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9" r:id="rId4"/>
    <p:sldMasterId id="2147483896" r:id="rId5"/>
  </p:sldMasterIdLst>
  <p:notesMasterIdLst>
    <p:notesMasterId r:id="rId25"/>
  </p:notesMasterIdLst>
  <p:sldIdLst>
    <p:sldId id="257" r:id="rId6"/>
    <p:sldId id="10156" r:id="rId7"/>
    <p:sldId id="10186" r:id="rId8"/>
    <p:sldId id="10184" r:id="rId9"/>
    <p:sldId id="10155" r:id="rId10"/>
    <p:sldId id="10163" r:id="rId11"/>
    <p:sldId id="10157" r:id="rId12"/>
    <p:sldId id="10166" r:id="rId13"/>
    <p:sldId id="10169" r:id="rId14"/>
    <p:sldId id="10167" r:id="rId15"/>
    <p:sldId id="10171" r:id="rId16"/>
    <p:sldId id="10172" r:id="rId17"/>
    <p:sldId id="10173" r:id="rId18"/>
    <p:sldId id="10174" r:id="rId19"/>
    <p:sldId id="10175" r:id="rId20"/>
    <p:sldId id="10176" r:id="rId21"/>
    <p:sldId id="10177" r:id="rId22"/>
    <p:sldId id="10185" r:id="rId23"/>
    <p:sldId id="741" r:id="rId24"/>
  </p:sldIdLst>
  <p:sldSz cx="9144000" cy="5145088"/>
  <p:notesSz cx="6858000" cy="264795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96" userDrawn="1">
          <p15:clr>
            <a:srgbClr val="A4A3A4"/>
          </p15:clr>
        </p15:guide>
        <p15:guide id="3" orient="horz" pos="-6" userDrawn="1">
          <p15:clr>
            <a:srgbClr val="A4A3A4"/>
          </p15:clr>
        </p15:guide>
        <p15:guide id="4" orient="horz" pos="984" userDrawn="1">
          <p15:clr>
            <a:srgbClr val="A4A3A4"/>
          </p15:clr>
        </p15:guide>
        <p15:guide id="5" pos="226" userDrawn="1">
          <p15:clr>
            <a:srgbClr val="A4A3A4"/>
          </p15:clr>
        </p15:guide>
        <p15:guide id="6" pos="3572" userDrawn="1">
          <p15:clr>
            <a:srgbClr val="A4A3A4"/>
          </p15:clr>
        </p15:guide>
        <p15:guide id="7" pos="2123" userDrawn="1">
          <p15:clr>
            <a:srgbClr val="A4A3A4"/>
          </p15:clr>
        </p15:guide>
        <p15:guide id="8" pos="4876" userDrawn="1">
          <p15:clr>
            <a:srgbClr val="A4A3A4"/>
          </p15:clr>
        </p15:guide>
        <p15:guide id="9" orient="horz" pos="3095" userDrawn="1">
          <p15:clr>
            <a:srgbClr val="A4A3A4"/>
          </p15:clr>
        </p15:guide>
        <p15:guide id="10" orient="horz" pos="1416" userDrawn="1">
          <p15:clr>
            <a:srgbClr val="A4A3A4"/>
          </p15:clr>
        </p15:guide>
        <p15:guide id="11" orient="horz" pos="15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426"/>
    <a:srgbClr val="0D0D0D"/>
    <a:srgbClr val="E5E5E5"/>
    <a:srgbClr val="009999"/>
    <a:srgbClr val="04688B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CF92CC-CF0D-4D83-A3F4-A1E9EA78DB2C}" v="130" dt="2022-01-25T18:20:37.2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6357" autoAdjust="0"/>
  </p:normalViewPr>
  <p:slideViewPr>
    <p:cSldViewPr snapToGrid="0">
      <p:cViewPr varScale="1">
        <p:scale>
          <a:sx n="146" d="100"/>
          <a:sy n="146" d="100"/>
        </p:scale>
        <p:origin x="114" y="192"/>
      </p:cViewPr>
      <p:guideLst>
        <p:guide orient="horz" pos="2696"/>
        <p:guide orient="horz" pos="-6"/>
        <p:guide orient="horz" pos="984"/>
        <p:guide pos="226"/>
        <p:guide pos="3572"/>
        <p:guide pos="2123"/>
        <p:guide pos="4876"/>
        <p:guide orient="horz" pos="3095"/>
        <p:guide orient="horz" pos="1416"/>
        <p:guide orient="horz" pos="153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1A609-76AB-420C-9705-29116272EF55}" type="datetimeFigureOut">
              <a:rPr lang="de-DE" smtClean="0"/>
              <a:t>25.01.2022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6E10C-5C6E-4968-A135-8E6B33C516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72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6E10C-5C6E-4968-A135-8E6B33C516A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15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70"/>
            <a:ext cx="9144000" cy="515992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E473244-CA45-4643-97DC-76AFEAA8CB4C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037A9A1-B7A3-0646-9E1D-87D3F4AB37CE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1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E2188DA1-E68B-8F4A-A462-DBB88098570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D9F8227E-124E-D145-B7F3-2AC7C5ED8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276" y="1303440"/>
            <a:ext cx="3566475" cy="1602598"/>
          </a:xfrm>
          <a:prstGeom prst="rect">
            <a:avLst/>
          </a:prstGeom>
        </p:spPr>
        <p:txBody>
          <a:bodyPr/>
          <a:lstStyle>
            <a:lvl1pPr>
              <a:defRPr sz="21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501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list and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201D3EC-F618-6B4F-9416-6A8E7C6B69D6}"/>
              </a:ext>
            </a:extLst>
          </p:cNvPr>
          <p:cNvSpPr/>
          <p:nvPr userDrawn="1"/>
        </p:nvSpPr>
        <p:spPr>
          <a:xfrm>
            <a:off x="376478" y="3620761"/>
            <a:ext cx="1141686" cy="1125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BA63F6-02B8-7940-99F7-8D76DAEF7AC2}"/>
              </a:ext>
            </a:extLst>
          </p:cNvPr>
          <p:cNvSpPr/>
          <p:nvPr userDrawn="1"/>
        </p:nvSpPr>
        <p:spPr>
          <a:xfrm>
            <a:off x="1601595" y="4533842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1EEEADC-45CB-7940-9E69-07D92B4D250F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82F595D-7F77-6E4D-B42A-89DD4A44FFDE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8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43D58B5C-35C8-1447-A14F-2F84D178FE9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BC0DFBD0-482D-CD4E-8953-C0FD3CDDABAB}"/>
              </a:ext>
            </a:extLst>
          </p:cNvPr>
          <p:cNvSpPr/>
          <p:nvPr userDrawn="1"/>
        </p:nvSpPr>
        <p:spPr>
          <a:xfrm>
            <a:off x="376654" y="4533300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Bildplatzhalter 36">
            <a:extLst>
              <a:ext uri="{FF2B5EF4-FFF2-40B4-BE49-F238E27FC236}">
                <a16:creationId xmlns:a16="http://schemas.microsoft.com/office/drawing/2014/main" id="{1331B998-AC64-5B49-B19A-CCB1D90EA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578" y="3618049"/>
            <a:ext cx="1131450" cy="91525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0" baseline="0"/>
            </a:lvl1pPr>
          </a:lstStyle>
          <a:p>
            <a:r>
              <a:rPr lang="de-DE" sz="1000" baseline="0"/>
              <a:t>Bild</a:t>
            </a:r>
            <a:endParaRPr lang="de-DE"/>
          </a:p>
        </p:txBody>
      </p:sp>
      <p:sp>
        <p:nvSpPr>
          <p:cNvPr id="11" name="Textplatzhalter 55">
            <a:extLst>
              <a:ext uri="{FF2B5EF4-FFF2-40B4-BE49-F238E27FC236}">
                <a16:creationId xmlns:a16="http://schemas.microsoft.com/office/drawing/2014/main" id="{316FB695-54B7-E046-B330-D84C8B259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578" y="4565396"/>
            <a:ext cx="1141686" cy="180498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9806ECB-8A4B-4C42-B099-1A3FD25C67DE}"/>
              </a:ext>
            </a:extLst>
          </p:cNvPr>
          <p:cNvSpPr/>
          <p:nvPr userDrawn="1"/>
        </p:nvSpPr>
        <p:spPr>
          <a:xfrm>
            <a:off x="1586365" y="3620761"/>
            <a:ext cx="1141686" cy="1125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D49BD6-4E65-D14B-B5A2-B260D63B493B}"/>
              </a:ext>
            </a:extLst>
          </p:cNvPr>
          <p:cNvSpPr/>
          <p:nvPr userDrawn="1"/>
        </p:nvSpPr>
        <p:spPr>
          <a:xfrm>
            <a:off x="1586541" y="4533300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55">
            <a:extLst>
              <a:ext uri="{FF2B5EF4-FFF2-40B4-BE49-F238E27FC236}">
                <a16:creationId xmlns:a16="http://schemas.microsoft.com/office/drawing/2014/main" id="{6FBE8FC8-A9EA-3C47-857E-F519122C5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2465" y="4565396"/>
            <a:ext cx="1141686" cy="180498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326EB9A-AFB4-B244-8B72-60EF5F0CFC4B}"/>
              </a:ext>
            </a:extLst>
          </p:cNvPr>
          <p:cNvSpPr/>
          <p:nvPr userDrawn="1"/>
        </p:nvSpPr>
        <p:spPr>
          <a:xfrm>
            <a:off x="4032338" y="3620761"/>
            <a:ext cx="1141686" cy="1125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6EDE4D-773E-5040-B96F-74A3C399D3BA}"/>
              </a:ext>
            </a:extLst>
          </p:cNvPr>
          <p:cNvSpPr/>
          <p:nvPr userDrawn="1"/>
        </p:nvSpPr>
        <p:spPr>
          <a:xfrm>
            <a:off x="4032514" y="4533300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55">
            <a:extLst>
              <a:ext uri="{FF2B5EF4-FFF2-40B4-BE49-F238E27FC236}">
                <a16:creationId xmlns:a16="http://schemas.microsoft.com/office/drawing/2014/main" id="{56A5822C-9C8D-D54B-B78E-541D2ECB81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8438" y="4565396"/>
            <a:ext cx="1141686" cy="180498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144E42D-8BB6-2441-8C4B-25EE87F2DE49}"/>
              </a:ext>
            </a:extLst>
          </p:cNvPr>
          <p:cNvSpPr/>
          <p:nvPr userDrawn="1"/>
        </p:nvSpPr>
        <p:spPr>
          <a:xfrm>
            <a:off x="2699368" y="3620761"/>
            <a:ext cx="1141686" cy="1125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928F00F-B4E0-E94C-8BC3-F07D43977542}"/>
              </a:ext>
            </a:extLst>
          </p:cNvPr>
          <p:cNvSpPr/>
          <p:nvPr userDrawn="1"/>
        </p:nvSpPr>
        <p:spPr>
          <a:xfrm>
            <a:off x="2803444" y="4533300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55">
            <a:extLst>
              <a:ext uri="{FF2B5EF4-FFF2-40B4-BE49-F238E27FC236}">
                <a16:creationId xmlns:a16="http://schemas.microsoft.com/office/drawing/2014/main" id="{DC3663C1-FA46-1C4C-917F-004FC705E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03268" y="4565396"/>
            <a:ext cx="1141686" cy="180498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5" name="Bildplatzhalter 79">
            <a:extLst>
              <a:ext uri="{FF2B5EF4-FFF2-40B4-BE49-F238E27FC236}">
                <a16:creationId xmlns:a16="http://schemas.microsoft.com/office/drawing/2014/main" id="{73D9792D-430B-9F45-B794-8DD584668F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43525" y="0"/>
            <a:ext cx="3800475" cy="51450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99102B4D-0F48-9B4C-9D48-AD1CA9007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577" y="886913"/>
            <a:ext cx="4807003" cy="610992"/>
          </a:xfrm>
          <a:prstGeom prst="rect">
            <a:avLst/>
          </a:prstGeom>
        </p:spPr>
        <p:txBody>
          <a:bodyPr/>
          <a:lstStyle>
            <a:lvl1pPr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181FFE66-F29C-614B-AFE7-B1B6A341FA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6750" y="1561103"/>
            <a:ext cx="4783138" cy="1961030"/>
          </a:xfrm>
          <a:prstGeom prst="rect">
            <a:avLst/>
          </a:prstGeom>
        </p:spPr>
        <p:txBody>
          <a:bodyPr/>
          <a:lstStyle>
            <a:lvl1pPr>
              <a:defRPr sz="1200" baseline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33" name="Bildplatzhalter 36">
            <a:extLst>
              <a:ext uri="{FF2B5EF4-FFF2-40B4-BE49-F238E27FC236}">
                <a16:creationId xmlns:a16="http://schemas.microsoft.com/office/drawing/2014/main" id="{A87540CD-4C0A-9341-BD4F-D8E58AD9B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485005" y="3618049"/>
            <a:ext cx="1131450" cy="91525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0" baseline="0"/>
            </a:lvl1pPr>
          </a:lstStyle>
          <a:p>
            <a:r>
              <a:rPr lang="de-DE" sz="1000" baseline="0"/>
              <a:t>Bild</a:t>
            </a:r>
            <a:endParaRPr lang="de-DE"/>
          </a:p>
        </p:txBody>
      </p:sp>
      <p:sp>
        <p:nvSpPr>
          <p:cNvPr id="35" name="Bildplatzhalter 36">
            <a:extLst>
              <a:ext uri="{FF2B5EF4-FFF2-40B4-BE49-F238E27FC236}">
                <a16:creationId xmlns:a16="http://schemas.microsoft.com/office/drawing/2014/main" id="{3A1FCFC6-07FD-DB4F-932E-3A4A8045E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697432" y="3618049"/>
            <a:ext cx="1131450" cy="91525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0" baseline="0"/>
            </a:lvl1pPr>
          </a:lstStyle>
          <a:p>
            <a:r>
              <a:rPr lang="de-DE" sz="1000" baseline="0"/>
              <a:t>Bild</a:t>
            </a:r>
            <a:endParaRPr lang="de-DE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2CFB1CE0-A5AD-6C48-92AA-7B75827447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36952" y="3618049"/>
            <a:ext cx="1131450" cy="91525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0" baseline="0"/>
            </a:lvl1pPr>
          </a:lstStyle>
          <a:p>
            <a:r>
              <a:rPr lang="de-DE" sz="1000" baseline="0"/>
              <a:t>Bild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4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898E120D-8A6B-0A4C-84FA-C53C9C45A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082" y="209056"/>
            <a:ext cx="4275885" cy="14904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Bildplatzhalter 14">
            <a:extLst>
              <a:ext uri="{FF2B5EF4-FFF2-40B4-BE49-F238E27FC236}">
                <a16:creationId xmlns:a16="http://schemas.microsoft.com/office/drawing/2014/main" id="{0EBF628A-4085-ED49-9791-DCF75EABF6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0000" y="1829056"/>
            <a:ext cx="4275885" cy="1486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Bildplatzhalter 14">
            <a:extLst>
              <a:ext uri="{FF2B5EF4-FFF2-40B4-BE49-F238E27FC236}">
                <a16:creationId xmlns:a16="http://schemas.microsoft.com/office/drawing/2014/main" id="{00CE009C-2ED5-144F-BA97-DBFFC1717C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9541" y="3445456"/>
            <a:ext cx="4275885" cy="1486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Bildplatzhalter 14">
            <a:extLst>
              <a:ext uri="{FF2B5EF4-FFF2-40B4-BE49-F238E27FC236}">
                <a16:creationId xmlns:a16="http://schemas.microsoft.com/office/drawing/2014/main" id="{16196B46-17A0-9A42-BB20-0D2AB1ADE2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68951" y="209056"/>
            <a:ext cx="4275885" cy="14904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9A774A84-AA26-E042-A043-9FAAA308D5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69869" y="1829056"/>
            <a:ext cx="4275885" cy="1486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4">
            <a:extLst>
              <a:ext uri="{FF2B5EF4-FFF2-40B4-BE49-F238E27FC236}">
                <a16:creationId xmlns:a16="http://schemas.microsoft.com/office/drawing/2014/main" id="{D9D36272-B6CB-A946-9211-1A1DF650D60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69410" y="3445456"/>
            <a:ext cx="4275885" cy="1486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662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2">
            <a:extLst>
              <a:ext uri="{FF2B5EF4-FFF2-40B4-BE49-F238E27FC236}">
                <a16:creationId xmlns:a16="http://schemas.microsoft.com/office/drawing/2014/main" id="{42FBE0E7-FB37-0041-8681-E07BBD6C25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2754" y="1530350"/>
            <a:ext cx="1958560" cy="9620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1" name="Bildplatzhalter 12">
            <a:extLst>
              <a:ext uri="{FF2B5EF4-FFF2-40B4-BE49-F238E27FC236}">
                <a16:creationId xmlns:a16="http://schemas.microsoft.com/office/drawing/2014/main" id="{1B7AA8A8-E645-5046-BB4D-197EA5F645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06354" y="1530350"/>
            <a:ext cx="1958560" cy="9620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2" name="Bildplatzhalter 12">
            <a:extLst>
              <a:ext uri="{FF2B5EF4-FFF2-40B4-BE49-F238E27FC236}">
                <a16:creationId xmlns:a16="http://schemas.microsoft.com/office/drawing/2014/main" id="{ECB352BA-467A-C343-8EA5-63309F11A6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2754" y="2650490"/>
            <a:ext cx="1958560" cy="9620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3" name="Bildplatzhalter 12">
            <a:extLst>
              <a:ext uri="{FF2B5EF4-FFF2-40B4-BE49-F238E27FC236}">
                <a16:creationId xmlns:a16="http://schemas.microsoft.com/office/drawing/2014/main" id="{AAD3D082-ED82-0B47-944B-C10BE4BB12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06354" y="2650490"/>
            <a:ext cx="1958560" cy="9620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4" name="Bildplatzhalter 12">
            <a:extLst>
              <a:ext uri="{FF2B5EF4-FFF2-40B4-BE49-F238E27FC236}">
                <a16:creationId xmlns:a16="http://schemas.microsoft.com/office/drawing/2014/main" id="{BAB7AFDA-402F-5749-BE89-322B0F3F2C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2754" y="3793490"/>
            <a:ext cx="1958560" cy="9620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5" name="Bildplatzhalter 12">
            <a:extLst>
              <a:ext uri="{FF2B5EF4-FFF2-40B4-BE49-F238E27FC236}">
                <a16:creationId xmlns:a16="http://schemas.microsoft.com/office/drawing/2014/main" id="{1135EB0A-F3A3-4F44-840C-45EB8FD11A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06354" y="3793490"/>
            <a:ext cx="1958560" cy="9620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9" name="Bildplatzhalter 26">
            <a:extLst>
              <a:ext uri="{FF2B5EF4-FFF2-40B4-BE49-F238E27FC236}">
                <a16:creationId xmlns:a16="http://schemas.microsoft.com/office/drawing/2014/main" id="{922BFDC8-B724-0A4E-90CD-7B4D913284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55413" y="387350"/>
            <a:ext cx="4092575" cy="21050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0" name="Bildplatzhalter 26">
            <a:extLst>
              <a:ext uri="{FF2B5EF4-FFF2-40B4-BE49-F238E27FC236}">
                <a16:creationId xmlns:a16="http://schemas.microsoft.com/office/drawing/2014/main" id="{B35D529D-CC0C-BF49-9363-B0FE4E47D32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55413" y="2650490"/>
            <a:ext cx="4092575" cy="21050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CC3029D-A93D-1B4B-8F0A-8F320C4ECFA0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2FED1F3-A335-3546-B219-525E07F3E7A8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27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B8592594-A3A3-724B-8E10-05C24516934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itel 1">
            <a:extLst>
              <a:ext uri="{FF2B5EF4-FFF2-40B4-BE49-F238E27FC236}">
                <a16:creationId xmlns:a16="http://schemas.microsoft.com/office/drawing/2014/main" id="{43D01464-82FD-1C42-B4D4-BD8CE135E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754" y="886913"/>
            <a:ext cx="4092160" cy="579438"/>
          </a:xfrm>
          <a:prstGeom prst="rect">
            <a:avLst/>
          </a:prstGeom>
        </p:spPr>
        <p:txBody>
          <a:bodyPr/>
          <a:lstStyle>
            <a:lvl1pPr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1348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8764" y="0"/>
            <a:ext cx="3805237" cy="51450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02B0E0E-87D9-534B-979A-541425ED0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653" y="1563088"/>
            <a:ext cx="4806827" cy="3062700"/>
          </a:xfrm>
          <a:prstGeom prst="rect">
            <a:avLst/>
          </a:prstGeom>
        </p:spPr>
        <p:txBody>
          <a:bodyPr/>
          <a:lstStyle>
            <a:lvl1pPr marL="0" marR="0" indent="0" algn="l" defTabSz="68545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199" err="1"/>
              <a:t>Fusce</a:t>
            </a:r>
            <a:r>
              <a:rPr lang="de-DE" sz="1199"/>
              <a:t> ante </a:t>
            </a:r>
            <a:r>
              <a:rPr lang="de-DE" sz="1199" err="1"/>
              <a:t>lorem</a:t>
            </a:r>
            <a:r>
              <a:rPr lang="de-DE" sz="1199"/>
              <a:t>, </a:t>
            </a:r>
            <a:r>
              <a:rPr lang="de-DE" sz="1199" err="1"/>
              <a:t>volutpat</a:t>
            </a:r>
            <a:r>
              <a:rPr lang="de-DE" sz="1199"/>
              <a:t> </a:t>
            </a:r>
            <a:r>
              <a:rPr lang="de-DE" sz="1199" err="1"/>
              <a:t>sed</a:t>
            </a:r>
            <a:r>
              <a:rPr lang="de-DE" sz="1199"/>
              <a:t> </a:t>
            </a:r>
            <a:r>
              <a:rPr lang="de-DE" sz="1199" err="1"/>
              <a:t>lacus</a:t>
            </a:r>
            <a:r>
              <a:rPr lang="de-DE" sz="1199"/>
              <a:t> non, </a:t>
            </a:r>
            <a:r>
              <a:rPr lang="de-DE" sz="1199" err="1"/>
              <a:t>euismod</a:t>
            </a:r>
            <a:r>
              <a:rPr lang="de-DE" sz="1199"/>
              <a:t> </a:t>
            </a:r>
            <a:r>
              <a:rPr lang="de-DE" sz="1199" err="1"/>
              <a:t>ornare</a:t>
            </a:r>
            <a:r>
              <a:rPr lang="de-DE" sz="1199"/>
              <a:t> </a:t>
            </a:r>
            <a:r>
              <a:rPr lang="de-DE" sz="1199" err="1"/>
              <a:t>sapien</a:t>
            </a:r>
            <a:r>
              <a:rPr lang="de-DE" sz="1199"/>
              <a:t>. </a:t>
            </a:r>
            <a:r>
              <a:rPr lang="de-DE" sz="1199" err="1"/>
              <a:t>Cras</a:t>
            </a:r>
            <a:r>
              <a:rPr lang="de-DE" sz="1199"/>
              <a:t> </a:t>
            </a:r>
            <a:r>
              <a:rPr lang="de-DE" sz="1199" err="1"/>
              <a:t>eleifend</a:t>
            </a:r>
            <a:r>
              <a:rPr lang="de-DE" sz="1199"/>
              <a:t> </a:t>
            </a:r>
            <a:r>
              <a:rPr lang="de-DE" sz="1199" err="1"/>
              <a:t>efficitur</a:t>
            </a:r>
            <a:r>
              <a:rPr lang="de-DE" sz="1199"/>
              <a:t> </a:t>
            </a:r>
            <a:r>
              <a:rPr lang="de-DE" sz="1199" err="1"/>
              <a:t>dui</a:t>
            </a:r>
            <a:r>
              <a:rPr lang="de-DE" sz="1199"/>
              <a:t> in </a:t>
            </a:r>
            <a:r>
              <a:rPr lang="de-DE" sz="1199" err="1"/>
              <a:t>aliquet</a:t>
            </a:r>
            <a:r>
              <a:rPr lang="de-DE" sz="1199"/>
              <a:t>. Duis </a:t>
            </a:r>
            <a:r>
              <a:rPr lang="de-DE" sz="1199" err="1"/>
              <a:t>mattis</a:t>
            </a:r>
            <a:r>
              <a:rPr lang="de-DE" sz="1199"/>
              <a:t> </a:t>
            </a:r>
            <a:r>
              <a:rPr lang="de-DE" sz="1199" err="1"/>
              <a:t>justo</a:t>
            </a:r>
            <a:r>
              <a:rPr lang="de-DE" sz="1199"/>
              <a:t> </a:t>
            </a:r>
            <a:r>
              <a:rPr lang="de-DE" sz="1199" err="1"/>
              <a:t>laoreet</a:t>
            </a:r>
            <a:r>
              <a:rPr lang="de-DE" sz="1199"/>
              <a:t> </a:t>
            </a:r>
            <a:r>
              <a:rPr lang="de-DE" sz="1199" err="1"/>
              <a:t>viverra</a:t>
            </a:r>
            <a:r>
              <a:rPr lang="de-DE" sz="1199"/>
              <a:t> </a:t>
            </a:r>
            <a:r>
              <a:rPr lang="de-DE" sz="1199" err="1"/>
              <a:t>tempus</a:t>
            </a:r>
            <a:r>
              <a:rPr lang="de-DE" sz="1199"/>
              <a:t>. </a:t>
            </a:r>
            <a:r>
              <a:rPr lang="de-DE" sz="1199" err="1"/>
              <a:t>Etiam</a:t>
            </a:r>
            <a:r>
              <a:rPr lang="de-DE" sz="1199"/>
              <a:t> </a:t>
            </a:r>
            <a:r>
              <a:rPr lang="de-DE" sz="1199" err="1"/>
              <a:t>tempor</a:t>
            </a:r>
            <a:r>
              <a:rPr lang="de-DE" sz="1199"/>
              <a:t> </a:t>
            </a:r>
            <a:r>
              <a:rPr lang="de-DE" sz="1199" err="1"/>
              <a:t>neque</a:t>
            </a:r>
            <a:r>
              <a:rPr lang="de-DE" sz="1199"/>
              <a:t> </a:t>
            </a:r>
            <a:r>
              <a:rPr lang="de-DE" sz="1199" err="1"/>
              <a:t>turpis</a:t>
            </a:r>
            <a:r>
              <a:rPr lang="de-DE" sz="1199"/>
              <a:t>, a </a:t>
            </a:r>
            <a:r>
              <a:rPr lang="de-DE" sz="1199" err="1"/>
              <a:t>sollicitudin</a:t>
            </a:r>
            <a:r>
              <a:rPr lang="de-DE" sz="1199"/>
              <a:t> </a:t>
            </a:r>
            <a:r>
              <a:rPr lang="de-DE" sz="1199" err="1"/>
              <a:t>arcu</a:t>
            </a:r>
            <a:r>
              <a:rPr lang="de-DE" sz="1199"/>
              <a:t> </a:t>
            </a:r>
            <a:r>
              <a:rPr lang="de-DE" sz="1199" err="1"/>
              <a:t>mollis</a:t>
            </a:r>
            <a:r>
              <a:rPr lang="de-DE" sz="1199"/>
              <a:t> in. Morbi </a:t>
            </a:r>
            <a:r>
              <a:rPr lang="de-DE" sz="1199" err="1"/>
              <a:t>placerat</a:t>
            </a:r>
            <a:r>
              <a:rPr lang="de-DE" sz="1199"/>
              <a:t> </a:t>
            </a:r>
            <a:r>
              <a:rPr lang="de-DE" sz="1199" err="1"/>
              <a:t>vitae</a:t>
            </a:r>
            <a:r>
              <a:rPr lang="de-DE" sz="1199"/>
              <a:t> </a:t>
            </a:r>
            <a:r>
              <a:rPr lang="de-DE" sz="1199" err="1"/>
              <a:t>urna</a:t>
            </a:r>
            <a:r>
              <a:rPr lang="de-DE" sz="1199"/>
              <a:t> </a:t>
            </a:r>
            <a:r>
              <a:rPr lang="de-DE" sz="1199" err="1"/>
              <a:t>id</a:t>
            </a:r>
            <a:r>
              <a:rPr lang="de-DE" sz="1199"/>
              <a:t> </a:t>
            </a:r>
            <a:r>
              <a:rPr lang="de-DE" sz="1199" err="1"/>
              <a:t>sagittis</a:t>
            </a:r>
            <a:r>
              <a:rPr lang="de-DE" sz="1199"/>
              <a:t>. </a:t>
            </a:r>
            <a:r>
              <a:rPr lang="de-DE" sz="1199" err="1"/>
              <a:t>Quisque</a:t>
            </a:r>
            <a:r>
              <a:rPr lang="de-DE" sz="1199"/>
              <a:t> </a:t>
            </a:r>
            <a:r>
              <a:rPr lang="de-DE" sz="1199" err="1"/>
              <a:t>congue</a:t>
            </a:r>
            <a:r>
              <a:rPr lang="de-DE" sz="1199"/>
              <a:t> </a:t>
            </a:r>
            <a:r>
              <a:rPr lang="de-DE" sz="1199" err="1"/>
              <a:t>dapibus</a:t>
            </a:r>
            <a:r>
              <a:rPr lang="de-DE" sz="1199"/>
              <a:t> </a:t>
            </a:r>
            <a:r>
              <a:rPr lang="de-DE" sz="1199" err="1"/>
              <a:t>diam</a:t>
            </a:r>
            <a:r>
              <a:rPr lang="de-DE" sz="1199"/>
              <a:t>, </a:t>
            </a:r>
            <a:r>
              <a:rPr lang="de-DE" sz="1199" err="1"/>
              <a:t>eget</a:t>
            </a:r>
            <a:r>
              <a:rPr lang="de-DE" sz="1199"/>
              <a:t> </a:t>
            </a:r>
            <a:r>
              <a:rPr lang="de-DE" sz="1199" err="1"/>
              <a:t>imperdiet</a:t>
            </a:r>
            <a:r>
              <a:rPr lang="de-DE" sz="1199"/>
              <a:t> </a:t>
            </a:r>
            <a:r>
              <a:rPr lang="de-DE" sz="1199" err="1"/>
              <a:t>arcu</a:t>
            </a:r>
            <a:r>
              <a:rPr lang="de-DE" sz="1199"/>
              <a:t> </a:t>
            </a:r>
            <a:r>
              <a:rPr lang="de-DE" sz="1199" err="1"/>
              <a:t>facilisis</a:t>
            </a:r>
            <a:r>
              <a:rPr lang="de-DE" sz="1199"/>
              <a:t> </a:t>
            </a:r>
            <a:r>
              <a:rPr lang="de-DE" sz="1199" err="1"/>
              <a:t>eu</a:t>
            </a:r>
            <a:r>
              <a:rPr lang="de-DE" sz="11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199"/>
          </a:p>
          <a:p>
            <a:pPr marL="0" marR="0" lvl="0" indent="0" algn="l" defTabSz="685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239" y="887414"/>
            <a:ext cx="4806950" cy="579437"/>
          </a:xfrm>
          <a:prstGeom prst="rect">
            <a:avLst/>
          </a:prstGeom>
        </p:spPr>
        <p:txBody>
          <a:bodyPr/>
          <a:lstStyle>
            <a:lvl1pPr>
              <a:defRPr sz="2099" b="1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45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8764" y="0"/>
            <a:ext cx="3805237" cy="51450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02B0E0E-87D9-534B-979A-541425ED0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653" y="1563088"/>
            <a:ext cx="4806827" cy="3062700"/>
          </a:xfrm>
          <a:prstGeom prst="rect">
            <a:avLst/>
          </a:prstGeom>
        </p:spPr>
        <p:txBody>
          <a:bodyPr/>
          <a:lstStyle>
            <a:lvl1pPr marL="0" marR="0" indent="0" algn="l" defTabSz="68545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199" err="1"/>
              <a:t>Fusce</a:t>
            </a:r>
            <a:r>
              <a:rPr lang="de-DE" sz="1199"/>
              <a:t> ante </a:t>
            </a:r>
            <a:r>
              <a:rPr lang="de-DE" sz="1199" err="1"/>
              <a:t>lorem</a:t>
            </a:r>
            <a:r>
              <a:rPr lang="de-DE" sz="1199"/>
              <a:t>, </a:t>
            </a:r>
            <a:r>
              <a:rPr lang="de-DE" sz="1199" err="1"/>
              <a:t>volutpat</a:t>
            </a:r>
            <a:r>
              <a:rPr lang="de-DE" sz="1199"/>
              <a:t> </a:t>
            </a:r>
            <a:r>
              <a:rPr lang="de-DE" sz="1199" err="1"/>
              <a:t>sed</a:t>
            </a:r>
            <a:r>
              <a:rPr lang="de-DE" sz="1199"/>
              <a:t> </a:t>
            </a:r>
            <a:r>
              <a:rPr lang="de-DE" sz="1199" err="1"/>
              <a:t>lacus</a:t>
            </a:r>
            <a:r>
              <a:rPr lang="de-DE" sz="1199"/>
              <a:t> non, </a:t>
            </a:r>
            <a:r>
              <a:rPr lang="de-DE" sz="1199" err="1"/>
              <a:t>euismod</a:t>
            </a:r>
            <a:r>
              <a:rPr lang="de-DE" sz="1199"/>
              <a:t> </a:t>
            </a:r>
            <a:r>
              <a:rPr lang="de-DE" sz="1199" err="1"/>
              <a:t>ornare</a:t>
            </a:r>
            <a:r>
              <a:rPr lang="de-DE" sz="1199"/>
              <a:t> </a:t>
            </a:r>
            <a:r>
              <a:rPr lang="de-DE" sz="1199" err="1"/>
              <a:t>sapien</a:t>
            </a:r>
            <a:r>
              <a:rPr lang="de-DE" sz="1199"/>
              <a:t>. </a:t>
            </a:r>
            <a:r>
              <a:rPr lang="de-DE" sz="1199" err="1"/>
              <a:t>Cras</a:t>
            </a:r>
            <a:r>
              <a:rPr lang="de-DE" sz="1199"/>
              <a:t> </a:t>
            </a:r>
            <a:r>
              <a:rPr lang="de-DE" sz="1199" err="1"/>
              <a:t>eleifend</a:t>
            </a:r>
            <a:r>
              <a:rPr lang="de-DE" sz="1199"/>
              <a:t> </a:t>
            </a:r>
            <a:r>
              <a:rPr lang="de-DE" sz="1199" err="1"/>
              <a:t>efficitur</a:t>
            </a:r>
            <a:r>
              <a:rPr lang="de-DE" sz="1199"/>
              <a:t> </a:t>
            </a:r>
            <a:r>
              <a:rPr lang="de-DE" sz="1199" err="1"/>
              <a:t>dui</a:t>
            </a:r>
            <a:r>
              <a:rPr lang="de-DE" sz="1199"/>
              <a:t> in </a:t>
            </a:r>
            <a:r>
              <a:rPr lang="de-DE" sz="1199" err="1"/>
              <a:t>aliquet</a:t>
            </a:r>
            <a:r>
              <a:rPr lang="de-DE" sz="1199"/>
              <a:t>. Duis </a:t>
            </a:r>
            <a:r>
              <a:rPr lang="de-DE" sz="1199" err="1"/>
              <a:t>mattis</a:t>
            </a:r>
            <a:r>
              <a:rPr lang="de-DE" sz="1199"/>
              <a:t> </a:t>
            </a:r>
            <a:r>
              <a:rPr lang="de-DE" sz="1199" err="1"/>
              <a:t>justo</a:t>
            </a:r>
            <a:r>
              <a:rPr lang="de-DE" sz="1199"/>
              <a:t> </a:t>
            </a:r>
            <a:r>
              <a:rPr lang="de-DE" sz="1199" err="1"/>
              <a:t>laoreet</a:t>
            </a:r>
            <a:r>
              <a:rPr lang="de-DE" sz="1199"/>
              <a:t> </a:t>
            </a:r>
            <a:r>
              <a:rPr lang="de-DE" sz="1199" err="1"/>
              <a:t>viverra</a:t>
            </a:r>
            <a:r>
              <a:rPr lang="de-DE" sz="1199"/>
              <a:t> </a:t>
            </a:r>
            <a:r>
              <a:rPr lang="de-DE" sz="1199" err="1"/>
              <a:t>tempus</a:t>
            </a:r>
            <a:r>
              <a:rPr lang="de-DE" sz="1199"/>
              <a:t>. </a:t>
            </a:r>
            <a:r>
              <a:rPr lang="de-DE" sz="1199" err="1"/>
              <a:t>Etiam</a:t>
            </a:r>
            <a:r>
              <a:rPr lang="de-DE" sz="1199"/>
              <a:t> </a:t>
            </a:r>
            <a:r>
              <a:rPr lang="de-DE" sz="1199" err="1"/>
              <a:t>tempor</a:t>
            </a:r>
            <a:r>
              <a:rPr lang="de-DE" sz="1199"/>
              <a:t> </a:t>
            </a:r>
            <a:r>
              <a:rPr lang="de-DE" sz="1199" err="1"/>
              <a:t>neque</a:t>
            </a:r>
            <a:r>
              <a:rPr lang="de-DE" sz="1199"/>
              <a:t> </a:t>
            </a:r>
            <a:r>
              <a:rPr lang="de-DE" sz="1199" err="1"/>
              <a:t>turpis</a:t>
            </a:r>
            <a:r>
              <a:rPr lang="de-DE" sz="1199"/>
              <a:t>, a </a:t>
            </a:r>
            <a:r>
              <a:rPr lang="de-DE" sz="1199" err="1"/>
              <a:t>sollicitudin</a:t>
            </a:r>
            <a:r>
              <a:rPr lang="de-DE" sz="1199"/>
              <a:t> </a:t>
            </a:r>
            <a:r>
              <a:rPr lang="de-DE" sz="1199" err="1"/>
              <a:t>arcu</a:t>
            </a:r>
            <a:r>
              <a:rPr lang="de-DE" sz="1199"/>
              <a:t> </a:t>
            </a:r>
            <a:r>
              <a:rPr lang="de-DE" sz="1199" err="1"/>
              <a:t>mollis</a:t>
            </a:r>
            <a:r>
              <a:rPr lang="de-DE" sz="1199"/>
              <a:t> in. Morbi </a:t>
            </a:r>
            <a:r>
              <a:rPr lang="de-DE" sz="1199" err="1"/>
              <a:t>placerat</a:t>
            </a:r>
            <a:r>
              <a:rPr lang="de-DE" sz="1199"/>
              <a:t> </a:t>
            </a:r>
            <a:r>
              <a:rPr lang="de-DE" sz="1199" err="1"/>
              <a:t>vitae</a:t>
            </a:r>
            <a:r>
              <a:rPr lang="de-DE" sz="1199"/>
              <a:t> </a:t>
            </a:r>
            <a:r>
              <a:rPr lang="de-DE" sz="1199" err="1"/>
              <a:t>urna</a:t>
            </a:r>
            <a:r>
              <a:rPr lang="de-DE" sz="1199"/>
              <a:t> </a:t>
            </a:r>
            <a:r>
              <a:rPr lang="de-DE" sz="1199" err="1"/>
              <a:t>id</a:t>
            </a:r>
            <a:r>
              <a:rPr lang="de-DE" sz="1199"/>
              <a:t> </a:t>
            </a:r>
            <a:r>
              <a:rPr lang="de-DE" sz="1199" err="1"/>
              <a:t>sagittis</a:t>
            </a:r>
            <a:r>
              <a:rPr lang="de-DE" sz="1199"/>
              <a:t>. </a:t>
            </a:r>
            <a:r>
              <a:rPr lang="de-DE" sz="1199" err="1"/>
              <a:t>Quisque</a:t>
            </a:r>
            <a:r>
              <a:rPr lang="de-DE" sz="1199"/>
              <a:t> </a:t>
            </a:r>
            <a:r>
              <a:rPr lang="de-DE" sz="1199" err="1"/>
              <a:t>congue</a:t>
            </a:r>
            <a:r>
              <a:rPr lang="de-DE" sz="1199"/>
              <a:t> </a:t>
            </a:r>
            <a:r>
              <a:rPr lang="de-DE" sz="1199" err="1"/>
              <a:t>dapibus</a:t>
            </a:r>
            <a:r>
              <a:rPr lang="de-DE" sz="1199"/>
              <a:t> </a:t>
            </a:r>
            <a:r>
              <a:rPr lang="de-DE" sz="1199" err="1"/>
              <a:t>diam</a:t>
            </a:r>
            <a:r>
              <a:rPr lang="de-DE" sz="1199"/>
              <a:t>, </a:t>
            </a:r>
            <a:r>
              <a:rPr lang="de-DE" sz="1199" err="1"/>
              <a:t>eget</a:t>
            </a:r>
            <a:r>
              <a:rPr lang="de-DE" sz="1199"/>
              <a:t> </a:t>
            </a:r>
            <a:r>
              <a:rPr lang="de-DE" sz="1199" err="1"/>
              <a:t>imperdiet</a:t>
            </a:r>
            <a:r>
              <a:rPr lang="de-DE" sz="1199"/>
              <a:t> </a:t>
            </a:r>
            <a:r>
              <a:rPr lang="de-DE" sz="1199" err="1"/>
              <a:t>arcu</a:t>
            </a:r>
            <a:r>
              <a:rPr lang="de-DE" sz="1199"/>
              <a:t> </a:t>
            </a:r>
            <a:r>
              <a:rPr lang="de-DE" sz="1199" err="1"/>
              <a:t>facilisis</a:t>
            </a:r>
            <a:r>
              <a:rPr lang="de-DE" sz="1199"/>
              <a:t> </a:t>
            </a:r>
            <a:r>
              <a:rPr lang="de-DE" sz="1199" err="1"/>
              <a:t>eu</a:t>
            </a:r>
            <a:r>
              <a:rPr lang="de-DE" sz="11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199"/>
          </a:p>
          <a:p>
            <a:pPr marL="0" marR="0" lvl="0" indent="0" algn="l" defTabSz="685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239" y="887414"/>
            <a:ext cx="4806950" cy="579437"/>
          </a:xfrm>
          <a:prstGeom prst="rect">
            <a:avLst/>
          </a:prstGeom>
        </p:spPr>
        <p:txBody>
          <a:bodyPr/>
          <a:lstStyle>
            <a:lvl1pPr>
              <a:defRPr sz="2099" b="1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236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79"/>
            <a:ext cx="9144000" cy="582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4949542"/>
            <a:ext cx="9144000" cy="1955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269"/>
            <a:ext cx="9144000" cy="314631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Subtitle in this line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50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711"/>
            <a:ext cx="8679898" cy="5433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25726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711"/>
            <a:ext cx="8679898" cy="5433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54603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167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1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999031-7F5C-374B-BA5A-2FECD54EC0F8}"/>
              </a:ext>
            </a:extLst>
          </p:cNvPr>
          <p:cNvSpPr txBox="1">
            <a:spLocks/>
          </p:cNvSpPr>
          <p:nvPr userDrawn="1"/>
        </p:nvSpPr>
        <p:spPr>
          <a:xfrm>
            <a:off x="179687" y="1563088"/>
            <a:ext cx="4806827" cy="2664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D31ABD6-02E9-634D-AF7B-8CC1EADA1528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E49AEFE-96EE-3840-8A8D-34A5A1338AEC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22401024-B087-674B-96BA-A42F8D6D927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924AF993-D1FB-F64E-AA74-1F998D97FFBF}"/>
              </a:ext>
            </a:extLst>
          </p:cNvPr>
          <p:cNvSpPr txBox="1">
            <a:spLocks/>
          </p:cNvSpPr>
          <p:nvPr userDrawn="1"/>
        </p:nvSpPr>
        <p:spPr>
          <a:xfrm>
            <a:off x="456478" y="4868863"/>
            <a:ext cx="101379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8D706B-1271-4C60-A390-D7FBEB12C86C}" type="datetime1">
              <a:rPr lang="de-DE" smtClean="0"/>
              <a:pPr/>
              <a:t>25.01.2022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5274614-7DC5-2949-BE71-D653CCB11010}"/>
              </a:ext>
            </a:extLst>
          </p:cNvPr>
          <p:cNvSpPr txBox="1">
            <a:spLocks/>
          </p:cNvSpPr>
          <p:nvPr userDrawn="1"/>
        </p:nvSpPr>
        <p:spPr>
          <a:xfrm>
            <a:off x="376654" y="4868863"/>
            <a:ext cx="1660966" cy="27463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6858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B4B96D-91EA-4EDF-BCD8-94C719010F7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B69ED19E-4964-774F-BE79-F870A19AA7FA}"/>
              </a:ext>
            </a:extLst>
          </p:cNvPr>
          <p:cNvSpPr txBox="1">
            <a:spLocks/>
          </p:cNvSpPr>
          <p:nvPr userDrawn="1"/>
        </p:nvSpPr>
        <p:spPr>
          <a:xfrm>
            <a:off x="465119" y="4868863"/>
            <a:ext cx="101379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4B6F35-B0A6-4E67-9A04-F91B622B2CCB}" type="datetime1">
              <a:rPr lang="de-DE" smtClean="0"/>
              <a:pPr/>
              <a:t>25.01.2022</a:t>
            </a:fld>
            <a:endParaRPr lang="de-DE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0C5018F-E8C4-D547-AD80-9524B4C22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753" y="1563088"/>
            <a:ext cx="8462547" cy="3062700"/>
          </a:xfrm>
          <a:prstGeom prst="rect">
            <a:avLst/>
          </a:prstGeom>
        </p:spPr>
        <p:txBody>
          <a:bodyPr/>
          <a:lstStyle>
            <a:lvl1pPr marL="0" marR="0" indent="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200" err="1"/>
              <a:t>Fusce</a:t>
            </a:r>
            <a:r>
              <a:rPr lang="de-DE" sz="1200"/>
              <a:t> ante </a:t>
            </a:r>
            <a:r>
              <a:rPr lang="de-DE" sz="1200" err="1"/>
              <a:t>lorem</a:t>
            </a:r>
            <a:r>
              <a:rPr lang="de-DE" sz="1200"/>
              <a:t>, </a:t>
            </a:r>
            <a:r>
              <a:rPr lang="de-DE" sz="1200" err="1"/>
              <a:t>volutpat</a:t>
            </a:r>
            <a:r>
              <a:rPr lang="de-DE" sz="1200"/>
              <a:t> </a:t>
            </a:r>
            <a:r>
              <a:rPr lang="de-DE" sz="1200" err="1"/>
              <a:t>sed</a:t>
            </a:r>
            <a:r>
              <a:rPr lang="de-DE" sz="1200"/>
              <a:t> </a:t>
            </a:r>
            <a:r>
              <a:rPr lang="de-DE" sz="1200" err="1"/>
              <a:t>lacus</a:t>
            </a:r>
            <a:r>
              <a:rPr lang="de-DE" sz="1200"/>
              <a:t> non, </a:t>
            </a:r>
            <a:r>
              <a:rPr lang="de-DE" sz="1200" err="1"/>
              <a:t>euismod</a:t>
            </a:r>
            <a:r>
              <a:rPr lang="de-DE" sz="1200"/>
              <a:t> </a:t>
            </a:r>
            <a:r>
              <a:rPr lang="de-DE" sz="1200" err="1"/>
              <a:t>ornare</a:t>
            </a:r>
            <a:r>
              <a:rPr lang="de-DE" sz="1200"/>
              <a:t> </a:t>
            </a:r>
            <a:r>
              <a:rPr lang="de-DE" sz="1200" err="1"/>
              <a:t>sapien</a:t>
            </a:r>
            <a:r>
              <a:rPr lang="de-DE" sz="1200"/>
              <a:t>. </a:t>
            </a:r>
            <a:r>
              <a:rPr lang="de-DE" sz="1200" err="1"/>
              <a:t>Cras</a:t>
            </a:r>
            <a:r>
              <a:rPr lang="de-DE" sz="1200"/>
              <a:t> </a:t>
            </a:r>
            <a:r>
              <a:rPr lang="de-DE" sz="1200" err="1"/>
              <a:t>eleifend</a:t>
            </a:r>
            <a:r>
              <a:rPr lang="de-DE" sz="1200"/>
              <a:t> </a:t>
            </a:r>
            <a:r>
              <a:rPr lang="de-DE" sz="1200" err="1"/>
              <a:t>efficitur</a:t>
            </a:r>
            <a:r>
              <a:rPr lang="de-DE" sz="1200"/>
              <a:t> </a:t>
            </a:r>
            <a:r>
              <a:rPr lang="de-DE" sz="1200" err="1"/>
              <a:t>dui</a:t>
            </a:r>
            <a:r>
              <a:rPr lang="de-DE" sz="1200"/>
              <a:t> in </a:t>
            </a:r>
            <a:r>
              <a:rPr lang="de-DE" sz="1200" err="1"/>
              <a:t>aliquet</a:t>
            </a:r>
            <a:r>
              <a:rPr lang="de-DE" sz="1200"/>
              <a:t>. Duis </a:t>
            </a:r>
            <a:r>
              <a:rPr lang="de-DE" sz="1200" err="1"/>
              <a:t>mattis</a:t>
            </a:r>
            <a:r>
              <a:rPr lang="de-DE" sz="1200"/>
              <a:t> </a:t>
            </a:r>
            <a:r>
              <a:rPr lang="de-DE" sz="1200" err="1"/>
              <a:t>justo</a:t>
            </a:r>
            <a:r>
              <a:rPr lang="de-DE" sz="1200"/>
              <a:t> </a:t>
            </a:r>
            <a:r>
              <a:rPr lang="de-DE" sz="1200" err="1"/>
              <a:t>laoreet</a:t>
            </a:r>
            <a:r>
              <a:rPr lang="de-DE" sz="1200"/>
              <a:t> </a:t>
            </a:r>
            <a:r>
              <a:rPr lang="de-DE" sz="1200" err="1"/>
              <a:t>viverra</a:t>
            </a:r>
            <a:r>
              <a:rPr lang="de-DE" sz="1200"/>
              <a:t> </a:t>
            </a:r>
            <a:r>
              <a:rPr lang="de-DE" sz="1200" err="1"/>
              <a:t>tempus</a:t>
            </a:r>
            <a:r>
              <a:rPr lang="de-DE" sz="1200"/>
              <a:t>. </a:t>
            </a:r>
            <a:r>
              <a:rPr lang="de-DE" sz="1200" err="1"/>
              <a:t>Etiam</a:t>
            </a:r>
            <a:r>
              <a:rPr lang="de-DE" sz="1200"/>
              <a:t> </a:t>
            </a:r>
            <a:r>
              <a:rPr lang="de-DE" sz="1200" err="1"/>
              <a:t>tempor</a:t>
            </a:r>
            <a:r>
              <a:rPr lang="de-DE" sz="1200"/>
              <a:t> </a:t>
            </a:r>
            <a:r>
              <a:rPr lang="de-DE" sz="1200" err="1"/>
              <a:t>neque</a:t>
            </a:r>
            <a:r>
              <a:rPr lang="de-DE" sz="1200"/>
              <a:t> </a:t>
            </a:r>
            <a:r>
              <a:rPr lang="de-DE" sz="1200" err="1"/>
              <a:t>turpis</a:t>
            </a:r>
            <a:r>
              <a:rPr lang="de-DE" sz="1200"/>
              <a:t>, a </a:t>
            </a:r>
            <a:r>
              <a:rPr lang="de-DE" sz="1200" err="1"/>
              <a:t>sollicitudin</a:t>
            </a:r>
            <a:r>
              <a:rPr lang="de-DE" sz="1200"/>
              <a:t> </a:t>
            </a:r>
            <a:r>
              <a:rPr lang="de-DE" sz="1200" err="1"/>
              <a:t>arcu</a:t>
            </a:r>
            <a:r>
              <a:rPr lang="de-DE" sz="1200"/>
              <a:t> </a:t>
            </a:r>
            <a:r>
              <a:rPr lang="de-DE" sz="1200" err="1"/>
              <a:t>mollis</a:t>
            </a:r>
            <a:r>
              <a:rPr lang="de-DE" sz="1200"/>
              <a:t> in. Morbi </a:t>
            </a:r>
            <a:r>
              <a:rPr lang="de-DE" sz="1200" err="1"/>
              <a:t>placerat</a:t>
            </a:r>
            <a:r>
              <a:rPr lang="de-DE" sz="1200"/>
              <a:t> </a:t>
            </a:r>
            <a:r>
              <a:rPr lang="de-DE" sz="1200" err="1"/>
              <a:t>vitae</a:t>
            </a:r>
            <a:r>
              <a:rPr lang="de-DE" sz="1200"/>
              <a:t> </a:t>
            </a:r>
            <a:r>
              <a:rPr lang="de-DE" sz="1200" err="1"/>
              <a:t>urna</a:t>
            </a:r>
            <a:r>
              <a:rPr lang="de-DE" sz="1200"/>
              <a:t> </a:t>
            </a:r>
            <a:r>
              <a:rPr lang="de-DE" sz="1200" err="1"/>
              <a:t>id</a:t>
            </a:r>
            <a:r>
              <a:rPr lang="de-DE" sz="1200"/>
              <a:t> </a:t>
            </a:r>
            <a:r>
              <a:rPr lang="de-DE" sz="1200" err="1"/>
              <a:t>sagittis</a:t>
            </a:r>
            <a:r>
              <a:rPr lang="de-DE" sz="1200"/>
              <a:t>. </a:t>
            </a:r>
            <a:r>
              <a:rPr lang="de-DE" sz="1200" err="1"/>
              <a:t>Quisque</a:t>
            </a:r>
            <a:r>
              <a:rPr lang="de-DE" sz="1200"/>
              <a:t> </a:t>
            </a:r>
            <a:r>
              <a:rPr lang="de-DE" sz="1200" err="1"/>
              <a:t>congue</a:t>
            </a:r>
            <a:r>
              <a:rPr lang="de-DE" sz="1200"/>
              <a:t> </a:t>
            </a:r>
            <a:r>
              <a:rPr lang="de-DE" sz="1200" err="1"/>
              <a:t>dapibus</a:t>
            </a:r>
            <a:r>
              <a:rPr lang="de-DE" sz="1200"/>
              <a:t> </a:t>
            </a:r>
            <a:r>
              <a:rPr lang="de-DE" sz="1200" err="1"/>
              <a:t>diam</a:t>
            </a:r>
            <a:r>
              <a:rPr lang="de-DE" sz="1200"/>
              <a:t>, </a:t>
            </a:r>
            <a:r>
              <a:rPr lang="de-DE" sz="1200" err="1"/>
              <a:t>eget</a:t>
            </a:r>
            <a:r>
              <a:rPr lang="de-DE" sz="1200"/>
              <a:t> </a:t>
            </a:r>
            <a:r>
              <a:rPr lang="de-DE" sz="1200" err="1"/>
              <a:t>imperdiet</a:t>
            </a:r>
            <a:r>
              <a:rPr lang="de-DE" sz="1200"/>
              <a:t> </a:t>
            </a:r>
            <a:r>
              <a:rPr lang="de-DE" sz="1200" err="1"/>
              <a:t>arcu</a:t>
            </a:r>
            <a:r>
              <a:rPr lang="de-DE" sz="1200"/>
              <a:t> </a:t>
            </a:r>
            <a:r>
              <a:rPr lang="de-DE" sz="1200" err="1"/>
              <a:t>facilisis</a:t>
            </a:r>
            <a:r>
              <a:rPr lang="de-DE" sz="1200"/>
              <a:t> </a:t>
            </a:r>
            <a:r>
              <a:rPr lang="de-DE" sz="1200" err="1"/>
              <a:t>eu</a:t>
            </a:r>
            <a:r>
              <a:rPr lang="de-DE" sz="1200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200"/>
          </a:p>
          <a:p>
            <a:pPr marL="0" marR="0" lvl="0" indent="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B438F79-3C8E-5643-98EC-180928A3B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754" y="886913"/>
            <a:ext cx="7886700" cy="488073"/>
          </a:xfrm>
          <a:prstGeom prst="rect">
            <a:avLst/>
          </a:prstGeom>
        </p:spPr>
        <p:txBody>
          <a:bodyPr/>
          <a:lstStyle>
            <a:lvl1pPr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5995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711"/>
            <a:ext cx="8679898" cy="5433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Our Team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4F1C64-11B4-4BF3-80D2-FB7A748E507B}"/>
              </a:ext>
            </a:extLst>
          </p:cNvPr>
          <p:cNvSpPr/>
          <p:nvPr userDrawn="1"/>
        </p:nvSpPr>
        <p:spPr>
          <a:xfrm>
            <a:off x="0" y="1327162"/>
            <a:ext cx="9144000" cy="1512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0DCBDD0C-978C-441A-8A84-4FE18A8E2B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3249" y="1338588"/>
            <a:ext cx="1371600" cy="11884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36F3AA16-D2C9-41FF-9313-DFC817FED8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11288" y="1327162"/>
            <a:ext cx="1371600" cy="11884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B659A8A1-6F1A-43BB-91F5-4433374CA2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86601" y="1327162"/>
            <a:ext cx="1371600" cy="11884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grpSp>
        <p:nvGrpSpPr>
          <p:cNvPr id="8" name="그룹 2">
            <a:extLst>
              <a:ext uri="{FF2B5EF4-FFF2-40B4-BE49-F238E27FC236}">
                <a16:creationId xmlns:a16="http://schemas.microsoft.com/office/drawing/2014/main" id="{F9F9C4BE-4127-491E-AD06-B571F2899601}"/>
              </a:ext>
            </a:extLst>
          </p:cNvPr>
          <p:cNvGrpSpPr/>
          <p:nvPr userDrawn="1"/>
        </p:nvGrpSpPr>
        <p:grpSpPr>
          <a:xfrm>
            <a:off x="3334528" y="2515661"/>
            <a:ext cx="1389044" cy="702295"/>
            <a:chOff x="4446036" y="3296029"/>
            <a:chExt cx="1852059" cy="9361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2DAACA-3099-4267-B512-DE6B45C44261}"/>
                </a:ext>
              </a:extLst>
            </p:cNvPr>
            <p:cNvSpPr/>
            <p:nvPr userDrawn="1"/>
          </p:nvSpPr>
          <p:spPr>
            <a:xfrm>
              <a:off x="4446036" y="329602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61A72-12CF-4AA0-B067-883300EE79EC}"/>
                </a:ext>
              </a:extLst>
            </p:cNvPr>
            <p:cNvSpPr/>
            <p:nvPr userDrawn="1"/>
          </p:nvSpPr>
          <p:spPr>
            <a:xfrm>
              <a:off x="4446036" y="395248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11" name="그룹 3">
            <a:extLst>
              <a:ext uri="{FF2B5EF4-FFF2-40B4-BE49-F238E27FC236}">
                <a16:creationId xmlns:a16="http://schemas.microsoft.com/office/drawing/2014/main" id="{DB4D1F76-822E-4D27-B463-0A94C221A185}"/>
              </a:ext>
            </a:extLst>
          </p:cNvPr>
          <p:cNvGrpSpPr/>
          <p:nvPr userDrawn="1"/>
        </p:nvGrpSpPr>
        <p:grpSpPr>
          <a:xfrm>
            <a:off x="5209840" y="2521374"/>
            <a:ext cx="1389044" cy="702295"/>
            <a:chOff x="7046603" y="3303644"/>
            <a:chExt cx="1852059" cy="9361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EFD703-B825-40AB-8F0F-F5A5BB69E8E5}"/>
                </a:ext>
              </a:extLst>
            </p:cNvPr>
            <p:cNvSpPr/>
            <p:nvPr userDrawn="1"/>
          </p:nvSpPr>
          <p:spPr>
            <a:xfrm>
              <a:off x="7046603" y="3303644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C8EAC5-1521-446D-899D-6DE5D9EECD18}"/>
                </a:ext>
              </a:extLst>
            </p:cNvPr>
            <p:cNvSpPr/>
            <p:nvPr userDrawn="1"/>
          </p:nvSpPr>
          <p:spPr>
            <a:xfrm>
              <a:off x="7046603" y="3960100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14" name="그룹 4">
            <a:extLst>
              <a:ext uri="{FF2B5EF4-FFF2-40B4-BE49-F238E27FC236}">
                <a16:creationId xmlns:a16="http://schemas.microsoft.com/office/drawing/2014/main" id="{2EE7565E-128F-4F5A-B84B-E90BC0713E04}"/>
              </a:ext>
            </a:extLst>
          </p:cNvPr>
          <p:cNvGrpSpPr/>
          <p:nvPr userDrawn="1"/>
        </p:nvGrpSpPr>
        <p:grpSpPr>
          <a:xfrm>
            <a:off x="7085153" y="2527087"/>
            <a:ext cx="1389044" cy="702295"/>
            <a:chOff x="9446869" y="3311259"/>
            <a:chExt cx="1852059" cy="93610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575A66-DB4E-445B-8905-1ABCA176A908}"/>
                </a:ext>
              </a:extLst>
            </p:cNvPr>
            <p:cNvSpPr/>
            <p:nvPr userDrawn="1"/>
          </p:nvSpPr>
          <p:spPr>
            <a:xfrm>
              <a:off x="9446869" y="331125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7CD808-E09F-4413-BA08-E3ECE2690A53}"/>
                </a:ext>
              </a:extLst>
            </p:cNvPr>
            <p:cNvSpPr/>
            <p:nvPr userDrawn="1"/>
          </p:nvSpPr>
          <p:spPr>
            <a:xfrm>
              <a:off x="9446869" y="396771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5C30B4F-D15E-4717-AE34-4B033E12A14E}"/>
              </a:ext>
            </a:extLst>
          </p:cNvPr>
          <p:cNvSpPr/>
          <p:nvPr userDrawn="1"/>
        </p:nvSpPr>
        <p:spPr>
          <a:xfrm>
            <a:off x="0" y="1179386"/>
            <a:ext cx="9144000" cy="108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126570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0440" y="0"/>
            <a:ext cx="3640014" cy="5145088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8137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564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1">
            <a:extLst>
              <a:ext uri="{FF2B5EF4-FFF2-40B4-BE49-F238E27FC236}">
                <a16:creationId xmlns:a16="http://schemas.microsoft.com/office/drawing/2014/main" id="{4ECA6C3F-99C1-431B-B92E-C62CBD6811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778" y="1766194"/>
            <a:ext cx="3260937" cy="2850864"/>
          </a:xfrm>
          <a:prstGeom prst="rect">
            <a:avLst/>
          </a:prstGeom>
        </p:spPr>
      </p:pic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FB4086-500E-40F1-ADBC-CC355ED1CC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8973" y="1880773"/>
            <a:ext cx="2999081" cy="17675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71912D8-4098-40BD-B98F-F4B790013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711"/>
            <a:ext cx="8679898" cy="5433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15246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975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44020B8D-2B31-48A8-B50F-B3EE95030C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3311" y="488375"/>
            <a:ext cx="2387588" cy="41683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3" name="그림 개체 틀 5">
            <a:extLst>
              <a:ext uri="{FF2B5EF4-FFF2-40B4-BE49-F238E27FC236}">
                <a16:creationId xmlns:a16="http://schemas.microsoft.com/office/drawing/2014/main" id="{E08E8461-766A-490C-BD0A-CC598CF2CA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74931" y="3096854"/>
            <a:ext cx="2387588" cy="15598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4" name="그림 개체 틀 5">
            <a:extLst>
              <a:ext uri="{FF2B5EF4-FFF2-40B4-BE49-F238E27FC236}">
                <a16:creationId xmlns:a16="http://schemas.microsoft.com/office/drawing/2014/main" id="{25E334DC-E734-48FE-998D-1F0180BC63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6551" y="3096854"/>
            <a:ext cx="2387588" cy="15598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11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628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1F4FDCD-7733-4845-9267-8C6D0CABCDE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07505" y="108327"/>
            <a:ext cx="8928992" cy="3871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/>
              <a:t>Place 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4702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38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">
            <a:extLst>
              <a:ext uri="{FF2B5EF4-FFF2-40B4-BE49-F238E27FC236}">
                <a16:creationId xmlns:a16="http://schemas.microsoft.com/office/drawing/2014/main" id="{9971B444-BA7E-49EA-A237-BB7CDCE9FD0E}"/>
              </a:ext>
            </a:extLst>
          </p:cNvPr>
          <p:cNvGrpSpPr/>
          <p:nvPr userDrawn="1"/>
        </p:nvGrpSpPr>
        <p:grpSpPr>
          <a:xfrm>
            <a:off x="3344828" y="2087807"/>
            <a:ext cx="1518496" cy="2623666"/>
            <a:chOff x="1438761" y="2033015"/>
            <a:chExt cx="1980000" cy="3420000"/>
          </a:xfrm>
        </p:grpSpPr>
        <p:sp>
          <p:nvSpPr>
            <p:cNvPr id="10" name="Rounded Rectangle 41">
              <a:extLst>
                <a:ext uri="{FF2B5EF4-FFF2-40B4-BE49-F238E27FC236}">
                  <a16:creationId xmlns:a16="http://schemas.microsoft.com/office/drawing/2014/main" id="{7E38B24B-37AB-4B45-9809-E7AF3DED9CF7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1" name="Rectangle 42">
              <a:extLst>
                <a:ext uri="{FF2B5EF4-FFF2-40B4-BE49-F238E27FC236}">
                  <a16:creationId xmlns:a16="http://schemas.microsoft.com/office/drawing/2014/main" id="{F81AC9DE-0442-47DF-A980-93326509D6DA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481578D7-1D9F-458E-8E27-3465BD928D0B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9" name="Oval 44">
                <a:extLst>
                  <a:ext uri="{FF2B5EF4-FFF2-40B4-BE49-F238E27FC236}">
                    <a16:creationId xmlns:a16="http://schemas.microsoft.com/office/drawing/2014/main" id="{DCECB0BC-7E00-48BF-870B-DBFD0607E8D1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0" name="Rounded Rectangle 45">
                <a:extLst>
                  <a:ext uri="{FF2B5EF4-FFF2-40B4-BE49-F238E27FC236}">
                    <a16:creationId xmlns:a16="http://schemas.microsoft.com/office/drawing/2014/main" id="{16B37799-2320-4BED-9488-BF1B9D55A7DD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</p:grp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69C2D48E-2C29-4315-9078-5185576BCAF4}"/>
              </a:ext>
            </a:extLst>
          </p:cNvPr>
          <p:cNvGrpSpPr/>
          <p:nvPr userDrawn="1"/>
        </p:nvGrpSpPr>
        <p:grpSpPr>
          <a:xfrm>
            <a:off x="5223695" y="2087807"/>
            <a:ext cx="1518496" cy="2623666"/>
            <a:chOff x="1438761" y="2033015"/>
            <a:chExt cx="1980000" cy="3420000"/>
          </a:xfrm>
        </p:grpSpPr>
        <p:sp>
          <p:nvSpPr>
            <p:cNvPr id="22" name="Rounded Rectangle 41">
              <a:extLst>
                <a:ext uri="{FF2B5EF4-FFF2-40B4-BE49-F238E27FC236}">
                  <a16:creationId xmlns:a16="http://schemas.microsoft.com/office/drawing/2014/main" id="{A1F205A4-225A-4660-8412-9704DCAD6CF4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3" name="Rectangle 42">
              <a:extLst>
                <a:ext uri="{FF2B5EF4-FFF2-40B4-BE49-F238E27FC236}">
                  <a16:creationId xmlns:a16="http://schemas.microsoft.com/office/drawing/2014/main" id="{F33CEF40-5783-4B00-9F16-F1235EFFFF05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8BABE03C-602F-4F5D-BE5E-1C9709C4A399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25" name="Oval 44">
                <a:extLst>
                  <a:ext uri="{FF2B5EF4-FFF2-40B4-BE49-F238E27FC236}">
                    <a16:creationId xmlns:a16="http://schemas.microsoft.com/office/drawing/2014/main" id="{ACADDE58-8D98-4D40-ADA9-BC6CA28B96E7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26" name="Rounded Rectangle 45">
                <a:extLst>
                  <a:ext uri="{FF2B5EF4-FFF2-40B4-BE49-F238E27FC236}">
                    <a16:creationId xmlns:a16="http://schemas.microsoft.com/office/drawing/2014/main" id="{B6BFD348-B8B9-4534-8051-D94CCEC6B181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</p:grp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567BBF33-BD65-476F-92A6-E9C8EE2C5C0A}"/>
              </a:ext>
            </a:extLst>
          </p:cNvPr>
          <p:cNvGrpSpPr/>
          <p:nvPr userDrawn="1"/>
        </p:nvGrpSpPr>
        <p:grpSpPr>
          <a:xfrm>
            <a:off x="7102563" y="2087807"/>
            <a:ext cx="1518496" cy="2623666"/>
            <a:chOff x="1438761" y="2033015"/>
            <a:chExt cx="1980000" cy="3420000"/>
          </a:xfrm>
        </p:grpSpPr>
        <p:sp>
          <p:nvSpPr>
            <p:cNvPr id="28" name="Rounded Rectangle 41">
              <a:extLst>
                <a:ext uri="{FF2B5EF4-FFF2-40B4-BE49-F238E27FC236}">
                  <a16:creationId xmlns:a16="http://schemas.microsoft.com/office/drawing/2014/main" id="{E4BCAE79-20D4-4476-B3B3-92CBC99380BD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9" name="Rectangle 42">
              <a:extLst>
                <a:ext uri="{FF2B5EF4-FFF2-40B4-BE49-F238E27FC236}">
                  <a16:creationId xmlns:a16="http://schemas.microsoft.com/office/drawing/2014/main" id="{617B6EB5-EC76-406E-83DD-DF6D8DB325F9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grpSp>
          <p:nvGrpSpPr>
            <p:cNvPr id="30" name="Group 6">
              <a:extLst>
                <a:ext uri="{FF2B5EF4-FFF2-40B4-BE49-F238E27FC236}">
                  <a16:creationId xmlns:a16="http://schemas.microsoft.com/office/drawing/2014/main" id="{ADFF6A3B-CCD9-482B-8EE8-D89E5483B816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2564446C-D5B9-4273-98C5-21B1404781DC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32" name="Rounded Rectangle 45">
                <a:extLst>
                  <a:ext uri="{FF2B5EF4-FFF2-40B4-BE49-F238E27FC236}">
                    <a16:creationId xmlns:a16="http://schemas.microsoft.com/office/drawing/2014/main" id="{8A7D659A-2314-40B5-881B-104EE39A8C1B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</p:grpSp>
      </p:grpSp>
      <p:sp>
        <p:nvSpPr>
          <p:cNvPr id="6" name="Rectangle 5"/>
          <p:cNvSpPr/>
          <p:nvPr userDrawn="1"/>
        </p:nvSpPr>
        <p:spPr>
          <a:xfrm>
            <a:off x="1" y="0"/>
            <a:ext cx="2913017" cy="5145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C9F96B1-1C3D-43CA-9A46-1BDE491F7E0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429005" y="2334199"/>
            <a:ext cx="1319837" cy="2057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33E42B44-507B-4967-A870-34CD60C15FF5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5315449" y="2334199"/>
            <a:ext cx="1319837" cy="2057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8DC29955-9DB0-4F62-8686-3A5316647C5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7201893" y="2334199"/>
            <a:ext cx="1319837" cy="2057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79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B6C1FF8-DDE5-E240-B713-63071D1D5BCD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6D7D840-0B0B-6649-9E99-8928359B2DCC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764A468C-C2EB-3D4A-B36F-A072840FA91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3A776A93-D2B1-BD4D-B8A8-9AE75ACD1C22}"/>
              </a:ext>
            </a:extLst>
          </p:cNvPr>
          <p:cNvSpPr txBox="1">
            <a:spLocks/>
          </p:cNvSpPr>
          <p:nvPr userDrawn="1"/>
        </p:nvSpPr>
        <p:spPr>
          <a:xfrm>
            <a:off x="456478" y="4868863"/>
            <a:ext cx="101379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8D706B-1271-4C60-A390-D7FBEB12C86C}" type="datetime1">
              <a:rPr lang="de-DE" smtClean="0"/>
              <a:pPr/>
              <a:t>25.01.2022</a:t>
            </a:fld>
            <a:endParaRPr lang="de-DE"/>
          </a:p>
        </p:txBody>
      </p:sp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F0C16AAC-C19D-1A48-8AB3-9690697C7DB0}"/>
              </a:ext>
            </a:extLst>
          </p:cNvPr>
          <p:cNvSpPr txBox="1">
            <a:spLocks/>
          </p:cNvSpPr>
          <p:nvPr userDrawn="1"/>
        </p:nvSpPr>
        <p:spPr>
          <a:xfrm>
            <a:off x="465119" y="4868863"/>
            <a:ext cx="101379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4B6F35-B0A6-4E67-9A04-F91B622B2CCB}" type="datetime1">
              <a:rPr lang="de-DE" smtClean="0"/>
              <a:pPr/>
              <a:t>25.01.2022</a:t>
            </a:fld>
            <a:endParaRPr lang="de-DE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22C2B5C-E3D6-844E-BC00-8085F6D89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71079"/>
            <a:ext cx="9144000" cy="579438"/>
          </a:xfrm>
          <a:prstGeom prst="rect">
            <a:avLst/>
          </a:prstGeom>
        </p:spPr>
        <p:txBody>
          <a:bodyPr/>
          <a:lstStyle>
            <a:lvl1pPr algn="ctr"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34095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785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996068" y="0"/>
            <a:ext cx="1890000" cy="3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990034" y="1904088"/>
            <a:ext cx="1890000" cy="3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90034" y="-1"/>
            <a:ext cx="1890000" cy="1782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996068" y="3362538"/>
            <a:ext cx="1890000" cy="1782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8399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30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60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49439"/>
            <a:ext cx="8679898" cy="5433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899057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37"/>
            <a:ext cx="8679898" cy="5433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956"/>
            <a:ext cx="2670575" cy="405317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937"/>
            <a:ext cx="115401" cy="376256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04" y="957865"/>
            <a:ext cx="514546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809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634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0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616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739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1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18249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3E4565F-2B2F-9A4F-A89A-4E6CA5032673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23B4849-2763-064C-9C66-55151BF97267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19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D1B6F30B-4AEF-7E41-8321-FB307EDC9F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8763" y="0"/>
            <a:ext cx="3805237" cy="51450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338" y="887413"/>
            <a:ext cx="4806950" cy="579437"/>
          </a:xfrm>
          <a:prstGeom prst="rect">
            <a:avLst/>
          </a:prstGeom>
        </p:spPr>
        <p:txBody>
          <a:bodyPr/>
          <a:lstStyle>
            <a:lvl1pPr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C3E67B39-4B3C-7048-A7A0-0533D3354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38" y="1563088"/>
            <a:ext cx="4806950" cy="306269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Mastertextformat bearbeiten
Zweite Ebene
Dritte Ebene
Vierte Ebene
Fünfte Ebene </a:t>
            </a:r>
          </a:p>
        </p:txBody>
      </p:sp>
    </p:spTree>
    <p:extLst>
      <p:ext uri="{BB962C8B-B14F-4D97-AF65-F5344CB8AC3E}">
        <p14:creationId xmlns:p14="http://schemas.microsoft.com/office/powerpoint/2010/main" val="229291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3E4565F-2B2F-9A4F-A89A-4E6CA5032673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23B4849-2763-064C-9C66-55151BF97267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19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D1B6F30B-4AEF-7E41-8321-FB307EDC9F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8763" y="0"/>
            <a:ext cx="3805237" cy="51450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02B0E0E-87D9-534B-979A-541425ED0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753" y="1563088"/>
            <a:ext cx="4806827" cy="3062700"/>
          </a:xfrm>
          <a:prstGeom prst="rect">
            <a:avLst/>
          </a:prstGeom>
        </p:spPr>
        <p:txBody>
          <a:bodyPr/>
          <a:lstStyle>
            <a:lvl1pPr marL="0" marR="0" indent="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200" err="1"/>
              <a:t>Fusce</a:t>
            </a:r>
            <a:r>
              <a:rPr lang="de-DE" sz="1200"/>
              <a:t> ante </a:t>
            </a:r>
            <a:r>
              <a:rPr lang="de-DE" sz="1200" err="1"/>
              <a:t>lorem</a:t>
            </a:r>
            <a:r>
              <a:rPr lang="de-DE" sz="1200"/>
              <a:t>, </a:t>
            </a:r>
            <a:r>
              <a:rPr lang="de-DE" sz="1200" err="1"/>
              <a:t>volutpat</a:t>
            </a:r>
            <a:r>
              <a:rPr lang="de-DE" sz="1200"/>
              <a:t> </a:t>
            </a:r>
            <a:r>
              <a:rPr lang="de-DE" sz="1200" err="1"/>
              <a:t>sed</a:t>
            </a:r>
            <a:r>
              <a:rPr lang="de-DE" sz="1200"/>
              <a:t> </a:t>
            </a:r>
            <a:r>
              <a:rPr lang="de-DE" sz="1200" err="1"/>
              <a:t>lacus</a:t>
            </a:r>
            <a:r>
              <a:rPr lang="de-DE" sz="1200"/>
              <a:t> non, </a:t>
            </a:r>
            <a:r>
              <a:rPr lang="de-DE" sz="1200" err="1"/>
              <a:t>euismod</a:t>
            </a:r>
            <a:r>
              <a:rPr lang="de-DE" sz="1200"/>
              <a:t> </a:t>
            </a:r>
            <a:r>
              <a:rPr lang="de-DE" sz="1200" err="1"/>
              <a:t>ornare</a:t>
            </a:r>
            <a:r>
              <a:rPr lang="de-DE" sz="1200"/>
              <a:t> </a:t>
            </a:r>
            <a:r>
              <a:rPr lang="de-DE" sz="1200" err="1"/>
              <a:t>sapien</a:t>
            </a:r>
            <a:r>
              <a:rPr lang="de-DE" sz="1200"/>
              <a:t>. </a:t>
            </a:r>
            <a:r>
              <a:rPr lang="de-DE" sz="1200" err="1"/>
              <a:t>Cras</a:t>
            </a:r>
            <a:r>
              <a:rPr lang="de-DE" sz="1200"/>
              <a:t> </a:t>
            </a:r>
            <a:r>
              <a:rPr lang="de-DE" sz="1200" err="1"/>
              <a:t>eleifend</a:t>
            </a:r>
            <a:r>
              <a:rPr lang="de-DE" sz="1200"/>
              <a:t> </a:t>
            </a:r>
            <a:r>
              <a:rPr lang="de-DE" sz="1200" err="1"/>
              <a:t>efficitur</a:t>
            </a:r>
            <a:r>
              <a:rPr lang="de-DE" sz="1200"/>
              <a:t> </a:t>
            </a:r>
            <a:r>
              <a:rPr lang="de-DE" sz="1200" err="1"/>
              <a:t>dui</a:t>
            </a:r>
            <a:r>
              <a:rPr lang="de-DE" sz="1200"/>
              <a:t> in </a:t>
            </a:r>
            <a:r>
              <a:rPr lang="de-DE" sz="1200" err="1"/>
              <a:t>aliquet</a:t>
            </a:r>
            <a:r>
              <a:rPr lang="de-DE" sz="1200"/>
              <a:t>. Duis </a:t>
            </a:r>
            <a:r>
              <a:rPr lang="de-DE" sz="1200" err="1"/>
              <a:t>mattis</a:t>
            </a:r>
            <a:r>
              <a:rPr lang="de-DE" sz="1200"/>
              <a:t> </a:t>
            </a:r>
            <a:r>
              <a:rPr lang="de-DE" sz="1200" err="1"/>
              <a:t>justo</a:t>
            </a:r>
            <a:r>
              <a:rPr lang="de-DE" sz="1200"/>
              <a:t> </a:t>
            </a:r>
            <a:r>
              <a:rPr lang="de-DE" sz="1200" err="1"/>
              <a:t>laoreet</a:t>
            </a:r>
            <a:r>
              <a:rPr lang="de-DE" sz="1200"/>
              <a:t> </a:t>
            </a:r>
            <a:r>
              <a:rPr lang="de-DE" sz="1200" err="1"/>
              <a:t>viverra</a:t>
            </a:r>
            <a:r>
              <a:rPr lang="de-DE" sz="1200"/>
              <a:t> </a:t>
            </a:r>
            <a:r>
              <a:rPr lang="de-DE" sz="1200" err="1"/>
              <a:t>tempus</a:t>
            </a:r>
            <a:r>
              <a:rPr lang="de-DE" sz="1200"/>
              <a:t>. </a:t>
            </a:r>
            <a:r>
              <a:rPr lang="de-DE" sz="1200" err="1"/>
              <a:t>Etiam</a:t>
            </a:r>
            <a:r>
              <a:rPr lang="de-DE" sz="1200"/>
              <a:t> </a:t>
            </a:r>
            <a:r>
              <a:rPr lang="de-DE" sz="1200" err="1"/>
              <a:t>tempor</a:t>
            </a:r>
            <a:r>
              <a:rPr lang="de-DE" sz="1200"/>
              <a:t> </a:t>
            </a:r>
            <a:r>
              <a:rPr lang="de-DE" sz="1200" err="1"/>
              <a:t>neque</a:t>
            </a:r>
            <a:r>
              <a:rPr lang="de-DE" sz="1200"/>
              <a:t> </a:t>
            </a:r>
            <a:r>
              <a:rPr lang="de-DE" sz="1200" err="1"/>
              <a:t>turpis</a:t>
            </a:r>
            <a:r>
              <a:rPr lang="de-DE" sz="1200"/>
              <a:t>, a </a:t>
            </a:r>
            <a:r>
              <a:rPr lang="de-DE" sz="1200" err="1"/>
              <a:t>sollicitudin</a:t>
            </a:r>
            <a:r>
              <a:rPr lang="de-DE" sz="1200"/>
              <a:t> </a:t>
            </a:r>
            <a:r>
              <a:rPr lang="de-DE" sz="1200" err="1"/>
              <a:t>arcu</a:t>
            </a:r>
            <a:r>
              <a:rPr lang="de-DE" sz="1200"/>
              <a:t> </a:t>
            </a:r>
            <a:r>
              <a:rPr lang="de-DE" sz="1200" err="1"/>
              <a:t>mollis</a:t>
            </a:r>
            <a:r>
              <a:rPr lang="de-DE" sz="1200"/>
              <a:t> in. Morbi </a:t>
            </a:r>
            <a:r>
              <a:rPr lang="de-DE" sz="1200" err="1"/>
              <a:t>placerat</a:t>
            </a:r>
            <a:r>
              <a:rPr lang="de-DE" sz="1200"/>
              <a:t> </a:t>
            </a:r>
            <a:r>
              <a:rPr lang="de-DE" sz="1200" err="1"/>
              <a:t>vitae</a:t>
            </a:r>
            <a:r>
              <a:rPr lang="de-DE" sz="1200"/>
              <a:t> </a:t>
            </a:r>
            <a:r>
              <a:rPr lang="de-DE" sz="1200" err="1"/>
              <a:t>urna</a:t>
            </a:r>
            <a:r>
              <a:rPr lang="de-DE" sz="1200"/>
              <a:t> </a:t>
            </a:r>
            <a:r>
              <a:rPr lang="de-DE" sz="1200" err="1"/>
              <a:t>id</a:t>
            </a:r>
            <a:r>
              <a:rPr lang="de-DE" sz="1200"/>
              <a:t> </a:t>
            </a:r>
            <a:r>
              <a:rPr lang="de-DE" sz="1200" err="1"/>
              <a:t>sagittis</a:t>
            </a:r>
            <a:r>
              <a:rPr lang="de-DE" sz="1200"/>
              <a:t>. </a:t>
            </a:r>
            <a:r>
              <a:rPr lang="de-DE" sz="1200" err="1"/>
              <a:t>Quisque</a:t>
            </a:r>
            <a:r>
              <a:rPr lang="de-DE" sz="1200"/>
              <a:t> </a:t>
            </a:r>
            <a:r>
              <a:rPr lang="de-DE" sz="1200" err="1"/>
              <a:t>congue</a:t>
            </a:r>
            <a:r>
              <a:rPr lang="de-DE" sz="1200"/>
              <a:t> </a:t>
            </a:r>
            <a:r>
              <a:rPr lang="de-DE" sz="1200" err="1"/>
              <a:t>dapibus</a:t>
            </a:r>
            <a:r>
              <a:rPr lang="de-DE" sz="1200"/>
              <a:t> </a:t>
            </a:r>
            <a:r>
              <a:rPr lang="de-DE" sz="1200" err="1"/>
              <a:t>diam</a:t>
            </a:r>
            <a:r>
              <a:rPr lang="de-DE" sz="1200"/>
              <a:t>, </a:t>
            </a:r>
            <a:r>
              <a:rPr lang="de-DE" sz="1200" err="1"/>
              <a:t>eget</a:t>
            </a:r>
            <a:r>
              <a:rPr lang="de-DE" sz="1200"/>
              <a:t> </a:t>
            </a:r>
            <a:r>
              <a:rPr lang="de-DE" sz="1200" err="1"/>
              <a:t>imperdiet</a:t>
            </a:r>
            <a:r>
              <a:rPr lang="de-DE" sz="1200"/>
              <a:t> </a:t>
            </a:r>
            <a:r>
              <a:rPr lang="de-DE" sz="1200" err="1"/>
              <a:t>arcu</a:t>
            </a:r>
            <a:r>
              <a:rPr lang="de-DE" sz="1200"/>
              <a:t> </a:t>
            </a:r>
            <a:r>
              <a:rPr lang="de-DE" sz="1200" err="1"/>
              <a:t>facilisis</a:t>
            </a:r>
            <a:r>
              <a:rPr lang="de-DE" sz="1200"/>
              <a:t> </a:t>
            </a:r>
            <a:r>
              <a:rPr lang="de-DE" sz="1200" err="1"/>
              <a:t>eu</a:t>
            </a:r>
            <a:r>
              <a:rPr lang="de-DE" sz="1200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200"/>
          </a:p>
          <a:p>
            <a:pPr marL="0" marR="0" lvl="0" indent="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338" y="887413"/>
            <a:ext cx="4806950" cy="579437"/>
          </a:xfrm>
          <a:prstGeom prst="rect">
            <a:avLst/>
          </a:prstGeom>
        </p:spPr>
        <p:txBody>
          <a:bodyPr/>
          <a:lstStyle>
            <a:lvl1pPr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9306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5">
            <a:extLst>
              <a:ext uri="{FF2B5EF4-FFF2-40B4-BE49-F238E27FC236}">
                <a16:creationId xmlns:a16="http://schemas.microsoft.com/office/drawing/2014/main" id="{AD11E63D-13E6-594B-945A-40F0C9D25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4278CD5-D4C3-A94B-91D0-BAE8ECDE6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754" y="890617"/>
            <a:ext cx="4710119" cy="993775"/>
          </a:xfrm>
          <a:prstGeom prst="rect">
            <a:avLst/>
          </a:prstGeom>
        </p:spPr>
        <p:txBody>
          <a:bodyPr/>
          <a:lstStyle>
            <a:lvl1pPr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236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A06682D-D868-2946-8059-0AC22B61A459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44B5090-E818-FC4E-A146-DFD57C7BA951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E4CB40B1-B23B-5248-9529-60DE69D38B3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itel 28">
            <a:extLst>
              <a:ext uri="{FF2B5EF4-FFF2-40B4-BE49-F238E27FC236}">
                <a16:creationId xmlns:a16="http://schemas.microsoft.com/office/drawing/2014/main" id="{55EDF114-BF42-8E47-ABD1-7B7F4DCD3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577" y="886913"/>
            <a:ext cx="4807003" cy="610992"/>
          </a:xfrm>
          <a:prstGeom prst="rect">
            <a:avLst/>
          </a:prstGeom>
        </p:spPr>
        <p:txBody>
          <a:bodyPr/>
          <a:lstStyle>
            <a:lvl1pPr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5F727AD5-6620-6E41-9025-A946C77F4A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750" y="1561103"/>
            <a:ext cx="4783138" cy="1961030"/>
          </a:xfrm>
          <a:prstGeom prst="rect">
            <a:avLst/>
          </a:prstGeom>
        </p:spPr>
        <p:txBody>
          <a:bodyPr/>
          <a:lstStyle>
            <a:lvl1pPr marL="0" marR="0" indent="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/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200" err="1"/>
              <a:t>Fusce</a:t>
            </a:r>
            <a:r>
              <a:rPr lang="de-DE" sz="1200"/>
              <a:t> ante </a:t>
            </a:r>
            <a:r>
              <a:rPr lang="de-DE" sz="1200" err="1"/>
              <a:t>lorem</a:t>
            </a:r>
            <a:r>
              <a:rPr lang="de-DE" sz="1200"/>
              <a:t>, </a:t>
            </a:r>
            <a:r>
              <a:rPr lang="de-DE" sz="1200" err="1"/>
              <a:t>volutpat</a:t>
            </a:r>
            <a:r>
              <a:rPr lang="de-DE" sz="1200"/>
              <a:t> </a:t>
            </a:r>
            <a:r>
              <a:rPr lang="de-DE" sz="1200" err="1"/>
              <a:t>sed</a:t>
            </a:r>
            <a:r>
              <a:rPr lang="de-DE" sz="1200"/>
              <a:t> </a:t>
            </a:r>
            <a:r>
              <a:rPr lang="de-DE" sz="1200" err="1"/>
              <a:t>lacus</a:t>
            </a:r>
            <a:r>
              <a:rPr lang="de-DE" sz="1200"/>
              <a:t> non, </a:t>
            </a:r>
            <a:r>
              <a:rPr lang="de-DE" sz="1200" err="1"/>
              <a:t>euismod</a:t>
            </a:r>
            <a:r>
              <a:rPr lang="de-DE" sz="1200"/>
              <a:t> </a:t>
            </a:r>
            <a:r>
              <a:rPr lang="de-DE" sz="1200" err="1"/>
              <a:t>ornare</a:t>
            </a:r>
            <a:r>
              <a:rPr lang="de-DE" sz="1200"/>
              <a:t> </a:t>
            </a:r>
            <a:r>
              <a:rPr lang="de-DE" sz="1200" err="1"/>
              <a:t>sapien</a:t>
            </a:r>
            <a:r>
              <a:rPr lang="de-DE" sz="1200"/>
              <a:t>. </a:t>
            </a:r>
            <a:r>
              <a:rPr lang="de-DE" sz="1200" err="1"/>
              <a:t>Cras</a:t>
            </a:r>
            <a:r>
              <a:rPr lang="de-DE" sz="1200"/>
              <a:t> </a:t>
            </a:r>
            <a:r>
              <a:rPr lang="de-DE" sz="1200" err="1"/>
              <a:t>eleifend</a:t>
            </a:r>
            <a:r>
              <a:rPr lang="de-DE" sz="1200"/>
              <a:t> </a:t>
            </a:r>
            <a:r>
              <a:rPr lang="de-DE" sz="1200" err="1"/>
              <a:t>efficitur</a:t>
            </a:r>
            <a:r>
              <a:rPr lang="de-DE" sz="1200"/>
              <a:t> </a:t>
            </a:r>
            <a:r>
              <a:rPr lang="de-DE" sz="1200" err="1"/>
              <a:t>dui</a:t>
            </a:r>
            <a:r>
              <a:rPr lang="de-DE" sz="1200"/>
              <a:t> in </a:t>
            </a:r>
            <a:r>
              <a:rPr lang="de-DE" sz="1200" err="1"/>
              <a:t>aliquet</a:t>
            </a:r>
            <a:r>
              <a:rPr lang="de-DE" sz="1200"/>
              <a:t>. Duis </a:t>
            </a:r>
            <a:r>
              <a:rPr lang="de-DE" sz="1200" err="1"/>
              <a:t>mattis</a:t>
            </a:r>
            <a:r>
              <a:rPr lang="de-DE" sz="1200"/>
              <a:t> </a:t>
            </a:r>
            <a:r>
              <a:rPr lang="de-DE" sz="1200" err="1"/>
              <a:t>justo</a:t>
            </a:r>
            <a:r>
              <a:rPr lang="de-DE" sz="1200"/>
              <a:t> </a:t>
            </a:r>
            <a:r>
              <a:rPr lang="de-DE" sz="1200" err="1"/>
              <a:t>laoreet</a:t>
            </a:r>
            <a:r>
              <a:rPr lang="de-DE" sz="1200"/>
              <a:t> </a:t>
            </a:r>
            <a:r>
              <a:rPr lang="de-DE" sz="1200" err="1"/>
              <a:t>viverra</a:t>
            </a:r>
            <a:r>
              <a:rPr lang="de-DE" sz="1200"/>
              <a:t> </a:t>
            </a:r>
            <a:r>
              <a:rPr lang="de-DE" sz="1200" err="1"/>
              <a:t>tempus</a:t>
            </a:r>
            <a:r>
              <a:rPr lang="de-DE" sz="1200"/>
              <a:t>. </a:t>
            </a:r>
            <a:r>
              <a:rPr lang="de-DE" sz="1200" err="1"/>
              <a:t>Etiam</a:t>
            </a:r>
            <a:r>
              <a:rPr lang="de-DE" sz="1200"/>
              <a:t> </a:t>
            </a:r>
            <a:r>
              <a:rPr lang="de-DE" sz="1200" err="1"/>
              <a:t>tempor</a:t>
            </a:r>
            <a:r>
              <a:rPr lang="de-DE" sz="1200"/>
              <a:t> </a:t>
            </a:r>
            <a:r>
              <a:rPr lang="de-DE" sz="1200" err="1"/>
              <a:t>neque</a:t>
            </a:r>
            <a:r>
              <a:rPr lang="de-DE" sz="1200"/>
              <a:t> </a:t>
            </a:r>
            <a:r>
              <a:rPr lang="de-DE" sz="1200" err="1"/>
              <a:t>turpis</a:t>
            </a:r>
            <a:r>
              <a:rPr lang="de-DE" sz="1200"/>
              <a:t>, a </a:t>
            </a:r>
            <a:r>
              <a:rPr lang="de-DE" sz="1200" err="1"/>
              <a:t>sollicitudin</a:t>
            </a:r>
            <a:r>
              <a:rPr lang="de-DE" sz="1200"/>
              <a:t> </a:t>
            </a:r>
            <a:r>
              <a:rPr lang="de-DE" sz="1200" err="1"/>
              <a:t>arcu</a:t>
            </a:r>
            <a:r>
              <a:rPr lang="de-DE" sz="1200"/>
              <a:t> </a:t>
            </a:r>
            <a:r>
              <a:rPr lang="de-DE" sz="1200" err="1"/>
              <a:t>mollis</a:t>
            </a:r>
            <a:r>
              <a:rPr lang="de-DE" sz="1200"/>
              <a:t> in. Morbi </a:t>
            </a:r>
            <a:r>
              <a:rPr lang="de-DE" sz="1200" err="1"/>
              <a:t>placerat</a:t>
            </a:r>
            <a:r>
              <a:rPr lang="de-DE" sz="1200"/>
              <a:t> </a:t>
            </a:r>
            <a:r>
              <a:rPr lang="de-DE" sz="1200" err="1"/>
              <a:t>vitae</a:t>
            </a:r>
            <a:r>
              <a:rPr lang="de-DE" sz="1200"/>
              <a:t> </a:t>
            </a:r>
            <a:r>
              <a:rPr lang="de-DE" sz="1200" err="1"/>
              <a:t>urna</a:t>
            </a:r>
            <a:r>
              <a:rPr lang="de-DE" sz="1200"/>
              <a:t> </a:t>
            </a:r>
            <a:r>
              <a:rPr lang="de-DE" sz="1200" err="1"/>
              <a:t>id</a:t>
            </a:r>
            <a:r>
              <a:rPr lang="de-DE" sz="1200"/>
              <a:t> </a:t>
            </a:r>
            <a:r>
              <a:rPr lang="de-DE" sz="1200" err="1"/>
              <a:t>sagittis</a:t>
            </a:r>
            <a:r>
              <a:rPr lang="de-DE" sz="1200"/>
              <a:t>. </a:t>
            </a:r>
            <a:r>
              <a:rPr lang="de-DE" sz="1200" err="1"/>
              <a:t>Quisque</a:t>
            </a:r>
            <a:r>
              <a:rPr lang="de-DE" sz="1200"/>
              <a:t> </a:t>
            </a:r>
            <a:r>
              <a:rPr lang="de-DE" sz="1200" err="1"/>
              <a:t>congue</a:t>
            </a:r>
            <a:r>
              <a:rPr lang="de-DE" sz="1200"/>
              <a:t> </a:t>
            </a:r>
            <a:r>
              <a:rPr lang="de-DE" sz="1200" err="1"/>
              <a:t>dapibus</a:t>
            </a:r>
            <a:r>
              <a:rPr lang="de-DE" sz="1200"/>
              <a:t> </a:t>
            </a:r>
            <a:r>
              <a:rPr lang="de-DE" sz="1200" err="1"/>
              <a:t>diam</a:t>
            </a:r>
            <a:r>
              <a:rPr lang="de-DE" sz="1200"/>
              <a:t>, </a:t>
            </a:r>
            <a:r>
              <a:rPr lang="de-DE" sz="1200" err="1"/>
              <a:t>eget</a:t>
            </a:r>
            <a:r>
              <a:rPr lang="de-DE" sz="1200"/>
              <a:t> </a:t>
            </a:r>
            <a:r>
              <a:rPr lang="de-DE" sz="1200" err="1"/>
              <a:t>imperdiet</a:t>
            </a:r>
            <a:r>
              <a:rPr lang="de-DE" sz="1200"/>
              <a:t> </a:t>
            </a:r>
            <a:r>
              <a:rPr lang="de-DE" sz="1200" err="1"/>
              <a:t>arcu</a:t>
            </a:r>
            <a:r>
              <a:rPr lang="de-DE" sz="1200"/>
              <a:t> </a:t>
            </a:r>
            <a:r>
              <a:rPr lang="de-DE" sz="1200" err="1"/>
              <a:t>facilisis</a:t>
            </a:r>
            <a:r>
              <a:rPr lang="de-DE" sz="1200"/>
              <a:t> </a:t>
            </a:r>
            <a:r>
              <a:rPr lang="de-DE" sz="1200" err="1"/>
              <a:t>eu</a:t>
            </a:r>
            <a:r>
              <a:rPr lang="de-DE" sz="1200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200"/>
          </a:p>
          <a:p>
            <a:pPr marL="0" marR="0" lvl="0" indent="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2350" y="0"/>
            <a:ext cx="3807411" cy="514508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664" y="0"/>
            <a:ext cx="3800336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5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EB0DA3D-FB1B-E241-8FD8-D7FBF368774D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94633DB-6F53-3540-9109-AA63A2AFD5B1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30FD3660-89C8-5E47-8538-9A49828B7C8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E58257E-32F8-534E-9B53-EC67F69B9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531" y="3255537"/>
            <a:ext cx="4621960" cy="141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z="1200"/>
              <a:t>LOREM IPSUM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58E7E29-610C-9E46-8B6F-8E44168772FE}"/>
              </a:ext>
            </a:extLst>
          </p:cNvPr>
          <p:cNvSpPr/>
          <p:nvPr userDrawn="1"/>
        </p:nvSpPr>
        <p:spPr>
          <a:xfrm>
            <a:off x="381973" y="1902887"/>
            <a:ext cx="560288" cy="560288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2">
            <a:extLst>
              <a:ext uri="{FF2B5EF4-FFF2-40B4-BE49-F238E27FC236}">
                <a16:creationId xmlns:a16="http://schemas.microsoft.com/office/drawing/2014/main" id="{2E348494-6107-FC4D-9C50-94E7180F6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531" y="2529976"/>
            <a:ext cx="3929757" cy="465607"/>
          </a:xfrm>
          <a:prstGeom prst="rect">
            <a:avLst/>
          </a:prstGeom>
        </p:spPr>
        <p:txBody>
          <a:bodyPr/>
          <a:lstStyle>
            <a:lvl1pPr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44569CD-330E-594F-8D90-BA7BE4C970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067" y="2043331"/>
            <a:ext cx="292100" cy="2794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664" y="0"/>
            <a:ext cx="3800336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7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/ list and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201D3EC-F618-6B4F-9416-6A8E7C6B69D6}"/>
              </a:ext>
            </a:extLst>
          </p:cNvPr>
          <p:cNvSpPr/>
          <p:nvPr userDrawn="1"/>
        </p:nvSpPr>
        <p:spPr>
          <a:xfrm>
            <a:off x="376478" y="3620761"/>
            <a:ext cx="1141686" cy="1125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BA63F6-02B8-7940-99F7-8D76DAEF7AC2}"/>
              </a:ext>
            </a:extLst>
          </p:cNvPr>
          <p:cNvSpPr/>
          <p:nvPr userDrawn="1"/>
        </p:nvSpPr>
        <p:spPr>
          <a:xfrm>
            <a:off x="1601595" y="4533842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1EEEADC-45CB-7940-9E69-07D92B4D250F}"/>
              </a:ext>
            </a:extLst>
          </p:cNvPr>
          <p:cNvGrpSpPr/>
          <p:nvPr userDrawn="1"/>
        </p:nvGrpSpPr>
        <p:grpSpPr>
          <a:xfrm>
            <a:off x="376654" y="0"/>
            <a:ext cx="1660966" cy="632170"/>
            <a:chOff x="7006776" y="3175"/>
            <a:chExt cx="1660966" cy="632170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82F595D-7F77-6E4D-B42A-89DD4A44FFDE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6321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pic>
          <p:nvPicPr>
            <p:cNvPr id="8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43D58B5C-35C8-1447-A14F-2F84D178FE9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BC0DFBD0-482D-CD4E-8953-C0FD3CDDABAB}"/>
              </a:ext>
            </a:extLst>
          </p:cNvPr>
          <p:cNvSpPr/>
          <p:nvPr userDrawn="1"/>
        </p:nvSpPr>
        <p:spPr>
          <a:xfrm>
            <a:off x="376654" y="4533300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Bildplatzhalter 36">
            <a:extLst>
              <a:ext uri="{FF2B5EF4-FFF2-40B4-BE49-F238E27FC236}">
                <a16:creationId xmlns:a16="http://schemas.microsoft.com/office/drawing/2014/main" id="{1331B998-AC64-5B49-B19A-CCB1D90EA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578" y="3618049"/>
            <a:ext cx="1131450" cy="91525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0" baseline="0"/>
            </a:lvl1pPr>
          </a:lstStyle>
          <a:p>
            <a:r>
              <a:rPr lang="de-DE" sz="1000" baseline="0"/>
              <a:t>Bild</a:t>
            </a:r>
            <a:endParaRPr lang="de-DE"/>
          </a:p>
        </p:txBody>
      </p:sp>
      <p:sp>
        <p:nvSpPr>
          <p:cNvPr id="11" name="Textplatzhalter 55">
            <a:extLst>
              <a:ext uri="{FF2B5EF4-FFF2-40B4-BE49-F238E27FC236}">
                <a16:creationId xmlns:a16="http://schemas.microsoft.com/office/drawing/2014/main" id="{316FB695-54B7-E046-B330-D84C8B259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578" y="4565396"/>
            <a:ext cx="1141686" cy="180498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9806ECB-8A4B-4C42-B099-1A3FD25C67DE}"/>
              </a:ext>
            </a:extLst>
          </p:cNvPr>
          <p:cNvSpPr/>
          <p:nvPr userDrawn="1"/>
        </p:nvSpPr>
        <p:spPr>
          <a:xfrm>
            <a:off x="1586365" y="3620761"/>
            <a:ext cx="1141686" cy="1125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D49BD6-4E65-D14B-B5A2-B260D63B493B}"/>
              </a:ext>
            </a:extLst>
          </p:cNvPr>
          <p:cNvSpPr/>
          <p:nvPr userDrawn="1"/>
        </p:nvSpPr>
        <p:spPr>
          <a:xfrm>
            <a:off x="1586541" y="4533300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55">
            <a:extLst>
              <a:ext uri="{FF2B5EF4-FFF2-40B4-BE49-F238E27FC236}">
                <a16:creationId xmlns:a16="http://schemas.microsoft.com/office/drawing/2014/main" id="{6FBE8FC8-A9EA-3C47-857E-F519122C5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2465" y="4565396"/>
            <a:ext cx="1141686" cy="180498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326EB9A-AFB4-B244-8B72-60EF5F0CFC4B}"/>
              </a:ext>
            </a:extLst>
          </p:cNvPr>
          <p:cNvSpPr/>
          <p:nvPr userDrawn="1"/>
        </p:nvSpPr>
        <p:spPr>
          <a:xfrm>
            <a:off x="4032338" y="3620761"/>
            <a:ext cx="1141686" cy="1125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6EDE4D-773E-5040-B96F-74A3C399D3BA}"/>
              </a:ext>
            </a:extLst>
          </p:cNvPr>
          <p:cNvSpPr/>
          <p:nvPr userDrawn="1"/>
        </p:nvSpPr>
        <p:spPr>
          <a:xfrm>
            <a:off x="3928614" y="4533300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55">
            <a:extLst>
              <a:ext uri="{FF2B5EF4-FFF2-40B4-BE49-F238E27FC236}">
                <a16:creationId xmlns:a16="http://schemas.microsoft.com/office/drawing/2014/main" id="{56A5822C-9C8D-D54B-B78E-541D2ECB81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2338" y="4565396"/>
            <a:ext cx="1141686" cy="180498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144E42D-8BB6-2441-8C4B-25EE87F2DE49}"/>
              </a:ext>
            </a:extLst>
          </p:cNvPr>
          <p:cNvSpPr/>
          <p:nvPr userDrawn="1"/>
        </p:nvSpPr>
        <p:spPr>
          <a:xfrm>
            <a:off x="2803268" y="3620761"/>
            <a:ext cx="1141686" cy="1125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928F00F-B4E0-E94C-8BC3-F07D43977542}"/>
              </a:ext>
            </a:extLst>
          </p:cNvPr>
          <p:cNvSpPr/>
          <p:nvPr userDrawn="1"/>
        </p:nvSpPr>
        <p:spPr>
          <a:xfrm>
            <a:off x="2699544" y="4533300"/>
            <a:ext cx="1132183" cy="21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55">
            <a:extLst>
              <a:ext uri="{FF2B5EF4-FFF2-40B4-BE49-F238E27FC236}">
                <a16:creationId xmlns:a16="http://schemas.microsoft.com/office/drawing/2014/main" id="{DC3663C1-FA46-1C4C-917F-004FC705E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03268" y="4565396"/>
            <a:ext cx="1141686" cy="180498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5" name="Bildplatzhalter 79">
            <a:extLst>
              <a:ext uri="{FF2B5EF4-FFF2-40B4-BE49-F238E27FC236}">
                <a16:creationId xmlns:a16="http://schemas.microsoft.com/office/drawing/2014/main" id="{73D9792D-430B-9F45-B794-8DD584668F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43525" y="0"/>
            <a:ext cx="3800475" cy="51450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99102B4D-0F48-9B4C-9D48-AD1CA9007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577" y="886913"/>
            <a:ext cx="4807003" cy="610992"/>
          </a:xfrm>
          <a:prstGeom prst="rect">
            <a:avLst/>
          </a:prstGeom>
        </p:spPr>
        <p:txBody>
          <a:bodyPr/>
          <a:lstStyle>
            <a:lvl1pPr>
              <a:defRPr sz="2100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181FFE66-F29C-614B-AFE7-B1B6A341FA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750" y="1561103"/>
            <a:ext cx="4783138" cy="1961030"/>
          </a:xfrm>
          <a:prstGeom prst="rect">
            <a:avLst/>
          </a:prstGeom>
        </p:spPr>
        <p:txBody>
          <a:bodyPr/>
          <a:lstStyle>
            <a:lvl1pPr marL="0" marR="0" indent="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/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200" err="1"/>
              <a:t>Fusce</a:t>
            </a:r>
            <a:r>
              <a:rPr lang="de-DE" sz="1200"/>
              <a:t> ante </a:t>
            </a:r>
            <a:r>
              <a:rPr lang="de-DE" sz="1200" err="1"/>
              <a:t>lorem</a:t>
            </a:r>
            <a:r>
              <a:rPr lang="de-DE" sz="1200"/>
              <a:t>, </a:t>
            </a:r>
            <a:r>
              <a:rPr lang="de-DE" sz="1200" err="1"/>
              <a:t>volutpat</a:t>
            </a:r>
            <a:r>
              <a:rPr lang="de-DE" sz="1200"/>
              <a:t> </a:t>
            </a:r>
            <a:r>
              <a:rPr lang="de-DE" sz="1200" err="1"/>
              <a:t>sed</a:t>
            </a:r>
            <a:r>
              <a:rPr lang="de-DE" sz="1200"/>
              <a:t> </a:t>
            </a:r>
            <a:r>
              <a:rPr lang="de-DE" sz="1200" err="1"/>
              <a:t>lacus</a:t>
            </a:r>
            <a:r>
              <a:rPr lang="de-DE" sz="1200"/>
              <a:t> non, </a:t>
            </a:r>
            <a:r>
              <a:rPr lang="de-DE" sz="1200" err="1"/>
              <a:t>euismod</a:t>
            </a:r>
            <a:r>
              <a:rPr lang="de-DE" sz="1200"/>
              <a:t> </a:t>
            </a:r>
            <a:r>
              <a:rPr lang="de-DE" sz="1200" err="1"/>
              <a:t>ornare</a:t>
            </a:r>
            <a:r>
              <a:rPr lang="de-DE" sz="1200"/>
              <a:t> </a:t>
            </a:r>
            <a:r>
              <a:rPr lang="de-DE" sz="1200" err="1"/>
              <a:t>sapien</a:t>
            </a:r>
            <a:r>
              <a:rPr lang="de-DE" sz="1200"/>
              <a:t>. </a:t>
            </a:r>
            <a:r>
              <a:rPr lang="de-DE" sz="1200" err="1"/>
              <a:t>Cras</a:t>
            </a:r>
            <a:r>
              <a:rPr lang="de-DE" sz="1200"/>
              <a:t> </a:t>
            </a:r>
            <a:r>
              <a:rPr lang="de-DE" sz="1200" err="1"/>
              <a:t>eleifend</a:t>
            </a:r>
            <a:r>
              <a:rPr lang="de-DE" sz="1200"/>
              <a:t> </a:t>
            </a:r>
            <a:r>
              <a:rPr lang="de-DE" sz="1200" err="1"/>
              <a:t>efficitur</a:t>
            </a:r>
            <a:r>
              <a:rPr lang="de-DE" sz="1200"/>
              <a:t> </a:t>
            </a:r>
            <a:r>
              <a:rPr lang="de-DE" sz="1200" err="1"/>
              <a:t>dui</a:t>
            </a:r>
            <a:r>
              <a:rPr lang="de-DE" sz="1200"/>
              <a:t> in </a:t>
            </a:r>
            <a:r>
              <a:rPr lang="de-DE" sz="1200" err="1"/>
              <a:t>aliquet</a:t>
            </a:r>
            <a:r>
              <a:rPr lang="de-DE" sz="1200"/>
              <a:t>. Duis </a:t>
            </a:r>
            <a:r>
              <a:rPr lang="de-DE" sz="1200" err="1"/>
              <a:t>mattis</a:t>
            </a:r>
            <a:r>
              <a:rPr lang="de-DE" sz="1200"/>
              <a:t> </a:t>
            </a:r>
            <a:r>
              <a:rPr lang="de-DE" sz="1200" err="1"/>
              <a:t>justo</a:t>
            </a:r>
            <a:r>
              <a:rPr lang="de-DE" sz="1200"/>
              <a:t> </a:t>
            </a:r>
            <a:r>
              <a:rPr lang="de-DE" sz="1200" err="1"/>
              <a:t>laoreet</a:t>
            </a:r>
            <a:r>
              <a:rPr lang="de-DE" sz="1200"/>
              <a:t> </a:t>
            </a:r>
            <a:r>
              <a:rPr lang="de-DE" sz="1200" err="1"/>
              <a:t>viverra</a:t>
            </a:r>
            <a:r>
              <a:rPr lang="de-DE" sz="1200"/>
              <a:t> </a:t>
            </a:r>
            <a:r>
              <a:rPr lang="de-DE" sz="1200" err="1"/>
              <a:t>tempus</a:t>
            </a:r>
            <a:r>
              <a:rPr lang="de-DE" sz="1200"/>
              <a:t>. </a:t>
            </a:r>
            <a:r>
              <a:rPr lang="de-DE" sz="1200" err="1"/>
              <a:t>Etiam</a:t>
            </a:r>
            <a:r>
              <a:rPr lang="de-DE" sz="1200"/>
              <a:t> </a:t>
            </a:r>
            <a:r>
              <a:rPr lang="de-DE" sz="1200" err="1"/>
              <a:t>tempor</a:t>
            </a:r>
            <a:r>
              <a:rPr lang="de-DE" sz="1200"/>
              <a:t> </a:t>
            </a:r>
            <a:r>
              <a:rPr lang="de-DE" sz="1200" err="1"/>
              <a:t>neque</a:t>
            </a:r>
            <a:r>
              <a:rPr lang="de-DE" sz="1200"/>
              <a:t> </a:t>
            </a:r>
            <a:r>
              <a:rPr lang="de-DE" sz="1200" err="1"/>
              <a:t>turpis</a:t>
            </a:r>
            <a:r>
              <a:rPr lang="de-DE" sz="1200"/>
              <a:t>, a </a:t>
            </a:r>
            <a:r>
              <a:rPr lang="de-DE" sz="1200" err="1"/>
              <a:t>sollicitudin</a:t>
            </a:r>
            <a:r>
              <a:rPr lang="de-DE" sz="1200"/>
              <a:t> </a:t>
            </a:r>
            <a:r>
              <a:rPr lang="de-DE" sz="1200" err="1"/>
              <a:t>arcu</a:t>
            </a:r>
            <a:r>
              <a:rPr lang="de-DE" sz="1200"/>
              <a:t> </a:t>
            </a:r>
            <a:r>
              <a:rPr lang="de-DE" sz="1200" err="1"/>
              <a:t>mollis</a:t>
            </a:r>
            <a:r>
              <a:rPr lang="de-DE" sz="1200"/>
              <a:t> in. Morbi </a:t>
            </a:r>
            <a:r>
              <a:rPr lang="de-DE" sz="1200" err="1"/>
              <a:t>placerat</a:t>
            </a:r>
            <a:r>
              <a:rPr lang="de-DE" sz="1200"/>
              <a:t> </a:t>
            </a:r>
            <a:r>
              <a:rPr lang="de-DE" sz="1200" err="1"/>
              <a:t>vitae</a:t>
            </a:r>
            <a:r>
              <a:rPr lang="de-DE" sz="1200"/>
              <a:t> </a:t>
            </a:r>
            <a:r>
              <a:rPr lang="de-DE" sz="1200" err="1"/>
              <a:t>urna</a:t>
            </a:r>
            <a:r>
              <a:rPr lang="de-DE" sz="1200"/>
              <a:t> </a:t>
            </a:r>
            <a:r>
              <a:rPr lang="de-DE" sz="1200" err="1"/>
              <a:t>id</a:t>
            </a:r>
            <a:r>
              <a:rPr lang="de-DE" sz="1200"/>
              <a:t> </a:t>
            </a:r>
            <a:r>
              <a:rPr lang="de-DE" sz="1200" err="1"/>
              <a:t>sagittis</a:t>
            </a:r>
            <a:r>
              <a:rPr lang="de-DE" sz="1200"/>
              <a:t>. </a:t>
            </a:r>
            <a:r>
              <a:rPr lang="de-DE" sz="1200" err="1"/>
              <a:t>Quisque</a:t>
            </a:r>
            <a:r>
              <a:rPr lang="de-DE" sz="1200"/>
              <a:t> </a:t>
            </a:r>
            <a:r>
              <a:rPr lang="de-DE" sz="1200" err="1"/>
              <a:t>congue</a:t>
            </a:r>
            <a:r>
              <a:rPr lang="de-DE" sz="1200"/>
              <a:t> </a:t>
            </a:r>
            <a:r>
              <a:rPr lang="de-DE" sz="1200" err="1"/>
              <a:t>dapibus</a:t>
            </a:r>
            <a:r>
              <a:rPr lang="de-DE" sz="1200"/>
              <a:t> </a:t>
            </a:r>
            <a:r>
              <a:rPr lang="de-DE" sz="1200" err="1"/>
              <a:t>diam</a:t>
            </a:r>
            <a:r>
              <a:rPr lang="de-DE" sz="1200"/>
              <a:t>, </a:t>
            </a:r>
            <a:r>
              <a:rPr lang="de-DE" sz="1200" err="1"/>
              <a:t>eget</a:t>
            </a:r>
            <a:r>
              <a:rPr lang="de-DE" sz="1200"/>
              <a:t> </a:t>
            </a:r>
            <a:r>
              <a:rPr lang="de-DE" sz="1200" err="1"/>
              <a:t>imperdiet</a:t>
            </a:r>
            <a:r>
              <a:rPr lang="de-DE" sz="1200"/>
              <a:t> </a:t>
            </a:r>
            <a:r>
              <a:rPr lang="de-DE" sz="1200" err="1"/>
              <a:t>arcu</a:t>
            </a:r>
            <a:r>
              <a:rPr lang="de-DE" sz="1200"/>
              <a:t> </a:t>
            </a:r>
            <a:r>
              <a:rPr lang="de-DE" sz="1200" err="1"/>
              <a:t>facilisis</a:t>
            </a:r>
            <a:r>
              <a:rPr lang="de-DE" sz="1200"/>
              <a:t> </a:t>
            </a:r>
            <a:r>
              <a:rPr lang="de-DE" sz="1200" err="1"/>
              <a:t>eu</a:t>
            </a:r>
            <a:r>
              <a:rPr lang="de-DE" sz="1200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200"/>
          </a:p>
          <a:p>
            <a:pPr marL="0" marR="0" lvl="0" indent="0" algn="l" defTabSz="68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33" name="Bildplatzhalter 36">
            <a:extLst>
              <a:ext uri="{FF2B5EF4-FFF2-40B4-BE49-F238E27FC236}">
                <a16:creationId xmlns:a16="http://schemas.microsoft.com/office/drawing/2014/main" id="{A87540CD-4C0A-9341-BD4F-D8E58AD9B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485005" y="3618049"/>
            <a:ext cx="1131450" cy="91525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0" baseline="0"/>
            </a:lvl1pPr>
          </a:lstStyle>
          <a:p>
            <a:r>
              <a:rPr lang="de-DE" sz="1000" baseline="0"/>
              <a:t>Bild</a:t>
            </a:r>
            <a:endParaRPr lang="de-DE"/>
          </a:p>
        </p:txBody>
      </p:sp>
      <p:sp>
        <p:nvSpPr>
          <p:cNvPr id="35" name="Bildplatzhalter 36">
            <a:extLst>
              <a:ext uri="{FF2B5EF4-FFF2-40B4-BE49-F238E27FC236}">
                <a16:creationId xmlns:a16="http://schemas.microsoft.com/office/drawing/2014/main" id="{3A1FCFC6-07FD-DB4F-932E-3A4A8045E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697432" y="3618049"/>
            <a:ext cx="1131450" cy="91525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0" baseline="0"/>
            </a:lvl1pPr>
          </a:lstStyle>
          <a:p>
            <a:r>
              <a:rPr lang="de-DE" sz="1000" baseline="0"/>
              <a:t>Bild</a:t>
            </a:r>
            <a:endParaRPr lang="de-DE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2CFB1CE0-A5AD-6C48-92AA-7B75827447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36952" y="3618049"/>
            <a:ext cx="1131450" cy="91525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0" baseline="0"/>
            </a:lvl1pPr>
          </a:lstStyle>
          <a:p>
            <a:r>
              <a:rPr lang="de-DE" sz="1000" baseline="0"/>
              <a:t>Bild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73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53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814" r:id="rId13"/>
    <p:sldLayoutId id="2147483842" r:id="rId14"/>
    <p:sldLayoutId id="2147483917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79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11" Type="http://schemas.openxmlformats.org/officeDocument/2006/relationships/image" Target="../media/image47.png"/><Relationship Id="rId5" Type="http://schemas.openxmlformats.org/officeDocument/2006/relationships/image" Target="../media/image29.png"/><Relationship Id="rId10" Type="http://schemas.openxmlformats.org/officeDocument/2006/relationships/image" Target="../media/image46.png"/><Relationship Id="rId4" Type="http://schemas.openxmlformats.org/officeDocument/2006/relationships/slide" Target="slide4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5.glb"/><Relationship Id="rId11" Type="http://schemas.openxmlformats.org/officeDocument/2006/relationships/image" Target="../media/image53.png"/><Relationship Id="rId5" Type="http://schemas.openxmlformats.org/officeDocument/2006/relationships/image" Target="../media/image29.png"/><Relationship Id="rId10" Type="http://schemas.openxmlformats.org/officeDocument/2006/relationships/image" Target="../media/image52.jpeg"/><Relationship Id="rId4" Type="http://schemas.openxmlformats.org/officeDocument/2006/relationships/slide" Target="slide4.xml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microsoft.com/office/2017/06/relationships/model3d" Target="../media/model3d5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microsoft.com/office/2017/06/relationships/model3d" Target="../media/model3d5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17/06/relationships/model3d" Target="../media/model3d4.glb"/><Relationship Id="rId3" Type="http://schemas.openxmlformats.org/officeDocument/2006/relationships/image" Target="../media/image17.png"/><Relationship Id="rId7" Type="http://schemas.microsoft.com/office/2017/06/relationships/model3d" Target="../media/model3d2.glb"/><Relationship Id="rId12" Type="http://schemas.openxmlformats.org/officeDocument/2006/relationships/slide" Target="slide12.xml"/><Relationship Id="rId17" Type="http://schemas.openxmlformats.org/officeDocument/2006/relationships/image" Target="../media/image60.png"/><Relationship Id="rId2" Type="http://schemas.openxmlformats.org/officeDocument/2006/relationships/image" Target="../media/image16.png"/><Relationship Id="rId16" Type="http://schemas.microsoft.com/office/2017/06/relationships/model3d" Target="../media/model3d5.glb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5" Type="http://schemas.openxmlformats.org/officeDocument/2006/relationships/slide" Target="slide15.xml"/><Relationship Id="rId10" Type="http://schemas.microsoft.com/office/2017/06/relationships/model3d" Target="../media/model3d3.glb"/><Relationship Id="rId4" Type="http://schemas.microsoft.com/office/2017/06/relationships/model3d" Target="../media/model3d1.glb"/><Relationship Id="rId9" Type="http://schemas.openxmlformats.org/officeDocument/2006/relationships/slide" Target="slide9.xml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17/06/relationships/model3d" Target="../media/model3d4.glb"/><Relationship Id="rId3" Type="http://schemas.openxmlformats.org/officeDocument/2006/relationships/image" Target="../media/image17.png"/><Relationship Id="rId7" Type="http://schemas.microsoft.com/office/2017/06/relationships/model3d" Target="../media/model3d2.glb"/><Relationship Id="rId12" Type="http://schemas.openxmlformats.org/officeDocument/2006/relationships/slide" Target="slide12.xml"/><Relationship Id="rId17" Type="http://schemas.openxmlformats.org/officeDocument/2006/relationships/image" Target="../media/image22.png"/><Relationship Id="rId2" Type="http://schemas.openxmlformats.org/officeDocument/2006/relationships/image" Target="../media/image16.png"/><Relationship Id="rId16" Type="http://schemas.microsoft.com/office/2017/06/relationships/model3d" Target="../media/model3d5.glb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slide" Target="slide15.xml"/><Relationship Id="rId10" Type="http://schemas.microsoft.com/office/2017/06/relationships/model3d" Target="../media/model3d3.glb"/><Relationship Id="rId4" Type="http://schemas.microsoft.com/office/2017/06/relationships/model3d" Target="../media/model3d1.glb"/><Relationship Id="rId9" Type="http://schemas.openxmlformats.org/officeDocument/2006/relationships/slide" Target="slide9.xml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microsoft.com/office/2017/06/relationships/model3d" Target="../media/model3d2.glb"/><Relationship Id="rId12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microsoft.com/office/2017/06/relationships/model3d" Target="../media/model3d1.glb"/><Relationship Id="rId4" Type="http://schemas.openxmlformats.org/officeDocument/2006/relationships/image" Target="../media/image25.png"/><Relationship Id="rId9" Type="http://schemas.openxmlformats.org/officeDocument/2006/relationships/slide" Target="slide8.xml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04276" y="1303832"/>
            <a:ext cx="3943562" cy="160210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de-DE" sz="2063" dirty="0"/>
              <a:t>DIGITAL SAMPLE CASE</a:t>
            </a:r>
            <a:br>
              <a:rPr lang="de-DE" sz="2063" dirty="0"/>
            </a:br>
            <a:r>
              <a:rPr lang="de-DE" sz="2063" b="0" dirty="0"/>
              <a:t>ATEX PRODUCTS</a:t>
            </a:r>
            <a:br>
              <a:rPr lang="de-DE" sz="2063" b="0" dirty="0"/>
            </a:br>
            <a:br>
              <a:rPr lang="de-DE" sz="2063" b="0" dirty="0"/>
            </a:br>
            <a:r>
              <a:rPr lang="de-DE" sz="1600" b="0" dirty="0" err="1"/>
              <a:t>Strongex</a:t>
            </a:r>
            <a:r>
              <a:rPr lang="de-DE" sz="1600" b="0" dirty="0"/>
              <a:t> 2</a:t>
            </a:r>
            <a:br>
              <a:rPr lang="de-DE" sz="1600" b="0" dirty="0"/>
            </a:br>
            <a:r>
              <a:rPr lang="de-DE" sz="1600" b="0" dirty="0" err="1"/>
              <a:t>Acquex</a:t>
            </a:r>
            <a:br>
              <a:rPr lang="de-DE" sz="1600" b="0" dirty="0"/>
            </a:br>
            <a:r>
              <a:rPr lang="de-DE" sz="1600" b="0" dirty="0" err="1"/>
              <a:t>Kratex</a:t>
            </a:r>
            <a:br>
              <a:rPr lang="de-DE" sz="1600" b="0" dirty="0"/>
            </a:br>
            <a:r>
              <a:rPr lang="de-DE" sz="1600" b="0" dirty="0" err="1"/>
              <a:t>Orex</a:t>
            </a:r>
            <a:br>
              <a:rPr lang="de-DE" sz="1100" b="0" dirty="0"/>
            </a:br>
            <a:br>
              <a:rPr lang="de-DE" sz="1100" b="0" dirty="0"/>
            </a:br>
            <a:br>
              <a:rPr lang="de-DE" sz="1100" b="0" dirty="0"/>
            </a:br>
            <a:br>
              <a:rPr lang="de-DE" sz="2063" dirty="0"/>
            </a:br>
            <a:r>
              <a:rPr lang="de-DE" sz="825" b="0" dirty="0"/>
              <a:t>www.trilux.com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955051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-Modell 24">
                <a:extLst>
                  <a:ext uri="{FF2B5EF4-FFF2-40B4-BE49-F238E27FC236}">
                    <a16:creationId xmlns:a16="http://schemas.microsoft.com/office/drawing/2014/main" id="{11D285B5-F9BC-4F1F-AF9A-9A2A44D5AA7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12804763"/>
                  </p:ext>
                </p:extLst>
              </p:nvPr>
            </p:nvGraphicFramePr>
            <p:xfrm>
              <a:off x="-359830" y="1567095"/>
              <a:ext cx="3392172" cy="20396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92172" cy="2039685"/>
                    </a:xfrm>
                    <a:prstGeom prst="rect">
                      <a:avLst/>
                    </a:prstGeom>
                  </am3d:spPr>
                  <am3d:camera>
                    <am3d:pos x="1499507" y="-2333260" z="47421236"/>
                    <am3d:up dx="0" dy="36000000" dz="0"/>
                    <am3d:lookAt x="1499507" y="-2333260" z="0"/>
                    <am3d:perspective fov="1031326"/>
                  </am3d:camera>
                  <am3d:trans>
                    <am3d:meterPerModelUnit n="750182" d="1000000"/>
                    <am3d:preTrans dx="0" dy="-2226718" dz="1377537"/>
                    <am3d:scale>
                      <am3d:sx n="1000000" d="1000000"/>
                      <am3d:sy n="1000000" d="1000000"/>
                      <am3d:sz n="1000000" d="1000000"/>
                    </am3d:scale>
                    <am3d:rot ax="1074717" ay="966060" az="307332"/>
                    <am3d:postTrans dx="0" dy="0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-Modell 24">
                <a:extLst>
                  <a:ext uri="{FF2B5EF4-FFF2-40B4-BE49-F238E27FC236}">
                    <a16:creationId xmlns:a16="http://schemas.microsoft.com/office/drawing/2014/main" id="{11D285B5-F9BC-4F1F-AF9A-9A2A44D5AA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59830" y="1567095"/>
                <a:ext cx="3392172" cy="203968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STRONGEX 2 LED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00DCF30-36EC-4780-A7B2-212CFF21FBC7}"/>
              </a:ext>
            </a:extLst>
          </p:cNvPr>
          <p:cNvGrpSpPr/>
          <p:nvPr/>
        </p:nvGrpSpPr>
        <p:grpSpPr>
          <a:xfrm>
            <a:off x="1607820" y="1410060"/>
            <a:ext cx="3119385" cy="1051200"/>
            <a:chOff x="2282832" y="2409410"/>
            <a:chExt cx="3119385" cy="105120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CB33D7AE-D94F-487A-BE74-E9691CAF2FB4}"/>
                </a:ext>
              </a:extLst>
            </p:cNvPr>
            <p:cNvSpPr txBox="1"/>
            <p:nvPr/>
          </p:nvSpPr>
          <p:spPr>
            <a:xfrm>
              <a:off x="3247773" y="2409410"/>
              <a:ext cx="21544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HIGH IMPACT TUBING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Special PMMA with IK10 Protection and complying with UL746C</a:t>
              </a: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83F0F7-434C-4E88-9B5B-B0E062842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9162" y="2569370"/>
              <a:ext cx="1893575" cy="478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3287796A-6CE5-42B7-A3FC-47D4F57AA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832" y="2568594"/>
              <a:ext cx="1125855" cy="89201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D31589A-E05B-4BDF-A58D-848C84669C14}"/>
              </a:ext>
            </a:extLst>
          </p:cNvPr>
          <p:cNvGrpSpPr/>
          <p:nvPr/>
        </p:nvGrpSpPr>
        <p:grpSpPr>
          <a:xfrm>
            <a:off x="2133600" y="2926705"/>
            <a:ext cx="2592823" cy="338554"/>
            <a:chOff x="2809394" y="2409410"/>
            <a:chExt cx="2592823" cy="338554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2381999-10F1-4F75-92DB-A341A4E4B30C}"/>
                </a:ext>
              </a:extLst>
            </p:cNvPr>
            <p:cNvSpPr txBox="1"/>
            <p:nvPr/>
          </p:nvSpPr>
          <p:spPr>
            <a:xfrm>
              <a:off x="3248555" y="2409410"/>
              <a:ext cx="21536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QUICK CONNECTOR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Made for ATEX Cable Requirements</a:t>
              </a: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075A465-36F2-43F7-980D-95A37B9FDC94}"/>
                </a:ext>
              </a:extLst>
            </p:cNvPr>
            <p:cNvCxnSpPr>
              <a:cxnSpLocks/>
            </p:cNvCxnSpPr>
            <p:nvPr/>
          </p:nvCxnSpPr>
          <p:spPr>
            <a:xfrm>
              <a:off x="2809394" y="2572544"/>
              <a:ext cx="248412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895A110-3B23-4007-B55E-DEC0EE2B7A2A}"/>
              </a:ext>
            </a:extLst>
          </p:cNvPr>
          <p:cNvGrpSpPr/>
          <p:nvPr/>
        </p:nvGrpSpPr>
        <p:grpSpPr>
          <a:xfrm>
            <a:off x="2065020" y="2217894"/>
            <a:ext cx="2665102" cy="525306"/>
            <a:chOff x="2737116" y="2409410"/>
            <a:chExt cx="2665102" cy="525306"/>
          </a:xfrm>
        </p:grpSpPr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08C1B3FE-144F-42BC-B02B-B8A40C4C40B6}"/>
                </a:ext>
              </a:extLst>
            </p:cNvPr>
            <p:cNvSpPr txBox="1"/>
            <p:nvPr/>
          </p:nvSpPr>
          <p:spPr>
            <a:xfrm>
              <a:off x="3353556" y="2409410"/>
              <a:ext cx="20486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ULTRA STRONG CLIPS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Mounting Clips made of SS301 &amp; SS316 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894402DB-AF4D-4505-8C93-0FA6E54D8E45}"/>
                </a:ext>
              </a:extLst>
            </p:cNvPr>
            <p:cNvCxnSpPr>
              <a:cxnSpLocks/>
            </p:cNvCxnSpPr>
            <p:nvPr/>
          </p:nvCxnSpPr>
          <p:spPr>
            <a:xfrm>
              <a:off x="3244857" y="2572544"/>
              <a:ext cx="204866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F25D4B5-7621-4C45-9353-7A5325F37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7116" y="2572546"/>
              <a:ext cx="507741" cy="36217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9497DCF-9C2C-4D37-A1F0-0CFE5F80150B}"/>
              </a:ext>
            </a:extLst>
          </p:cNvPr>
          <p:cNvGrpSpPr/>
          <p:nvPr/>
        </p:nvGrpSpPr>
        <p:grpSpPr>
          <a:xfrm>
            <a:off x="1516380" y="2979420"/>
            <a:ext cx="3210043" cy="1151712"/>
            <a:chOff x="2192174" y="1719363"/>
            <a:chExt cx="3210043" cy="1151712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ED7726A-ECAB-4FCA-9E2E-D4A9512685CB}"/>
                </a:ext>
              </a:extLst>
            </p:cNvPr>
            <p:cNvSpPr txBox="1"/>
            <p:nvPr/>
          </p:nvSpPr>
          <p:spPr>
            <a:xfrm>
              <a:off x="3399944" y="2409410"/>
              <a:ext cx="200227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OPTICS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Adaptable to Photometric Curve for different Requirements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3F7E00FB-4B7F-4660-912C-A48B1213ACCF}"/>
                </a:ext>
              </a:extLst>
            </p:cNvPr>
            <p:cNvCxnSpPr>
              <a:cxnSpLocks/>
            </p:cNvCxnSpPr>
            <p:nvPr/>
          </p:nvCxnSpPr>
          <p:spPr>
            <a:xfrm>
              <a:off x="2455489" y="2572544"/>
              <a:ext cx="283803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8A5F368A-BABA-46FB-A1EA-ECB0E41466A1}"/>
                </a:ext>
              </a:extLst>
            </p:cNvPr>
            <p:cNvCxnSpPr>
              <a:cxnSpLocks/>
            </p:cNvCxnSpPr>
            <p:nvPr/>
          </p:nvCxnSpPr>
          <p:spPr>
            <a:xfrm>
              <a:off x="2192174" y="1719363"/>
              <a:ext cx="266490" cy="850007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427C62CF-2AE1-4D51-B656-599E52C96D5B}"/>
              </a:ext>
            </a:extLst>
          </p:cNvPr>
          <p:cNvSpPr txBox="1"/>
          <p:nvPr/>
        </p:nvSpPr>
        <p:spPr>
          <a:xfrm>
            <a:off x="5249257" y="1206476"/>
            <a:ext cx="3392172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ATEX directive 2014/34/EU</a:t>
            </a:r>
          </a:p>
          <a:p>
            <a:r>
              <a:rPr lang="it-IT" sz="1200" dirty="0"/>
              <a:t>Zone 2, 21</a:t>
            </a:r>
          </a:p>
          <a:p>
            <a:r>
              <a:rPr lang="it-IT" sz="1200" dirty="0"/>
              <a:t>Zone 2, 22</a:t>
            </a:r>
          </a:p>
          <a:p>
            <a:endParaRPr lang="en-US" dirty="0"/>
          </a:p>
          <a:p>
            <a:r>
              <a:rPr lang="en-US" sz="1200" b="1" dirty="0"/>
              <a:t>High resistance to almost all environments.</a:t>
            </a:r>
          </a:p>
          <a:p>
            <a:r>
              <a:rPr lang="en-US" sz="1200" b="1" dirty="0"/>
              <a:t>IK10 impacts resistance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PMMA body with high resistance to corrosive environments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IP66/69K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Endcaps made of PA66 and fiber glass, ready for outdoor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  <a:p>
            <a:r>
              <a:rPr lang="en-US" sz="1200" b="1" dirty="0"/>
              <a:t>High versatility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Luminous flux from 1.200 </a:t>
            </a:r>
            <a:r>
              <a:rPr lang="en-US" sz="1200" dirty="0" err="1"/>
              <a:t>lm</a:t>
            </a:r>
            <a:r>
              <a:rPr lang="en-US" sz="1200" dirty="0"/>
              <a:t> to 6.500 </a:t>
            </a:r>
            <a:r>
              <a:rPr lang="en-US" sz="1200" dirty="0" err="1"/>
              <a:t>lm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Up to 145 </a:t>
            </a:r>
            <a:r>
              <a:rPr lang="en-US" sz="1200" dirty="0" err="1"/>
              <a:t>lm</a:t>
            </a:r>
            <a:r>
              <a:rPr lang="en-US" sz="1200" dirty="0"/>
              <a:t>/W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L80B10 100.000h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3 different lengths 300, 600 and 1.200 mm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B698F026-43D9-47F5-8E4A-DD5E44119E94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45" name="Grafik 44">
            <a:hlinkClick r:id="rId4" action="ppaction://hlinksldjump"/>
            <a:extLst>
              <a:ext uri="{FF2B5EF4-FFF2-40B4-BE49-F238E27FC236}">
                <a16:creationId xmlns:a16="http://schemas.microsoft.com/office/drawing/2014/main" id="{7A7AD7CB-411F-4807-83FD-DF95F19544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46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3D-Modell 29">
                <a:extLst>
                  <a:ext uri="{FF2B5EF4-FFF2-40B4-BE49-F238E27FC236}">
                    <a16:creationId xmlns:a16="http://schemas.microsoft.com/office/drawing/2014/main" id="{38907BCD-6727-4DE8-9B3B-4C7C04E2941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10386674"/>
                  </p:ext>
                </p:extLst>
              </p:nvPr>
            </p:nvGraphicFramePr>
            <p:xfrm>
              <a:off x="-587623" y="1355576"/>
              <a:ext cx="3392172" cy="20396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92172" cy="2039685"/>
                    </a:xfrm>
                    <a:prstGeom prst="rect">
                      <a:avLst/>
                    </a:prstGeom>
                  </am3d:spPr>
                  <am3d:camera>
                    <am3d:pos x="4693644" y="-2314496" z="47421236"/>
                    <am3d:up dx="0" dy="36000000" dz="0"/>
                    <am3d:lookAt x="4693644" y="-2314496" z="0"/>
                    <am3d:perspective fov="1031326"/>
                  </am3d:camera>
                  <am3d:trans>
                    <am3d:meterPerModelUnit n="750182" d="1000000"/>
                    <am3d:preTrans dx="-1234791" dy="2349" dz="282470"/>
                    <am3d:scale>
                      <am3d:sx n="1000000" d="1000000"/>
                      <am3d:sy n="1000000" d="1000000"/>
                      <am3d:sz n="1000000" d="1000000"/>
                    </am3d:scale>
                    <am3d:rot ax="9936834" ay="-1167739" az="-10506925"/>
                    <am3d:postTrans dx="1499507" dy="-2333260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-Modell 29">
                <a:extLst>
                  <a:ext uri="{FF2B5EF4-FFF2-40B4-BE49-F238E27FC236}">
                    <a16:creationId xmlns:a16="http://schemas.microsoft.com/office/drawing/2014/main" id="{38907BCD-6727-4DE8-9B3B-4C7C04E29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587623" y="1355576"/>
                <a:ext cx="3392172" cy="203968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STRONGEX 2 LED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D31589A-E05B-4BDF-A58D-848C84669C14}"/>
              </a:ext>
            </a:extLst>
          </p:cNvPr>
          <p:cNvGrpSpPr/>
          <p:nvPr/>
        </p:nvGrpSpPr>
        <p:grpSpPr>
          <a:xfrm>
            <a:off x="2057400" y="3136900"/>
            <a:ext cx="2669023" cy="897400"/>
            <a:chOff x="2733194" y="2096785"/>
            <a:chExt cx="2669023" cy="897400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2381999-10F1-4F75-92DB-A341A4E4B30C}"/>
                </a:ext>
              </a:extLst>
            </p:cNvPr>
            <p:cNvSpPr txBox="1"/>
            <p:nvPr/>
          </p:nvSpPr>
          <p:spPr>
            <a:xfrm>
              <a:off x="3281834" y="2409410"/>
              <a:ext cx="21203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HEAVY DUTY END CAPS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Made of Polyamide with Fiber Glass to resist Impacts and very harsh Chemical Environments</a:t>
              </a: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075A465-36F2-43F7-980D-95A37B9FDC94}"/>
                </a:ext>
              </a:extLst>
            </p:cNvPr>
            <p:cNvCxnSpPr>
              <a:cxnSpLocks/>
            </p:cNvCxnSpPr>
            <p:nvPr/>
          </p:nvCxnSpPr>
          <p:spPr>
            <a:xfrm>
              <a:off x="3399944" y="2572544"/>
              <a:ext cx="189357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69E3875A-4876-44B6-B3B4-3B9A0ABA46A8}"/>
                </a:ext>
              </a:extLst>
            </p:cNvPr>
            <p:cNvCxnSpPr>
              <a:cxnSpLocks/>
            </p:cNvCxnSpPr>
            <p:nvPr/>
          </p:nvCxnSpPr>
          <p:spPr>
            <a:xfrm>
              <a:off x="2733194" y="2096785"/>
              <a:ext cx="666750" cy="474664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58EE223-ED5A-4B88-AD99-2E86B8258C0F}"/>
              </a:ext>
            </a:extLst>
          </p:cNvPr>
          <p:cNvGrpSpPr/>
          <p:nvPr/>
        </p:nvGrpSpPr>
        <p:grpSpPr>
          <a:xfrm>
            <a:off x="2185988" y="2573964"/>
            <a:ext cx="2540435" cy="369332"/>
            <a:chOff x="2861782" y="2409410"/>
            <a:chExt cx="2540435" cy="369332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8ABD85B3-3B1D-4C28-8329-518AE1A89E55}"/>
                </a:ext>
              </a:extLst>
            </p:cNvPr>
            <p:cNvSpPr txBox="1"/>
            <p:nvPr/>
          </p:nvSpPr>
          <p:spPr>
            <a:xfrm>
              <a:off x="3053234" y="2409410"/>
              <a:ext cx="23489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ELECTRICAL CONNECTION</a:t>
              </a:r>
            </a:p>
            <a:p>
              <a:pPr algn="r" defTabSz="914103"/>
              <a:r>
                <a:rPr lang="en-US" sz="500" dirty="0">
                  <a:solidFill>
                    <a:prstClr val="black"/>
                  </a:solidFill>
                  <a:latin typeface="Arial" panose="020B0604020202020204"/>
                </a:rPr>
                <a:t>(Through an ATEX cable gland with high resistance cable included or through an ATEX quick connector to use the cable on requirements)</a:t>
              </a: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55C1B8E9-B2EC-4D73-AAB0-31D10449D734}"/>
                </a:ext>
              </a:extLst>
            </p:cNvPr>
            <p:cNvCxnSpPr>
              <a:cxnSpLocks/>
            </p:cNvCxnSpPr>
            <p:nvPr/>
          </p:nvCxnSpPr>
          <p:spPr>
            <a:xfrm>
              <a:off x="2861782" y="2572544"/>
              <a:ext cx="2431737" cy="1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427C62CF-2AE1-4D51-B656-599E52C96D5B}"/>
              </a:ext>
            </a:extLst>
          </p:cNvPr>
          <p:cNvSpPr txBox="1"/>
          <p:nvPr/>
        </p:nvSpPr>
        <p:spPr>
          <a:xfrm>
            <a:off x="5249257" y="1206476"/>
            <a:ext cx="33921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Large selection of options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Light color: </a:t>
            </a:r>
            <a:r>
              <a:rPr lang="en-US" sz="1200" dirty="0">
                <a:latin typeface="Segoe UI" panose="020B0502040204020203" pitchFamily="34" charset="0"/>
              </a:rPr>
              <a:t>3.000K, 4.000K, 5.000K, 6.500K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CRI: CRI&gt;80, CRI&gt;90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Fast and easy installation via cable gland connection or ATEX quick connector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DALI and BLE dimmable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  <a:p>
            <a:r>
              <a:rPr lang="en-US" sz="1200" b="1" dirty="0"/>
              <a:t>Protection mode: GAS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Increased safety: “e” (Previously </a:t>
            </a:r>
            <a:r>
              <a:rPr lang="en-US" sz="1200" dirty="0" err="1"/>
              <a:t>nA</a:t>
            </a:r>
            <a:r>
              <a:rPr lang="en-US" sz="1200" dirty="0"/>
              <a:t>)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Ensures reliable prevention of unacceptably high temperatures and sparks or electrical arks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  <a:p>
            <a:r>
              <a:rPr lang="en-US" sz="1200" b="1" dirty="0"/>
              <a:t>Protection mode: DUSTS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Restricted breathing: “t”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Sealed tight, that no combustible dust can enter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Minimum degree of protection in accordance with IEC/EN 60529 ≥ IP 6X </a:t>
            </a:r>
            <a:endParaRPr lang="en-US" sz="1200" b="1" dirty="0"/>
          </a:p>
        </p:txBody>
      </p:sp>
      <p:pic>
        <p:nvPicPr>
          <p:cNvPr id="25" name="Imagen 6">
            <a:extLst>
              <a:ext uri="{FF2B5EF4-FFF2-40B4-BE49-F238E27FC236}">
                <a16:creationId xmlns:a16="http://schemas.microsoft.com/office/drawing/2014/main" id="{DAFD83BA-B9AB-477D-94E4-6E02AEE576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859" y="2505372"/>
            <a:ext cx="254230" cy="219611"/>
          </a:xfrm>
          <a:prstGeom prst="rect">
            <a:avLst/>
          </a:prstGeom>
        </p:spPr>
      </p:pic>
      <p:pic>
        <p:nvPicPr>
          <p:cNvPr id="26" name="Imagen 6">
            <a:extLst>
              <a:ext uri="{FF2B5EF4-FFF2-40B4-BE49-F238E27FC236}">
                <a16:creationId xmlns:a16="http://schemas.microsoft.com/office/drawing/2014/main" id="{330C9505-0884-4D7B-9DDD-07EBB6E0D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835" y="3630566"/>
            <a:ext cx="257514" cy="217317"/>
          </a:xfrm>
          <a:prstGeom prst="rect">
            <a:avLst/>
          </a:prstGeom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51B814C-6424-490D-8C93-41C20B1C6D1D}"/>
              </a:ext>
            </a:extLst>
          </p:cNvPr>
          <p:cNvGrpSpPr/>
          <p:nvPr/>
        </p:nvGrpSpPr>
        <p:grpSpPr>
          <a:xfrm>
            <a:off x="1463007" y="1598588"/>
            <a:ext cx="3263416" cy="686093"/>
            <a:chOff x="2138801" y="2409410"/>
            <a:chExt cx="3263416" cy="686093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4295D0AE-DCF2-4C3A-9525-D8BD66C00360}"/>
                </a:ext>
              </a:extLst>
            </p:cNvPr>
            <p:cNvSpPr txBox="1"/>
            <p:nvPr/>
          </p:nvSpPr>
          <p:spPr>
            <a:xfrm>
              <a:off x="3053234" y="2409410"/>
              <a:ext cx="23489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VARIOUS COLOURS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PMMA tube available in Grey &amp; Transparent Color, and in Opal Color</a:t>
              </a:r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73EF457F-A43E-4C95-8F29-BF51AF02F0DE}"/>
                </a:ext>
              </a:extLst>
            </p:cNvPr>
            <p:cNvCxnSpPr>
              <a:cxnSpLocks/>
            </p:cNvCxnSpPr>
            <p:nvPr/>
          </p:nvCxnSpPr>
          <p:spPr>
            <a:xfrm>
              <a:off x="3281834" y="2572545"/>
              <a:ext cx="201168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C7594FDA-BE4F-444D-B033-DDCFC076E5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801" y="2570566"/>
              <a:ext cx="1153987" cy="524937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feld 44">
            <a:extLst>
              <a:ext uri="{FF2B5EF4-FFF2-40B4-BE49-F238E27FC236}">
                <a16:creationId xmlns:a16="http://schemas.microsoft.com/office/drawing/2014/main" id="{989D0D63-7C4C-4BBE-ABB0-0AF326CBD71F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49" name="Grafik 48">
            <a:hlinkClick r:id="rId6" action="ppaction://hlinksldjump"/>
            <a:extLst>
              <a:ext uri="{FF2B5EF4-FFF2-40B4-BE49-F238E27FC236}">
                <a16:creationId xmlns:a16="http://schemas.microsoft.com/office/drawing/2014/main" id="{A6BF601D-EA9F-4BD4-9986-C50A356CB2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03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420F93F6-92D3-4EA6-9EF7-15D27657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1" y="1295137"/>
            <a:ext cx="4714397" cy="147536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KRATEX LED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7C925B9D-6B0A-40C6-BC46-16C91CCF1052}"/>
              </a:ext>
            </a:extLst>
          </p:cNvPr>
          <p:cNvSpPr txBox="1"/>
          <p:nvPr/>
        </p:nvSpPr>
        <p:spPr>
          <a:xfrm>
            <a:off x="2956250" y="1443424"/>
            <a:ext cx="19850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i="0" u="none" strike="noStrike" baseline="0" dirty="0">
                <a:solidFill>
                  <a:srgbClr val="000000"/>
                </a:solidFill>
                <a:latin typeface="+mj-lt"/>
              </a:rPr>
              <a:t>Zone 1, 21</a:t>
            </a:r>
          </a:p>
          <a:p>
            <a:r>
              <a:rPr lang="fr-FR" sz="1000" dirty="0">
                <a:solidFill>
                  <a:srgbClr val="000000"/>
                </a:solidFill>
                <a:latin typeface="+mj-lt"/>
              </a:rPr>
              <a:t>II G Ex </a:t>
            </a:r>
            <a:r>
              <a:rPr lang="fr-FR" sz="1000" dirty="0" err="1">
                <a:solidFill>
                  <a:srgbClr val="000000"/>
                </a:solidFill>
                <a:latin typeface="+mj-lt"/>
              </a:rPr>
              <a:t>db</a:t>
            </a:r>
            <a:r>
              <a:rPr lang="fr-FR" sz="1000" dirty="0">
                <a:solidFill>
                  <a:srgbClr val="000000"/>
                </a:solidFill>
                <a:latin typeface="+mj-lt"/>
              </a:rPr>
              <a:t> IIC T6 Gb</a:t>
            </a:r>
          </a:p>
          <a:p>
            <a:r>
              <a:rPr lang="fr-FR" sz="1000" dirty="0">
                <a:solidFill>
                  <a:srgbClr val="000000"/>
                </a:solidFill>
                <a:latin typeface="+mj-lt"/>
              </a:rPr>
              <a:t>II 2D Ex tb IIIC T85 </a:t>
            </a:r>
            <a:r>
              <a:rPr lang="fr-FR" sz="1000" dirty="0" err="1">
                <a:solidFill>
                  <a:srgbClr val="000000"/>
                </a:solidFill>
                <a:latin typeface="+mj-lt"/>
              </a:rPr>
              <a:t>Db</a:t>
            </a:r>
            <a:endParaRPr lang="de-DE" sz="1000" dirty="0">
              <a:latin typeface="+mj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076E8A4-314A-432F-B6C8-1407FC791946}"/>
              </a:ext>
            </a:extLst>
          </p:cNvPr>
          <p:cNvSpPr txBox="1"/>
          <p:nvPr/>
        </p:nvSpPr>
        <p:spPr>
          <a:xfrm>
            <a:off x="5468591" y="1175565"/>
            <a:ext cx="27085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KRATEX LED</a:t>
            </a:r>
          </a:p>
          <a:p>
            <a:r>
              <a:rPr lang="en-US" sz="1200" dirty="0"/>
              <a:t>Connected lighting with a wide range of options for ATEX projects</a:t>
            </a:r>
          </a:p>
          <a:p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Suitable for the hottest environments up to 55ºC, even outdoors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Compliant with gas groups IIA, IIB, IIC, due to its reduced MESG, making it perfect for almost all ATEX environments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DALI dimmable to optimize the use of the light and save energy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Intelligent wireless control optional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B16BF21-C42B-4DCC-A5C2-5531FDF1087D}"/>
              </a:ext>
            </a:extLst>
          </p:cNvPr>
          <p:cNvGrpSpPr/>
          <p:nvPr/>
        </p:nvGrpSpPr>
        <p:grpSpPr>
          <a:xfrm>
            <a:off x="2892821" y="1655120"/>
            <a:ext cx="149747" cy="283236"/>
            <a:chOff x="2892821" y="1579704"/>
            <a:chExt cx="149747" cy="28323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7BEDFA1-5D40-4ECB-8C8F-CEC21CDD5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579704"/>
              <a:ext cx="149747" cy="12809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223C8C67-0A6E-43B1-9AEB-5CEC0F95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734850"/>
              <a:ext cx="149747" cy="128090"/>
            </a:xfrm>
            <a:prstGeom prst="rect">
              <a:avLst/>
            </a:prstGeom>
          </p:spPr>
        </p:pic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6D46C4E6-FAB4-4DAC-B7AF-FD60DC5FDBDB}"/>
              </a:ext>
            </a:extLst>
          </p:cNvPr>
          <p:cNvSpPr/>
          <p:nvPr/>
        </p:nvSpPr>
        <p:spPr>
          <a:xfrm>
            <a:off x="2933626" y="2290901"/>
            <a:ext cx="1689924" cy="31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3B756E4-7D5E-4E4A-82D4-A94A208C5BA9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22" name="Grafik 21">
            <a:hlinkClick r:id="rId4" action="ppaction://hlinksldjump"/>
            <a:extLst>
              <a:ext uri="{FF2B5EF4-FFF2-40B4-BE49-F238E27FC236}">
                <a16:creationId xmlns:a16="http://schemas.microsoft.com/office/drawing/2014/main" id="{EA5957E6-BB1D-473D-ADE6-F1A172C264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-Modell 23">
                <a:extLst>
                  <a:ext uri="{FF2B5EF4-FFF2-40B4-BE49-F238E27FC236}">
                    <a16:creationId xmlns:a16="http://schemas.microsoft.com/office/drawing/2014/main" id="{6477AD7E-00F0-4152-8461-994082FB61F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85307446"/>
                  </p:ext>
                </p:extLst>
              </p:nvPr>
            </p:nvGraphicFramePr>
            <p:xfrm rot="10800000">
              <a:off x="269221" y="1322341"/>
              <a:ext cx="2491144" cy="1350161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2491144" cy="1350161"/>
                    </a:xfrm>
                    <a:prstGeom prst="rect">
                      <a:avLst/>
                    </a:prstGeom>
                  </am3d:spPr>
                  <am3d:camera>
                    <am3d:pos x="-1575748" y="1012831" z="49624471"/>
                    <am3d:up dx="0" dy="36000000" dz="0"/>
                    <am3d:lookAt x="-1575748" y="1012831" z="0"/>
                    <am3d:perspective fov="1731822"/>
                  </am3d:camera>
                  <am3d:trans>
                    <am3d:meterPerModelUnit n="1330257" d="1000000"/>
                    <am3d:preTrans dx="425173" dy="573981" dz="1837117"/>
                    <am3d:scale>
                      <am3d:sx n="1000000" d="1000000"/>
                      <am3d:sy n="1000000" d="1000000"/>
                      <am3d:sz n="1000000" d="1000000"/>
                    </am3d:scale>
                    <am3d:rot ax="-9348015" ay="2562364" az="-9782899"/>
                    <am3d:postTrans dx="0" dy="0" dz="0"/>
                  </am3d:trans>
                  <am3d:raster rName="Office3DRenderer" rVer="16.0.8326">
                    <am3d:blip r:embed="rId7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-Modell 23">
                <a:extLst>
                  <a:ext uri="{FF2B5EF4-FFF2-40B4-BE49-F238E27FC236}">
                    <a16:creationId xmlns:a16="http://schemas.microsoft.com/office/drawing/2014/main" id="{6477AD7E-00F0-4152-8461-994082FB61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0800000">
                <a:off x="269221" y="1322341"/>
                <a:ext cx="2491144" cy="1350161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7980B917-903E-453F-9B30-F416CA86E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2201" y="2328356"/>
            <a:ext cx="1650841" cy="259623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ECB59D41-FA8D-4977-A736-7CB0EDE7C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8801" y="1627651"/>
            <a:ext cx="476528" cy="8617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0757C49-23E0-4A73-A773-822DB024D1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97" t="41103" r="11930" b="5631"/>
          <a:stretch/>
        </p:blipFill>
        <p:spPr>
          <a:xfrm>
            <a:off x="348130" y="2889764"/>
            <a:ext cx="4714397" cy="147536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3DDF6CF-4591-41D3-A5DF-FC605B88A736}"/>
              </a:ext>
            </a:extLst>
          </p:cNvPr>
          <p:cNvGrpSpPr/>
          <p:nvPr/>
        </p:nvGrpSpPr>
        <p:grpSpPr>
          <a:xfrm>
            <a:off x="5531450" y="3853221"/>
            <a:ext cx="1850424" cy="196639"/>
            <a:chOff x="5531450" y="3853221"/>
            <a:chExt cx="1850424" cy="196639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9ED71CB7-987C-4EE6-BA98-5825D37DF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4955" r="4968" b="50204"/>
            <a:stretch/>
          </p:blipFill>
          <p:spPr>
            <a:xfrm>
              <a:off x="5531450" y="3853221"/>
              <a:ext cx="662184" cy="196639"/>
            </a:xfrm>
            <a:prstGeom prst="rect">
              <a:avLst/>
            </a:prstGeom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E99F46E-2EB2-4115-9178-2275DFDD5B44}"/>
                </a:ext>
              </a:extLst>
            </p:cNvPr>
            <p:cNvSpPr/>
            <p:nvPr/>
          </p:nvSpPr>
          <p:spPr>
            <a:xfrm>
              <a:off x="6193634" y="3872278"/>
              <a:ext cx="319614" cy="15291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600" dirty="0">
                  <a:solidFill>
                    <a:schemeClr val="tx1"/>
                  </a:solidFill>
                </a:rPr>
                <a:t>IP 66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69B720B-9DBC-4C6D-A3F6-1A337D167082}"/>
                </a:ext>
              </a:extLst>
            </p:cNvPr>
            <p:cNvSpPr/>
            <p:nvPr/>
          </p:nvSpPr>
          <p:spPr>
            <a:xfrm>
              <a:off x="6536204" y="3872278"/>
              <a:ext cx="319614" cy="15291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600" dirty="0">
                  <a:solidFill>
                    <a:schemeClr val="tx1"/>
                  </a:solidFill>
                </a:rPr>
                <a:t>IK 10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6CDAB9D-975E-4C24-81E6-DF0A48546069}"/>
                </a:ext>
              </a:extLst>
            </p:cNvPr>
            <p:cNvSpPr/>
            <p:nvPr/>
          </p:nvSpPr>
          <p:spPr>
            <a:xfrm>
              <a:off x="6878773" y="3873157"/>
              <a:ext cx="503101" cy="15291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600" dirty="0">
                  <a:solidFill>
                    <a:schemeClr val="tx1"/>
                  </a:solidFill>
                </a:rPr>
                <a:t>IK 07 / IK 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74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9" name="3D-Modell 48">
                <a:extLst>
                  <a:ext uri="{FF2B5EF4-FFF2-40B4-BE49-F238E27FC236}">
                    <a16:creationId xmlns:a16="http://schemas.microsoft.com/office/drawing/2014/main" id="{46243653-92DF-414E-A551-708C7BF157F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26681836"/>
                  </p:ext>
                </p:extLst>
              </p:nvPr>
            </p:nvGraphicFramePr>
            <p:xfrm rot="10800000">
              <a:off x="-830081" y="1310435"/>
              <a:ext cx="4657362" cy="2524217"/>
            </p:xfrm>
            <a:graphic>
              <a:graphicData uri="http://schemas.microsoft.com/office/drawing/2017/model3d">
                <am3d:model3d r:embed="rId2">
                  <am3d:spPr>
                    <a:xfrm rot="10800000">
                      <a:off x="0" y="0"/>
                      <a:ext cx="4657362" cy="2524217"/>
                    </a:xfrm>
                    <a:prstGeom prst="rect">
                      <a:avLst/>
                    </a:prstGeom>
                  </am3d:spPr>
                  <am3d:camera>
                    <am3d:pos x="1226073" y="2031531" z="49624471"/>
                    <am3d:up dx="0" dy="36000000" dz="0"/>
                    <am3d:lookAt x="1226073" y="2031531" z="0"/>
                    <am3d:perspective fov="1373608"/>
                  </am3d:camera>
                  <am3d:trans>
                    <am3d:meterPerModelUnit n="1330257" d="1000000"/>
                    <am3d:preTrans dx="1093235" dy="-1310470" dz="3114969"/>
                    <am3d:scale>
                      <am3d:sx n="1000000" d="1000000"/>
                      <am3d:sy n="1000000" d="1000000"/>
                      <am3d:sz n="1000000" d="1000000"/>
                    </am3d:scale>
                    <am3d:rot ax="-9803442" ay="-1136570" az="10468159"/>
                    <am3d:postTrans dx="1226073" dy="2031530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9" name="3D-Modell 48">
                <a:extLst>
                  <a:ext uri="{FF2B5EF4-FFF2-40B4-BE49-F238E27FC236}">
                    <a16:creationId xmlns:a16="http://schemas.microsoft.com/office/drawing/2014/main" id="{46243653-92DF-414E-A551-708C7BF157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-830081" y="1310435"/>
                <a:ext cx="4657362" cy="252421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KRATEX LED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00DCF30-36EC-4780-A7B2-212CFF21FBC7}"/>
              </a:ext>
            </a:extLst>
          </p:cNvPr>
          <p:cNvGrpSpPr/>
          <p:nvPr/>
        </p:nvGrpSpPr>
        <p:grpSpPr>
          <a:xfrm>
            <a:off x="2162696" y="1257660"/>
            <a:ext cx="2564509" cy="570534"/>
            <a:chOff x="2837708" y="2409410"/>
            <a:chExt cx="2564509" cy="570534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CB33D7AE-D94F-487A-BE74-E9691CAF2FB4}"/>
                </a:ext>
              </a:extLst>
            </p:cNvPr>
            <p:cNvSpPr txBox="1"/>
            <p:nvPr/>
          </p:nvSpPr>
          <p:spPr>
            <a:xfrm>
              <a:off x="3166752" y="2409410"/>
              <a:ext cx="22354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GLASS HOUSING </a:t>
              </a:r>
            </a:p>
            <a:p>
              <a:pPr algn="r" defTabSz="914103"/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UV-</a:t>
              </a:r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Resistant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Polycarbonate IK10 </a:t>
              </a:r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or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  <a:p>
              <a:pPr algn="r" defTabSz="914103"/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Borosilicate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Glass</a:t>
              </a: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83F0F7-434C-4E88-9B5B-B0E062842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6462" y="2569370"/>
              <a:ext cx="1906275" cy="160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3287796A-6CE5-42B7-A3FC-47D4F57AA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7708" y="2561450"/>
              <a:ext cx="564629" cy="418494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58EE223-ED5A-4B88-AD99-2E86B8258C0F}"/>
              </a:ext>
            </a:extLst>
          </p:cNvPr>
          <p:cNvGrpSpPr/>
          <p:nvPr/>
        </p:nvGrpSpPr>
        <p:grpSpPr>
          <a:xfrm>
            <a:off x="690616" y="3004168"/>
            <a:ext cx="4035807" cy="938241"/>
            <a:chOff x="1366410" y="1932834"/>
            <a:chExt cx="4035807" cy="938241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8ABD85B3-3B1D-4C28-8329-518AE1A89E55}"/>
                </a:ext>
              </a:extLst>
            </p:cNvPr>
            <p:cNvSpPr txBox="1"/>
            <p:nvPr/>
          </p:nvSpPr>
          <p:spPr>
            <a:xfrm>
              <a:off x="3022754" y="2409410"/>
              <a:ext cx="23794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CAPSULE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Aluminum Alloy End Caps with Polyurethane Surface in RAL 1003</a:t>
              </a:r>
              <a:endParaRPr lang="de-DE" sz="5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55C1B8E9-B2EC-4D73-AAB0-31D10449D734}"/>
                </a:ext>
              </a:extLst>
            </p:cNvPr>
            <p:cNvCxnSpPr>
              <a:cxnSpLocks/>
            </p:cNvCxnSpPr>
            <p:nvPr/>
          </p:nvCxnSpPr>
          <p:spPr>
            <a:xfrm>
              <a:off x="2055014" y="2572545"/>
              <a:ext cx="323850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C9D15D88-7CC0-44CC-9B69-76E6DDB2D1EB}"/>
                </a:ext>
              </a:extLst>
            </p:cNvPr>
            <p:cNvCxnSpPr>
              <a:cxnSpLocks/>
            </p:cNvCxnSpPr>
            <p:nvPr/>
          </p:nvCxnSpPr>
          <p:spPr>
            <a:xfrm>
              <a:off x="1366410" y="1932834"/>
              <a:ext cx="687334" cy="640732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895A110-3B23-4007-B55E-DEC0EE2B7A2A}"/>
              </a:ext>
            </a:extLst>
          </p:cNvPr>
          <p:cNvGrpSpPr/>
          <p:nvPr/>
        </p:nvGrpSpPr>
        <p:grpSpPr>
          <a:xfrm>
            <a:off x="967740" y="1963590"/>
            <a:ext cx="3762381" cy="461665"/>
            <a:chOff x="1639836" y="2409410"/>
            <a:chExt cx="3762381" cy="461665"/>
          </a:xfrm>
        </p:grpSpPr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08C1B3FE-144F-42BC-B02B-B8A40C4C40B6}"/>
                </a:ext>
              </a:extLst>
            </p:cNvPr>
            <p:cNvSpPr txBox="1"/>
            <p:nvPr/>
          </p:nvSpPr>
          <p:spPr>
            <a:xfrm>
              <a:off x="3491496" y="2409410"/>
              <a:ext cx="19107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MOUNTING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Mounting Holes ready to install Hook or fixing Omegas</a:t>
              </a:r>
            </a:p>
          </p:txBody>
        </p: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894402DB-AF4D-4505-8C93-0FA6E54D8E45}"/>
                </a:ext>
              </a:extLst>
            </p:cNvPr>
            <p:cNvCxnSpPr>
              <a:cxnSpLocks/>
            </p:cNvCxnSpPr>
            <p:nvPr/>
          </p:nvCxnSpPr>
          <p:spPr>
            <a:xfrm>
              <a:off x="3244857" y="2572544"/>
              <a:ext cx="204866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F25D4B5-7621-4C45-9353-7A5325F3706C}"/>
                </a:ext>
              </a:extLst>
            </p:cNvPr>
            <p:cNvCxnSpPr>
              <a:cxnSpLocks/>
            </p:cNvCxnSpPr>
            <p:nvPr/>
          </p:nvCxnSpPr>
          <p:spPr>
            <a:xfrm>
              <a:off x="1639836" y="2572546"/>
              <a:ext cx="160502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9497DCF-9C2C-4D37-A1F0-0CFE5F80150B}"/>
              </a:ext>
            </a:extLst>
          </p:cNvPr>
          <p:cNvGrpSpPr/>
          <p:nvPr/>
        </p:nvGrpSpPr>
        <p:grpSpPr>
          <a:xfrm>
            <a:off x="1603375" y="2618703"/>
            <a:ext cx="3123049" cy="461665"/>
            <a:chOff x="2279169" y="2409410"/>
            <a:chExt cx="3123049" cy="461665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ED7726A-ECAB-4FCA-9E2E-D4A9512685CB}"/>
                </a:ext>
              </a:extLst>
            </p:cNvPr>
            <p:cNvSpPr txBox="1"/>
            <p:nvPr/>
          </p:nvSpPr>
          <p:spPr>
            <a:xfrm>
              <a:off x="3248556" y="2409410"/>
              <a:ext cx="21536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ATEX METALLIC STOPPER  </a:t>
              </a:r>
            </a:p>
            <a:p>
              <a:pPr algn="r" defTabSz="685577"/>
              <a:r>
                <a:rPr lang="de-DE" sz="800" dirty="0" err="1">
                  <a:latin typeface="Arial" panose="020B0604020202020204"/>
                </a:rPr>
                <a:t>Provides</a:t>
              </a:r>
              <a:r>
                <a:rPr lang="de-DE" sz="800" dirty="0">
                  <a:latin typeface="Arial" panose="020B0604020202020204"/>
                </a:rPr>
                <a:t> </a:t>
              </a:r>
              <a:r>
                <a:rPr lang="de-DE" sz="800" dirty="0" err="1">
                  <a:latin typeface="Arial" panose="020B0604020202020204"/>
                </a:rPr>
                <a:t>Protection</a:t>
              </a:r>
              <a:r>
                <a:rPr lang="de-DE" sz="800" dirty="0">
                  <a:latin typeface="Arial" panose="020B0604020202020204"/>
                </a:rPr>
                <a:t> and </a:t>
              </a:r>
              <a:r>
                <a:rPr lang="de-DE" sz="800" dirty="0" err="1">
                  <a:latin typeface="Arial" panose="020B0604020202020204"/>
                </a:rPr>
                <a:t>can</a:t>
              </a:r>
              <a:r>
                <a:rPr lang="de-DE" sz="800" dirty="0">
                  <a:latin typeface="Arial" panose="020B0604020202020204"/>
                </a:rPr>
                <a:t> </a:t>
              </a:r>
              <a:r>
                <a:rPr lang="de-DE" sz="800" dirty="0" err="1">
                  <a:latin typeface="Arial" panose="020B0604020202020204"/>
                </a:rPr>
                <a:t>be</a:t>
              </a:r>
              <a:r>
                <a:rPr lang="de-DE" sz="800" dirty="0">
                  <a:latin typeface="Arial" panose="020B0604020202020204"/>
                </a:rPr>
                <a:t> </a:t>
              </a:r>
              <a:r>
                <a:rPr lang="de-DE" sz="800" dirty="0" err="1">
                  <a:latin typeface="Arial" panose="020B0604020202020204"/>
                </a:rPr>
                <a:t>removed</a:t>
              </a:r>
              <a:r>
                <a:rPr lang="de-DE" sz="800" dirty="0">
                  <a:latin typeface="Arial" panose="020B0604020202020204"/>
                </a:rPr>
                <a:t> </a:t>
              </a:r>
              <a:r>
                <a:rPr lang="de-DE" sz="800" dirty="0" err="1">
                  <a:latin typeface="Arial" panose="020B0604020202020204"/>
                </a:rPr>
                <a:t>for</a:t>
              </a:r>
              <a:r>
                <a:rPr lang="de-DE" sz="800" dirty="0">
                  <a:latin typeface="Arial" panose="020B0604020202020204"/>
                </a:rPr>
                <a:t> Through-</a:t>
              </a:r>
              <a:r>
                <a:rPr lang="de-DE" sz="800" dirty="0" err="1">
                  <a:latin typeface="Arial" panose="020B0604020202020204"/>
                </a:rPr>
                <a:t>Wiring</a:t>
              </a:r>
              <a:endParaRPr lang="en-US" sz="1000" dirty="0"/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3F7E00FB-4B7F-4660-912C-A48B1213ACCF}"/>
                </a:ext>
              </a:extLst>
            </p:cNvPr>
            <p:cNvCxnSpPr>
              <a:cxnSpLocks/>
            </p:cNvCxnSpPr>
            <p:nvPr/>
          </p:nvCxnSpPr>
          <p:spPr>
            <a:xfrm>
              <a:off x="2279169" y="2572544"/>
              <a:ext cx="30143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427C62CF-2AE1-4D51-B656-599E52C96D5B}"/>
              </a:ext>
            </a:extLst>
          </p:cNvPr>
          <p:cNvSpPr txBox="1"/>
          <p:nvPr/>
        </p:nvSpPr>
        <p:spPr>
          <a:xfrm>
            <a:off x="5249257" y="1206476"/>
            <a:ext cx="3392172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ATEX directive 2014/34/EU</a:t>
            </a:r>
          </a:p>
          <a:p>
            <a:r>
              <a:rPr lang="en-US" sz="1200" dirty="0"/>
              <a:t>Zone 1 </a:t>
            </a:r>
          </a:p>
          <a:p>
            <a:r>
              <a:rPr lang="en-US" sz="1200" dirty="0"/>
              <a:t>Zone 21</a:t>
            </a:r>
          </a:p>
          <a:p>
            <a:endParaRPr lang="en-US" dirty="0"/>
          </a:p>
          <a:p>
            <a:r>
              <a:rPr lang="en-US" sz="1200" b="1" dirty="0"/>
              <a:t>Highest resistance for ATEX environments.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Compliant with gas groups IIA, IIB, IIC, due to its reduced MESG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Protection mode “DB”, making it explosionproof and flameproof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Temperature class T6 / T85ºC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NK class approved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  <a:p>
            <a:r>
              <a:rPr lang="en-US" sz="1200" b="1" dirty="0"/>
              <a:t>High performance and protection.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Suitable for the hottest environments up to 55ºC, even outdoors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Output flux up to 11.750 </a:t>
            </a:r>
            <a:r>
              <a:rPr lang="en-US" sz="1200" dirty="0" err="1"/>
              <a:t>lm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IK10 housing for PC version and IK09 for the glass one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DALI and BLE dimmable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613E233-7CDF-41F8-B74A-27DAE2B49E74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28" name="Grafik 27">
            <a:hlinkClick r:id="rId4" action="ppaction://hlinksldjump"/>
            <a:extLst>
              <a:ext uri="{FF2B5EF4-FFF2-40B4-BE49-F238E27FC236}">
                <a16:creationId xmlns:a16="http://schemas.microsoft.com/office/drawing/2014/main" id="{3A5563F4-29A8-43AD-8C90-BEBBD8214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5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9" name="3D-Modell 38">
                <a:extLst>
                  <a:ext uri="{FF2B5EF4-FFF2-40B4-BE49-F238E27FC236}">
                    <a16:creationId xmlns:a16="http://schemas.microsoft.com/office/drawing/2014/main" id="{C5D1737E-861D-4428-AA37-79CAA7FF3C7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39131334"/>
                  </p:ext>
                </p:extLst>
              </p:nvPr>
            </p:nvGraphicFramePr>
            <p:xfrm rot="10800000">
              <a:off x="272754" y="1560194"/>
              <a:ext cx="4657362" cy="2524217"/>
            </p:xfrm>
            <a:graphic>
              <a:graphicData uri="http://schemas.microsoft.com/office/drawing/2017/model3d">
                <am3d:model3d r:embed="rId2">
                  <am3d:spPr>
                    <a:xfrm rot="10800000">
                      <a:off x="0" y="0"/>
                      <a:ext cx="4657362" cy="2524217"/>
                    </a:xfrm>
                    <a:prstGeom prst="rect">
                      <a:avLst/>
                    </a:prstGeom>
                  </am3d:spPr>
                  <am3d:camera>
                    <am3d:pos x="-7038378" y="6900883" z="49624471"/>
                    <am3d:up dx="0" dy="36000000" dz="0"/>
                    <am3d:lookAt x="-7038378" y="6900883" z="0"/>
                    <am3d:perspective fov="1373608"/>
                  </am3d:camera>
                  <am3d:trans>
                    <am3d:meterPerModelUnit n="1330257" d="1000000"/>
                    <am3d:preTrans dx="-1421927" dy="263057" dz="-120625"/>
                    <am3d:scale>
                      <am3d:sx n="1000000" d="1000000"/>
                      <am3d:sy n="1000000" d="1000000"/>
                      <am3d:sz n="1000000" d="1000000"/>
                    </am3d:scale>
                    <am3d:rot ax="10288727" ay="963751" az="-142465"/>
                    <am3d:postTrans dx="-2392864" dy="3619880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9" name="3D-Modell 38">
                <a:extLst>
                  <a:ext uri="{FF2B5EF4-FFF2-40B4-BE49-F238E27FC236}">
                    <a16:creationId xmlns:a16="http://schemas.microsoft.com/office/drawing/2014/main" id="{C5D1737E-861D-4428-AA37-79CAA7FF3C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272754" y="1560194"/>
                <a:ext cx="4657362" cy="252421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KRATEX LED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00DCF30-36EC-4780-A7B2-212CFF21FBC7}"/>
              </a:ext>
            </a:extLst>
          </p:cNvPr>
          <p:cNvGrpSpPr/>
          <p:nvPr/>
        </p:nvGrpSpPr>
        <p:grpSpPr>
          <a:xfrm>
            <a:off x="2211049" y="1181460"/>
            <a:ext cx="2516156" cy="834717"/>
            <a:chOff x="2886061" y="2409410"/>
            <a:chExt cx="2516156" cy="834717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CB33D7AE-D94F-487A-BE74-E9691CAF2FB4}"/>
                </a:ext>
              </a:extLst>
            </p:cNvPr>
            <p:cNvSpPr txBox="1"/>
            <p:nvPr/>
          </p:nvSpPr>
          <p:spPr>
            <a:xfrm>
              <a:off x="3399162" y="2409410"/>
              <a:ext cx="200305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DIFFUSER </a:t>
              </a:r>
            </a:p>
            <a:p>
              <a:pPr algn="r" defTabSz="914103"/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Internal </a:t>
              </a:r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opalised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Diffuser </a:t>
              </a:r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to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avoid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Glare</a:t>
              </a: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83F0F7-434C-4E88-9B5B-B0E062842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9162" y="2569370"/>
              <a:ext cx="1893575" cy="478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3287796A-6CE5-42B7-A3FC-47D4F57AA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6061" y="2568594"/>
              <a:ext cx="522626" cy="675533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895A110-3B23-4007-B55E-DEC0EE2B7A2A}"/>
              </a:ext>
            </a:extLst>
          </p:cNvPr>
          <p:cNvGrpSpPr/>
          <p:nvPr/>
        </p:nvGrpSpPr>
        <p:grpSpPr>
          <a:xfrm>
            <a:off x="2076138" y="2293495"/>
            <a:ext cx="2653984" cy="992185"/>
            <a:chOff x="2748234" y="1878890"/>
            <a:chExt cx="2653984" cy="992185"/>
          </a:xfrm>
        </p:grpSpPr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08C1B3FE-144F-42BC-B02B-B8A40C4C40B6}"/>
                </a:ext>
              </a:extLst>
            </p:cNvPr>
            <p:cNvSpPr txBox="1"/>
            <p:nvPr/>
          </p:nvSpPr>
          <p:spPr>
            <a:xfrm>
              <a:off x="3244858" y="2409410"/>
              <a:ext cx="21573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LED MODULE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With 50.000h Lifetime, an Efficiency of up to 150 </a:t>
              </a:r>
              <a:r>
                <a:rPr lang="en-US" sz="800" dirty="0" err="1">
                  <a:solidFill>
                    <a:prstClr val="black"/>
                  </a:solidFill>
                  <a:latin typeface="Arial" panose="020B0604020202020204"/>
                </a:rPr>
                <a:t>lm</a:t>
              </a: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/W and 11.750 </a:t>
              </a:r>
              <a:r>
                <a:rPr lang="en-US" sz="800" dirty="0" err="1">
                  <a:solidFill>
                    <a:prstClr val="black"/>
                  </a:solidFill>
                  <a:latin typeface="Arial" panose="020B0604020202020204"/>
                </a:rPr>
                <a:t>lm</a:t>
              </a: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.</a:t>
              </a:r>
            </a:p>
          </p:txBody>
        </p: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894402DB-AF4D-4505-8C93-0FA6E54D8E45}"/>
                </a:ext>
              </a:extLst>
            </p:cNvPr>
            <p:cNvCxnSpPr>
              <a:cxnSpLocks/>
            </p:cNvCxnSpPr>
            <p:nvPr/>
          </p:nvCxnSpPr>
          <p:spPr>
            <a:xfrm>
              <a:off x="3244857" y="2572544"/>
              <a:ext cx="204866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F25D4B5-7621-4C45-9353-7A5325F3706C}"/>
                </a:ext>
              </a:extLst>
            </p:cNvPr>
            <p:cNvCxnSpPr>
              <a:cxnSpLocks/>
            </p:cNvCxnSpPr>
            <p:nvPr/>
          </p:nvCxnSpPr>
          <p:spPr>
            <a:xfrm>
              <a:off x="2748234" y="1878890"/>
              <a:ext cx="496623" cy="69365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9497DCF-9C2C-4D37-A1F0-0CFE5F80150B}"/>
              </a:ext>
            </a:extLst>
          </p:cNvPr>
          <p:cNvGrpSpPr/>
          <p:nvPr/>
        </p:nvGrpSpPr>
        <p:grpSpPr>
          <a:xfrm>
            <a:off x="1835335" y="2878118"/>
            <a:ext cx="2891089" cy="1140574"/>
            <a:chOff x="2511129" y="1607390"/>
            <a:chExt cx="2891089" cy="1140574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ED7726A-ECAB-4FCA-9E2E-D4A9512685CB}"/>
                </a:ext>
              </a:extLst>
            </p:cNvPr>
            <p:cNvSpPr txBox="1"/>
            <p:nvPr/>
          </p:nvSpPr>
          <p:spPr>
            <a:xfrm>
              <a:off x="2751932" y="2409410"/>
              <a:ext cx="26502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CABLE ENTRY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3/4" NPT ready for double sealed EX Cable Glands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3F7E00FB-4B7F-4660-912C-A48B1213AC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2089" y="2572544"/>
              <a:ext cx="2781430" cy="1670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8A5F368A-BABA-46FB-A1EA-ECB0E41466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1129" y="1607390"/>
              <a:ext cx="960" cy="99196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427C62CF-2AE1-4D51-B656-599E52C96D5B}"/>
              </a:ext>
            </a:extLst>
          </p:cNvPr>
          <p:cNvSpPr txBox="1"/>
          <p:nvPr/>
        </p:nvSpPr>
        <p:spPr>
          <a:xfrm>
            <a:off x="5249257" y="1206476"/>
            <a:ext cx="33921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High versatility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Luminous flux from 2.500 </a:t>
            </a:r>
            <a:r>
              <a:rPr lang="en-US" sz="1200" dirty="0" err="1"/>
              <a:t>lm</a:t>
            </a:r>
            <a:r>
              <a:rPr lang="en-US" sz="1200" dirty="0"/>
              <a:t> to 11.750 </a:t>
            </a:r>
            <a:r>
              <a:rPr lang="en-US" sz="1200" dirty="0" err="1"/>
              <a:t>lm</a:t>
            </a:r>
            <a:r>
              <a:rPr lang="en-US" sz="1200" dirty="0"/>
              <a:t> including DALI versions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Emergency kit versions, for 1 and 3 hours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Through-Wiring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 different lengths 700 and 1.300 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Protection mode: GAS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Flameproof enclosure: “d”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Parts which could ignite an explosive atmosphere are located inside an enclosure which can withstand the pressure of an explosion of the explosive mixture inside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Prevents the transmission of the explosion to the explosive atmosphere surrounding the enclosure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E018AE3-F7EB-4C35-AAFF-4892F077BFA4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28" name="Grafik 27">
            <a:hlinkClick r:id="rId4" action="ppaction://hlinksldjump"/>
            <a:extLst>
              <a:ext uri="{FF2B5EF4-FFF2-40B4-BE49-F238E27FC236}">
                <a16:creationId xmlns:a16="http://schemas.microsoft.com/office/drawing/2014/main" id="{A06C854A-E3E8-493C-959A-6292CCF02F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5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420F93F6-92D3-4EA6-9EF7-15D27657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1" y="1295137"/>
            <a:ext cx="4714397" cy="147536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ACQUEX LED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7C925B9D-6B0A-40C6-BC46-16C91CCF1052}"/>
              </a:ext>
            </a:extLst>
          </p:cNvPr>
          <p:cNvSpPr txBox="1"/>
          <p:nvPr/>
        </p:nvSpPr>
        <p:spPr>
          <a:xfrm>
            <a:off x="2956250" y="1443424"/>
            <a:ext cx="19850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i="0" u="none" strike="noStrike" baseline="0" dirty="0">
                <a:solidFill>
                  <a:srgbClr val="000000"/>
                </a:solidFill>
                <a:latin typeface="+mj-lt"/>
              </a:rPr>
              <a:t>Zone 2, 22</a:t>
            </a:r>
          </a:p>
          <a:p>
            <a:r>
              <a:rPr lang="fr-FR" sz="1000" dirty="0">
                <a:solidFill>
                  <a:srgbClr val="000000"/>
                </a:solidFill>
                <a:latin typeface="+mj-lt"/>
              </a:rPr>
              <a:t>II 3G Ex </a:t>
            </a:r>
            <a:r>
              <a:rPr lang="fr-FR" sz="1000" dirty="0" err="1">
                <a:solidFill>
                  <a:srgbClr val="000000"/>
                </a:solidFill>
                <a:latin typeface="+mj-lt"/>
              </a:rPr>
              <a:t>nA</a:t>
            </a:r>
            <a:r>
              <a:rPr lang="fr-FR" sz="1000" dirty="0">
                <a:solidFill>
                  <a:srgbClr val="000000"/>
                </a:solidFill>
                <a:latin typeface="+mj-lt"/>
              </a:rPr>
              <a:t> IIC T6 </a:t>
            </a:r>
            <a:r>
              <a:rPr lang="fr-FR" sz="1000" dirty="0" err="1">
                <a:solidFill>
                  <a:srgbClr val="000000"/>
                </a:solidFill>
                <a:latin typeface="+mj-lt"/>
              </a:rPr>
              <a:t>Gc</a:t>
            </a:r>
            <a:endParaRPr lang="fr-FR" sz="1000" dirty="0">
              <a:solidFill>
                <a:srgbClr val="000000"/>
              </a:solidFill>
              <a:latin typeface="+mj-lt"/>
            </a:endParaRPr>
          </a:p>
          <a:p>
            <a:r>
              <a:rPr lang="fr-FR" sz="1000" dirty="0">
                <a:solidFill>
                  <a:srgbClr val="000000"/>
                </a:solidFill>
                <a:latin typeface="+mj-lt"/>
              </a:rPr>
              <a:t>II 3D Ex </a:t>
            </a:r>
            <a:r>
              <a:rPr lang="fr-FR" sz="1000" dirty="0" err="1">
                <a:solidFill>
                  <a:srgbClr val="000000"/>
                </a:solidFill>
                <a:latin typeface="+mj-lt"/>
              </a:rPr>
              <a:t>tc</a:t>
            </a:r>
            <a:r>
              <a:rPr lang="fr-FR" sz="1000" dirty="0">
                <a:solidFill>
                  <a:srgbClr val="000000"/>
                </a:solidFill>
                <a:latin typeface="+mj-lt"/>
              </a:rPr>
              <a:t> IIIC T85 </a:t>
            </a:r>
            <a:r>
              <a:rPr lang="fr-FR" sz="1000" dirty="0" err="1">
                <a:solidFill>
                  <a:srgbClr val="000000"/>
                </a:solidFill>
                <a:latin typeface="+mj-lt"/>
              </a:rPr>
              <a:t>Dc</a:t>
            </a:r>
            <a:r>
              <a:rPr lang="fr-FR" sz="1000" dirty="0">
                <a:solidFill>
                  <a:srgbClr val="000000"/>
                </a:solidFill>
                <a:latin typeface="+mj-lt"/>
              </a:rPr>
              <a:t> IP66</a:t>
            </a:r>
            <a:endParaRPr lang="de-DE" sz="1000" dirty="0">
              <a:latin typeface="+mj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076E8A4-314A-432F-B6C8-1407FC791946}"/>
              </a:ext>
            </a:extLst>
          </p:cNvPr>
          <p:cNvSpPr txBox="1"/>
          <p:nvPr/>
        </p:nvSpPr>
        <p:spPr>
          <a:xfrm>
            <a:off x="5468591" y="1175565"/>
            <a:ext cx="32034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ACQUEX LED</a:t>
            </a:r>
          </a:p>
          <a:p>
            <a:r>
              <a:rPr lang="en-US" sz="1200" dirty="0"/>
              <a:t>Simply, safe and reliable for explosive atmospheres in Zone 2, 22</a:t>
            </a:r>
          </a:p>
          <a:p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Safe installation thanks to its internal diffuser which avoids direct contact with the LED module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/>
              <a:t>Outstanding </a:t>
            </a:r>
            <a:r>
              <a:rPr lang="de-DE" sz="1200" dirty="0" err="1"/>
              <a:t>impact</a:t>
            </a:r>
            <a:r>
              <a:rPr lang="de-DE" sz="1200" dirty="0"/>
              <a:t> </a:t>
            </a:r>
            <a:r>
              <a:rPr lang="de-DE" sz="1200" dirty="0" err="1"/>
              <a:t>resistance</a:t>
            </a:r>
            <a:r>
              <a:rPr lang="de-DE" sz="1200" dirty="0"/>
              <a:t> IK10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/>
              <a:t>Emergency kit optional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Quick, easy and safe mounting on ceiling on wall</a:t>
            </a:r>
            <a:endParaRPr lang="de-DE" sz="12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B16BF21-C42B-4DCC-A5C2-5531FDF1087D}"/>
              </a:ext>
            </a:extLst>
          </p:cNvPr>
          <p:cNvGrpSpPr/>
          <p:nvPr/>
        </p:nvGrpSpPr>
        <p:grpSpPr>
          <a:xfrm>
            <a:off x="2892821" y="1655120"/>
            <a:ext cx="149747" cy="283236"/>
            <a:chOff x="2892821" y="1579704"/>
            <a:chExt cx="149747" cy="28323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7BEDFA1-5D40-4ECB-8C8F-CEC21CDD5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579704"/>
              <a:ext cx="149747" cy="12809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223C8C67-0A6E-43B1-9AEB-5CEC0F95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734850"/>
              <a:ext cx="149747" cy="128090"/>
            </a:xfrm>
            <a:prstGeom prst="rect">
              <a:avLst/>
            </a:prstGeom>
          </p:spPr>
        </p:pic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6D46C4E6-FAB4-4DAC-B7AF-FD60DC5FDBDB}"/>
              </a:ext>
            </a:extLst>
          </p:cNvPr>
          <p:cNvSpPr/>
          <p:nvPr/>
        </p:nvSpPr>
        <p:spPr>
          <a:xfrm>
            <a:off x="2933626" y="2290901"/>
            <a:ext cx="1689924" cy="31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C7AFC69-7131-4111-A7E0-35F3B7A55122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24" name="Grafik 23">
            <a:hlinkClick r:id="rId4" action="ppaction://hlinksldjump"/>
            <a:extLst>
              <a:ext uri="{FF2B5EF4-FFF2-40B4-BE49-F238E27FC236}">
                <a16:creationId xmlns:a16="http://schemas.microsoft.com/office/drawing/2014/main" id="{3A19A1D9-36CD-4B9F-9C34-6A32DD81DA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-Modell 24">
                <a:extLst>
                  <a:ext uri="{FF2B5EF4-FFF2-40B4-BE49-F238E27FC236}">
                    <a16:creationId xmlns:a16="http://schemas.microsoft.com/office/drawing/2014/main" id="{DAF41FA8-F8AD-4BFC-A1F5-210CFACBF4B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2389998"/>
                  </p:ext>
                </p:extLst>
              </p:nvPr>
            </p:nvGraphicFramePr>
            <p:xfrm>
              <a:off x="-65741" y="1052091"/>
              <a:ext cx="3012519" cy="177253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012519" cy="1772530"/>
                    </a:xfrm>
                    <a:prstGeom prst="rect">
                      <a:avLst/>
                    </a:prstGeom>
                  </am3d:spPr>
                  <am3d:camera>
                    <am3d:pos x="3310838" y="2555228" z="47482854"/>
                    <am3d:up dx="0" dy="36000000" dz="0"/>
                    <am3d:lookAt x="3310838" y="2555228" z="0"/>
                    <am3d:perspective fov="2229593"/>
                  </am3d:camera>
                  <am3d:trans>
                    <am3d:meterPerModelUnit n="779815" d="1000000"/>
                    <am3d:preTrans dx="0" dy="1480639" dz="-81412"/>
                    <am3d:scale>
                      <am3d:sx n="1000000" d="1000000"/>
                      <am3d:sy n="1000000" d="1000000"/>
                      <am3d:sz n="1000000" d="1000000"/>
                    </am3d:scale>
                    <am3d:rot ax="-2053630" ay="2066199" az="-1262482"/>
                    <am3d:postTrans dx="0" dy="0" dz="0"/>
                  </am3d:trans>
                  <am3d:raster rName="Office3DRenderer" rVer="16.0.8326">
                    <am3d:blip r:embed="rId7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-Modell 24">
                <a:extLst>
                  <a:ext uri="{FF2B5EF4-FFF2-40B4-BE49-F238E27FC236}">
                    <a16:creationId xmlns:a16="http://schemas.microsoft.com/office/drawing/2014/main" id="{DAF41FA8-F8AD-4BFC-A1F5-210CFACBF4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5741" y="1052091"/>
                <a:ext cx="3012519" cy="177253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6D10229A-B2BF-44A3-B817-7486B49C3E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559" y="2310165"/>
            <a:ext cx="1450057" cy="279075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5F7EFA-D7D2-4829-BDDC-640EB46E4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8801" y="1627651"/>
            <a:ext cx="476528" cy="861774"/>
          </a:xfrm>
          <a:prstGeom prst="rect">
            <a:avLst/>
          </a:prstGeom>
        </p:spPr>
      </p:pic>
      <p:pic>
        <p:nvPicPr>
          <p:cNvPr id="54" name="Grafik 53" descr="Ein Bild, das Gebäude, gelb, drinnen, Metall enthält.&#10;&#10;Automatisch generierte Beschreibung">
            <a:extLst>
              <a:ext uri="{FF2B5EF4-FFF2-40B4-BE49-F238E27FC236}">
                <a16:creationId xmlns:a16="http://schemas.microsoft.com/office/drawing/2014/main" id="{BD7A4CEA-BAA2-4DEE-AB06-ACF2AC72C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06" y="2893005"/>
            <a:ext cx="4714397" cy="1484339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DE412C8-3C29-4A9E-9727-ACAA957DAF16}"/>
              </a:ext>
            </a:extLst>
          </p:cNvPr>
          <p:cNvGrpSpPr/>
          <p:nvPr/>
        </p:nvGrpSpPr>
        <p:grpSpPr>
          <a:xfrm>
            <a:off x="5506691" y="3333178"/>
            <a:ext cx="1501527" cy="189322"/>
            <a:chOff x="5506691" y="3333178"/>
            <a:chExt cx="1501527" cy="189322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017E3AEB-820E-4273-B66B-EDA5C6959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6104"/>
            <a:stretch/>
          </p:blipFill>
          <p:spPr>
            <a:xfrm>
              <a:off x="5506691" y="3333178"/>
              <a:ext cx="900351" cy="189322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0C446023-21B7-4AD4-9142-1F960ED6CF11}"/>
                </a:ext>
              </a:extLst>
            </p:cNvPr>
            <p:cNvSpPr/>
            <p:nvPr/>
          </p:nvSpPr>
          <p:spPr>
            <a:xfrm>
              <a:off x="6346034" y="3362690"/>
              <a:ext cx="319614" cy="15291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600" dirty="0">
                  <a:solidFill>
                    <a:schemeClr val="tx1"/>
                  </a:solidFill>
                </a:rPr>
                <a:t>IP 66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00F7D7F1-936A-48F0-BECE-E4D9D6D097EE}"/>
                </a:ext>
              </a:extLst>
            </p:cNvPr>
            <p:cNvSpPr/>
            <p:nvPr/>
          </p:nvSpPr>
          <p:spPr>
            <a:xfrm>
              <a:off x="6688604" y="3362690"/>
              <a:ext cx="319614" cy="15291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600" dirty="0">
                  <a:solidFill>
                    <a:schemeClr val="tx1"/>
                  </a:solidFill>
                </a:rPr>
                <a:t>IK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326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3D-Modell 29">
                <a:extLst>
                  <a:ext uri="{FF2B5EF4-FFF2-40B4-BE49-F238E27FC236}">
                    <a16:creationId xmlns:a16="http://schemas.microsoft.com/office/drawing/2014/main" id="{7D69DC11-12BF-4E5E-A14A-C3DCC1AC3B7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53560727"/>
                  </p:ext>
                </p:extLst>
              </p:nvPr>
            </p:nvGraphicFramePr>
            <p:xfrm>
              <a:off x="-22231" y="1787621"/>
              <a:ext cx="3012519" cy="177253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12519" cy="1772530"/>
                    </a:xfrm>
                    <a:prstGeom prst="rect">
                      <a:avLst/>
                    </a:prstGeom>
                  </am3d:spPr>
                  <am3d:camera>
                    <am3d:pos x="529630" y="687444" z="47482854"/>
                    <am3d:up dx="0" dy="36000000" dz="0"/>
                    <am3d:lookAt x="529630" y="687444" z="0"/>
                    <am3d:perspective fov="507313"/>
                  </am3d:camera>
                  <am3d:trans>
                    <am3d:meterPerModelUnit n="779815" d="1000000"/>
                    <am3d:preTrans dx="1042893" dy="61729" dz="-181842"/>
                    <am3d:scale>
                      <am3d:sx n="1000000" d="1000000"/>
                      <am3d:sy n="1000000" d="1000000"/>
                      <am3d:sz n="1000000" d="1000000"/>
                    </am3d:scale>
                    <am3d:rot ax="-99890" ay="15485" az="-424"/>
                    <am3d:postTrans dx="-738678" dy="1601678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-Modell 29">
                <a:extLst>
                  <a:ext uri="{FF2B5EF4-FFF2-40B4-BE49-F238E27FC236}">
                    <a16:creationId xmlns:a16="http://schemas.microsoft.com/office/drawing/2014/main" id="{7D69DC11-12BF-4E5E-A14A-C3DCC1AC3B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231" y="1787621"/>
                <a:ext cx="3012519" cy="177253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ACQUEX LED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00DCF30-36EC-4780-A7B2-212CFF21FBC7}"/>
              </a:ext>
            </a:extLst>
          </p:cNvPr>
          <p:cNvGrpSpPr/>
          <p:nvPr/>
        </p:nvGrpSpPr>
        <p:grpSpPr>
          <a:xfrm>
            <a:off x="1414189" y="1248915"/>
            <a:ext cx="3313016" cy="1184254"/>
            <a:chOff x="2089201" y="2409410"/>
            <a:chExt cx="3313016" cy="1184254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CB33D7AE-D94F-487A-BE74-E9691CAF2FB4}"/>
                </a:ext>
              </a:extLst>
            </p:cNvPr>
            <p:cNvSpPr txBox="1"/>
            <p:nvPr/>
          </p:nvSpPr>
          <p:spPr>
            <a:xfrm>
              <a:off x="3159132" y="2409410"/>
              <a:ext cx="224308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PRE-DRILLED HOLES </a:t>
              </a:r>
            </a:p>
            <a:p>
              <a:pPr algn="r" defTabSz="914103"/>
              <a:r>
                <a:rPr lang="de-DE" sz="800" dirty="0">
                  <a:latin typeface="Arial" panose="020B0604020202020204"/>
                </a:rPr>
                <a:t>IP66 and M20/M25 </a:t>
              </a: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for Power Connection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83F0F7-434C-4E88-9B5B-B0E062842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9162" y="2569370"/>
              <a:ext cx="1893575" cy="478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3287796A-6CE5-42B7-A3FC-47D4F57AA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9201" y="2573357"/>
              <a:ext cx="1317105" cy="1020307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D31589A-E05B-4BDF-A58D-848C84669C14}"/>
              </a:ext>
            </a:extLst>
          </p:cNvPr>
          <p:cNvGrpSpPr/>
          <p:nvPr/>
        </p:nvGrpSpPr>
        <p:grpSpPr>
          <a:xfrm>
            <a:off x="1941226" y="2998033"/>
            <a:ext cx="2785197" cy="527721"/>
            <a:chOff x="2617020" y="2220243"/>
            <a:chExt cx="2785197" cy="527721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2381999-10F1-4F75-92DB-A341A4E4B30C}"/>
                </a:ext>
              </a:extLst>
            </p:cNvPr>
            <p:cNvSpPr txBox="1"/>
            <p:nvPr/>
          </p:nvSpPr>
          <p:spPr>
            <a:xfrm>
              <a:off x="3353555" y="2409410"/>
              <a:ext cx="20486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DIFFUSER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Sturdy IK10 reinforced PC</a:t>
              </a: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075A465-36F2-43F7-980D-95A37B9FDC94}"/>
                </a:ext>
              </a:extLst>
            </p:cNvPr>
            <p:cNvCxnSpPr>
              <a:cxnSpLocks/>
            </p:cNvCxnSpPr>
            <p:nvPr/>
          </p:nvCxnSpPr>
          <p:spPr>
            <a:xfrm>
              <a:off x="3399944" y="2572544"/>
              <a:ext cx="189357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69E3875A-4876-44B6-B3B4-3B9A0ABA46A8}"/>
                </a:ext>
              </a:extLst>
            </p:cNvPr>
            <p:cNvCxnSpPr>
              <a:cxnSpLocks/>
            </p:cNvCxnSpPr>
            <p:nvPr/>
          </p:nvCxnSpPr>
          <p:spPr>
            <a:xfrm>
              <a:off x="2617020" y="2220243"/>
              <a:ext cx="782924" cy="35120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895A110-3B23-4007-B55E-DEC0EE2B7A2A}"/>
              </a:ext>
            </a:extLst>
          </p:cNvPr>
          <p:cNvGrpSpPr/>
          <p:nvPr/>
        </p:nvGrpSpPr>
        <p:grpSpPr>
          <a:xfrm>
            <a:off x="2166079" y="2037040"/>
            <a:ext cx="2564042" cy="451325"/>
            <a:chOff x="2838175" y="2409410"/>
            <a:chExt cx="2564042" cy="451325"/>
          </a:xfrm>
        </p:grpSpPr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08C1B3FE-144F-42BC-B02B-B8A40C4C40B6}"/>
                </a:ext>
              </a:extLst>
            </p:cNvPr>
            <p:cNvSpPr txBox="1"/>
            <p:nvPr/>
          </p:nvSpPr>
          <p:spPr>
            <a:xfrm>
              <a:off x="3563324" y="2409410"/>
              <a:ext cx="183889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LOCKING CLIPS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Made of durable Stainless Steel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894402DB-AF4D-4505-8C93-0FA6E54D8E45}"/>
                </a:ext>
              </a:extLst>
            </p:cNvPr>
            <p:cNvCxnSpPr>
              <a:cxnSpLocks/>
            </p:cNvCxnSpPr>
            <p:nvPr/>
          </p:nvCxnSpPr>
          <p:spPr>
            <a:xfrm>
              <a:off x="3244857" y="2572544"/>
              <a:ext cx="204866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F25D4B5-7621-4C45-9353-7A5325F37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8175" y="2572546"/>
              <a:ext cx="406682" cy="288189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9497DCF-9C2C-4D37-A1F0-0CFE5F80150B}"/>
              </a:ext>
            </a:extLst>
          </p:cNvPr>
          <p:cNvGrpSpPr/>
          <p:nvPr/>
        </p:nvGrpSpPr>
        <p:grpSpPr>
          <a:xfrm>
            <a:off x="1461541" y="3095469"/>
            <a:ext cx="3264882" cy="1526014"/>
            <a:chOff x="2137335" y="1345061"/>
            <a:chExt cx="3264882" cy="1526014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ED7726A-ECAB-4FCA-9E2E-D4A9512685CB}"/>
                </a:ext>
              </a:extLst>
            </p:cNvPr>
            <p:cNvSpPr txBox="1"/>
            <p:nvPr/>
          </p:nvSpPr>
          <p:spPr>
            <a:xfrm>
              <a:off x="2455489" y="2409410"/>
              <a:ext cx="29467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LED MODULE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LED Modules with 100.000h Lifetime and an Efficiency of up to 155 </a:t>
              </a:r>
              <a:r>
                <a:rPr lang="en-US" sz="800" dirty="0" err="1">
                  <a:solidFill>
                    <a:prstClr val="black"/>
                  </a:solidFill>
                  <a:latin typeface="Arial" panose="020B0604020202020204"/>
                </a:rPr>
                <a:t>lm</a:t>
              </a: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/W.</a:t>
              </a: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3F7E00FB-4B7F-4660-912C-A48B1213ACCF}"/>
                </a:ext>
              </a:extLst>
            </p:cNvPr>
            <p:cNvCxnSpPr>
              <a:cxnSpLocks/>
            </p:cNvCxnSpPr>
            <p:nvPr/>
          </p:nvCxnSpPr>
          <p:spPr>
            <a:xfrm>
              <a:off x="2455489" y="2572544"/>
              <a:ext cx="283803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8A5F368A-BABA-46FB-A1EA-ECB0E41466A1}"/>
                </a:ext>
              </a:extLst>
            </p:cNvPr>
            <p:cNvCxnSpPr>
              <a:cxnSpLocks/>
            </p:cNvCxnSpPr>
            <p:nvPr/>
          </p:nvCxnSpPr>
          <p:spPr>
            <a:xfrm>
              <a:off x="2137335" y="1345061"/>
              <a:ext cx="321329" cy="1224309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427C62CF-2AE1-4D51-B656-599E52C96D5B}"/>
              </a:ext>
            </a:extLst>
          </p:cNvPr>
          <p:cNvSpPr txBox="1"/>
          <p:nvPr/>
        </p:nvSpPr>
        <p:spPr>
          <a:xfrm>
            <a:off x="5249257" y="1206476"/>
            <a:ext cx="3392172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ATEX directive 2014/34/EU</a:t>
            </a:r>
          </a:p>
          <a:p>
            <a:r>
              <a:rPr lang="en-US" sz="1200" dirty="0"/>
              <a:t>Zone 2 </a:t>
            </a:r>
          </a:p>
          <a:p>
            <a:r>
              <a:rPr lang="en-US" sz="1200" dirty="0"/>
              <a:t>Zone 22</a:t>
            </a:r>
          </a:p>
          <a:p>
            <a:endParaRPr lang="en-US" dirty="0"/>
          </a:p>
          <a:p>
            <a:r>
              <a:rPr lang="en-US" sz="1200" b="1" dirty="0"/>
              <a:t>High Quality Materials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Diffuser: reinforced PC diffuser (IK10) with prismatic design for an optimum light distribution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Housing: high impact compressed fiber glass reinforced polyester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Gasket: polyurethane, poured in one piece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  <a:p>
            <a:r>
              <a:rPr lang="en-US" sz="1200" b="1" dirty="0"/>
              <a:t>Features substantially improved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Up to 150 </a:t>
            </a:r>
            <a:r>
              <a:rPr lang="en-US" sz="1200" dirty="0" err="1"/>
              <a:t>lm</a:t>
            </a:r>
            <a:r>
              <a:rPr lang="en-US" sz="1200" dirty="0"/>
              <a:t>/W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Up to 8.000 </a:t>
            </a:r>
            <a:r>
              <a:rPr lang="en-US" sz="1200" dirty="0" err="1"/>
              <a:t>lm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Temperature range: (-20ºC to 40ºC)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DALI2 regulation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Emergency battery, 1 or 3 hours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EA0D44F-4F22-463F-A704-A5FD0D4D792A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28" name="Grafik 27">
            <a:hlinkClick r:id="rId4" action="ppaction://hlinksldjump"/>
            <a:extLst>
              <a:ext uri="{FF2B5EF4-FFF2-40B4-BE49-F238E27FC236}">
                <a16:creationId xmlns:a16="http://schemas.microsoft.com/office/drawing/2014/main" id="{1408B5A4-41C2-4527-A221-3FD8F9DF77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0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9" name="3D-Modell 38">
                <a:extLst>
                  <a:ext uri="{FF2B5EF4-FFF2-40B4-BE49-F238E27FC236}">
                    <a16:creationId xmlns:a16="http://schemas.microsoft.com/office/drawing/2014/main" id="{36E80401-6457-4A1C-B681-AF83FEB5BEE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50091582"/>
                  </p:ext>
                </p:extLst>
              </p:nvPr>
            </p:nvGraphicFramePr>
            <p:xfrm>
              <a:off x="-1048417" y="622205"/>
              <a:ext cx="5118968" cy="389264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118968" cy="3892645"/>
                    </a:xfrm>
                    <a:prstGeom prst="rect">
                      <a:avLst/>
                    </a:prstGeom>
                  </am3d:spPr>
                  <am3d:camera>
                    <am3d:pos x="177294" y="-19264" z="47482854"/>
                    <am3d:up dx="0" dy="36000000" dz="0"/>
                    <am3d:lookAt x="177294" y="-19264" z="0"/>
                    <am3d:perspective fov="2025885"/>
                  </am3d:camera>
                  <am3d:trans>
                    <am3d:meterPerModelUnit n="779815" d="1000000"/>
                    <am3d:preTrans dx="1042893" dy="61729" dz="-181842"/>
                    <am3d:scale>
                      <am3d:sx n="1000000" d="1000000"/>
                      <am3d:sy n="1000000" d="1000000"/>
                      <am3d:sz n="1000000" d="1000000"/>
                    </am3d:scale>
                    <am3d:rot ax="2438193" ay="1263466" az="1028291"/>
                    <am3d:postTrans dx="-738678" dy="1601678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9" name="3D-Modell 38">
                <a:extLst>
                  <a:ext uri="{FF2B5EF4-FFF2-40B4-BE49-F238E27FC236}">
                    <a16:creationId xmlns:a16="http://schemas.microsoft.com/office/drawing/2014/main" id="{36E80401-6457-4A1C-B681-AF83FEB5BE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048417" y="622205"/>
                <a:ext cx="5118968" cy="389264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ACQUEX LED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00DCF30-36EC-4780-A7B2-212CFF21FBC7}"/>
              </a:ext>
            </a:extLst>
          </p:cNvPr>
          <p:cNvGrpSpPr/>
          <p:nvPr/>
        </p:nvGrpSpPr>
        <p:grpSpPr>
          <a:xfrm>
            <a:off x="1492250" y="1733910"/>
            <a:ext cx="3234955" cy="590190"/>
            <a:chOff x="2167262" y="2409410"/>
            <a:chExt cx="3234955" cy="59019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CB33D7AE-D94F-487A-BE74-E9691CAF2FB4}"/>
                </a:ext>
              </a:extLst>
            </p:cNvPr>
            <p:cNvSpPr txBox="1"/>
            <p:nvPr/>
          </p:nvSpPr>
          <p:spPr>
            <a:xfrm>
              <a:off x="3408687" y="2409410"/>
              <a:ext cx="19935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PRE-DRILLED HOLES </a:t>
              </a:r>
            </a:p>
            <a:p>
              <a:pPr algn="r" defTabSz="914103"/>
              <a:r>
                <a:rPr lang="de-DE" sz="800" dirty="0">
                  <a:latin typeface="Arial" panose="020B0604020202020204"/>
                </a:rPr>
                <a:t>IP66 and M20/M25 </a:t>
              </a: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for Power Installation on the Top of the Housing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83F0F7-434C-4E88-9B5B-B0E062842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9162" y="2569370"/>
              <a:ext cx="1893575" cy="478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3287796A-6CE5-42B7-A3FC-47D4F57AA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7262" y="2568594"/>
              <a:ext cx="1241425" cy="43100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D31589A-E05B-4BDF-A58D-848C84669C14}"/>
              </a:ext>
            </a:extLst>
          </p:cNvPr>
          <p:cNvGrpSpPr/>
          <p:nvPr/>
        </p:nvGrpSpPr>
        <p:grpSpPr>
          <a:xfrm>
            <a:off x="2266950" y="3220925"/>
            <a:ext cx="2459473" cy="461665"/>
            <a:chOff x="2942744" y="2409410"/>
            <a:chExt cx="2459473" cy="461665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2381999-10F1-4F75-92DB-A341A4E4B30C}"/>
                </a:ext>
              </a:extLst>
            </p:cNvPr>
            <p:cNvSpPr txBox="1"/>
            <p:nvPr/>
          </p:nvSpPr>
          <p:spPr>
            <a:xfrm>
              <a:off x="3622194" y="2409410"/>
              <a:ext cx="17800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ULTRA STRONG BRACKETS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Stainless Steel Brackets made of SS 301 (V2A) or SS316 (V4A).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075A465-36F2-43F7-980D-95A37B9FDC94}"/>
                </a:ext>
              </a:extLst>
            </p:cNvPr>
            <p:cNvCxnSpPr>
              <a:cxnSpLocks/>
            </p:cNvCxnSpPr>
            <p:nvPr/>
          </p:nvCxnSpPr>
          <p:spPr>
            <a:xfrm>
              <a:off x="3399944" y="2572544"/>
              <a:ext cx="189357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69E3875A-4876-44B6-B3B4-3B9A0ABA46A8}"/>
                </a:ext>
              </a:extLst>
            </p:cNvPr>
            <p:cNvCxnSpPr>
              <a:cxnSpLocks/>
            </p:cNvCxnSpPr>
            <p:nvPr/>
          </p:nvCxnSpPr>
          <p:spPr>
            <a:xfrm>
              <a:off x="2942744" y="2458735"/>
              <a:ext cx="457200" cy="112714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58EE223-ED5A-4B88-AD99-2E86B8258C0F}"/>
              </a:ext>
            </a:extLst>
          </p:cNvPr>
          <p:cNvGrpSpPr/>
          <p:nvPr/>
        </p:nvGrpSpPr>
        <p:grpSpPr>
          <a:xfrm>
            <a:off x="1949450" y="2478714"/>
            <a:ext cx="2776974" cy="461665"/>
            <a:chOff x="2625244" y="2409410"/>
            <a:chExt cx="2776974" cy="461665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8ABD85B3-3B1D-4C28-8329-518AE1A89E55}"/>
                </a:ext>
              </a:extLst>
            </p:cNvPr>
            <p:cNvSpPr txBox="1"/>
            <p:nvPr/>
          </p:nvSpPr>
          <p:spPr>
            <a:xfrm>
              <a:off x="3508644" y="2409410"/>
              <a:ext cx="18935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STURDY HOUSING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Pressed Fiber Glass reinforced Polyester in RAL 1003</a:t>
              </a: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55C1B8E9-B2EC-4D73-AAB0-31D10449D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5244" y="2572545"/>
              <a:ext cx="2668275" cy="6603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895A110-3B23-4007-B55E-DEC0EE2B7A2A}"/>
              </a:ext>
            </a:extLst>
          </p:cNvPr>
          <p:cNvGrpSpPr/>
          <p:nvPr/>
        </p:nvGrpSpPr>
        <p:grpSpPr>
          <a:xfrm>
            <a:off x="1016000" y="1021250"/>
            <a:ext cx="3714121" cy="1093300"/>
            <a:chOff x="1688096" y="2409410"/>
            <a:chExt cx="3714121" cy="1093300"/>
          </a:xfrm>
        </p:grpSpPr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08C1B3FE-144F-42BC-B02B-B8A40C4C40B6}"/>
                </a:ext>
              </a:extLst>
            </p:cNvPr>
            <p:cNvSpPr txBox="1"/>
            <p:nvPr/>
          </p:nvSpPr>
          <p:spPr>
            <a:xfrm>
              <a:off x="3057156" y="2409410"/>
              <a:ext cx="234506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ULTRA STRONG CLIPS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Mounting Clips made of durable Stainless Steel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894402DB-AF4D-4505-8C93-0FA6E54D8E45}"/>
                </a:ext>
              </a:extLst>
            </p:cNvPr>
            <p:cNvCxnSpPr>
              <a:cxnSpLocks/>
            </p:cNvCxnSpPr>
            <p:nvPr/>
          </p:nvCxnSpPr>
          <p:spPr>
            <a:xfrm>
              <a:off x="3244857" y="2572544"/>
              <a:ext cx="204866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F25D4B5-7621-4C45-9353-7A5325F37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96" y="2572546"/>
              <a:ext cx="1556761" cy="930164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427C62CF-2AE1-4D51-B656-599E52C96D5B}"/>
              </a:ext>
            </a:extLst>
          </p:cNvPr>
          <p:cNvSpPr txBox="1"/>
          <p:nvPr/>
        </p:nvSpPr>
        <p:spPr>
          <a:xfrm>
            <a:off x="5249257" y="1206476"/>
            <a:ext cx="33921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Quick, easy and safe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Ready to be installed in ceiling or wall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Stainless steel fixing brackets included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Fast and easy installation via cable gland connection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3 lengths: 600 mm, 1.200 mm, 1.500 mm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  <a:p>
            <a:r>
              <a:rPr lang="en-US" sz="1200" b="1" dirty="0"/>
              <a:t>Protection mode: DUSTS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Restricted breathing: “t”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sealed tight, that no combustible dust can enter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Minimum degree of protection in accordance with IEC/EN 60529 ≥ IP 6X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  <a:p>
            <a:endParaRPr lang="en-US" sz="1200" b="1" dirty="0"/>
          </a:p>
        </p:txBody>
      </p:sp>
      <p:pic>
        <p:nvPicPr>
          <p:cNvPr id="28" name="Imagen 6">
            <a:extLst>
              <a:ext uri="{FF2B5EF4-FFF2-40B4-BE49-F238E27FC236}">
                <a16:creationId xmlns:a16="http://schemas.microsoft.com/office/drawing/2014/main" id="{0EE9D886-FADF-4E50-ABD6-860EC7DE7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450" y="2690903"/>
            <a:ext cx="257514" cy="217317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37140B65-05F0-410B-BFA8-F1025B24E1B3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32" name="Grafik 31">
            <a:hlinkClick r:id="rId5" action="ppaction://hlinksldjump"/>
            <a:extLst>
              <a:ext uri="{FF2B5EF4-FFF2-40B4-BE49-F238E27FC236}">
                <a16:creationId xmlns:a16="http://schemas.microsoft.com/office/drawing/2014/main" id="{6A3CC532-D2B3-4093-B9E4-CE1F7FEDE3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6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92C96DA-382F-473F-8CA2-E308EBEC897C}"/>
              </a:ext>
            </a:extLst>
          </p:cNvPr>
          <p:cNvGrpSpPr/>
          <p:nvPr/>
        </p:nvGrpSpPr>
        <p:grpSpPr>
          <a:xfrm>
            <a:off x="993373" y="897102"/>
            <a:ext cx="7115951" cy="3710702"/>
            <a:chOff x="993373" y="897102"/>
            <a:chExt cx="7115951" cy="3710702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FB0BBA17-1546-4410-AC3D-3AB2BCC337E9}"/>
                </a:ext>
              </a:extLst>
            </p:cNvPr>
            <p:cNvGrpSpPr/>
            <p:nvPr/>
          </p:nvGrpSpPr>
          <p:grpSpPr>
            <a:xfrm>
              <a:off x="993373" y="897102"/>
              <a:ext cx="7115951" cy="3710702"/>
              <a:chOff x="829545" y="1429317"/>
              <a:chExt cx="9487935" cy="4947602"/>
            </a:xfrm>
            <a:effectLst>
              <a:outerShdw blurRad="76200" dist="101600" sx="90000" sy="9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27485DD8-87F0-4132-B403-BF66C1CE1DFB}"/>
                  </a:ext>
                </a:extLst>
              </p:cNvPr>
              <p:cNvSpPr/>
              <p:nvPr/>
            </p:nvSpPr>
            <p:spPr>
              <a:xfrm>
                <a:off x="829545" y="1959710"/>
                <a:ext cx="9487935" cy="4417209"/>
              </a:xfrm>
              <a:prstGeom prst="rect">
                <a:avLst/>
              </a:prstGeom>
              <a:solidFill>
                <a:srgbClr val="FDB426"/>
              </a:solidFill>
              <a:ln w="76200">
                <a:solidFill>
                  <a:schemeClr val="bg1">
                    <a:lumMod val="65000"/>
                  </a:schemeClr>
                </a:solidFill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146050">
                <a:bevelT w="146050" h="133350" prst="softRound"/>
                <a:bevelB w="44450" h="0" prst="convex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77"/>
                <a:endParaRPr lang="de-DE" sz="1349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7EDCB1AA-64C6-493B-A404-BD57FE2FBC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99337" y="1429317"/>
                <a:ext cx="2548349" cy="488383"/>
              </a:xfrm>
              <a:prstGeom prst="rect">
                <a:avLst/>
              </a:prstGeom>
            </p:spPr>
          </p:pic>
        </p:grp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9CF6265-C3CE-4F95-B67A-883DAC132226}"/>
                </a:ext>
              </a:extLst>
            </p:cNvPr>
            <p:cNvSpPr/>
            <p:nvPr/>
          </p:nvSpPr>
          <p:spPr>
            <a:xfrm>
              <a:off x="1219688" y="1869589"/>
              <a:ext cx="1932535" cy="1656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77"/>
              <a:endParaRPr lang="de-DE" sz="134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CFE2D8A-35FE-42DF-8E49-F37651D6B7B7}"/>
                </a:ext>
              </a:extLst>
            </p:cNvPr>
            <p:cNvSpPr/>
            <p:nvPr/>
          </p:nvSpPr>
          <p:spPr>
            <a:xfrm>
              <a:off x="3516846" y="3596692"/>
              <a:ext cx="4308503" cy="7794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77"/>
              <a:endParaRPr lang="de-DE" sz="134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AD79485D-6A33-418C-8279-B29D442FBD1E}"/>
                </a:ext>
              </a:extLst>
            </p:cNvPr>
            <p:cNvSpPr/>
            <p:nvPr/>
          </p:nvSpPr>
          <p:spPr>
            <a:xfrm>
              <a:off x="3516846" y="2719901"/>
              <a:ext cx="4308503" cy="7794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77"/>
              <a:endParaRPr lang="de-DE" sz="134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3DEB858-A8C7-45A3-83F3-2ECF92B4A424}"/>
                </a:ext>
              </a:extLst>
            </p:cNvPr>
            <p:cNvSpPr/>
            <p:nvPr/>
          </p:nvSpPr>
          <p:spPr>
            <a:xfrm>
              <a:off x="3516845" y="1826022"/>
              <a:ext cx="4308503" cy="7794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77"/>
              <a:endParaRPr lang="de-DE" sz="134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6F130027-FD2D-4C72-B8CF-BAFE1FC502BA}"/>
              </a:ext>
            </a:extLst>
          </p:cNvPr>
          <p:cNvSpPr/>
          <p:nvPr/>
        </p:nvSpPr>
        <p:spPr>
          <a:xfrm>
            <a:off x="1824702" y="1998222"/>
            <a:ext cx="722505" cy="13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">
              <a:bevelT w="12700" h="6350" prst="softRound"/>
              <a:bevelB w="0"/>
              <a:extrusionClr>
                <a:schemeClr val="tx1">
                  <a:lumMod val="65000"/>
                  <a:lumOff val="35000"/>
                </a:schemeClr>
              </a:extrusionClr>
            </a:sp3d>
          </a:bodyPr>
          <a:lstStyle/>
          <a:p>
            <a:pPr algn="ctr" defTabSz="685577"/>
            <a:r>
              <a:rPr lang="de-DE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OREX LED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2ED6C90-635B-4D37-9861-4917A01B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33" y="1398039"/>
            <a:ext cx="769145" cy="193869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45341019-B60B-4DA3-AE6A-0C64DF104B43}"/>
              </a:ext>
            </a:extLst>
          </p:cNvPr>
          <p:cNvSpPr/>
          <p:nvPr/>
        </p:nvSpPr>
        <p:spPr>
          <a:xfrm>
            <a:off x="5221837" y="1934521"/>
            <a:ext cx="893213" cy="13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">
              <a:bevelT w="12700" h="6350" prst="softRound"/>
              <a:bevelB w="0"/>
              <a:extrusionClr>
                <a:schemeClr val="tx1">
                  <a:lumMod val="65000"/>
                  <a:lumOff val="35000"/>
                </a:schemeClr>
              </a:extrusionClr>
            </a:sp3d>
          </a:bodyPr>
          <a:lstStyle/>
          <a:p>
            <a:pPr algn="ctr" defTabSz="685577"/>
            <a:r>
              <a:rPr lang="de-DE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STRONGEX 2  LED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85ED337-EF4D-4A6C-BCEA-44B2ADD76C03}"/>
              </a:ext>
            </a:extLst>
          </p:cNvPr>
          <p:cNvSpPr/>
          <p:nvPr/>
        </p:nvSpPr>
        <p:spPr>
          <a:xfrm>
            <a:off x="5317088" y="3720251"/>
            <a:ext cx="722505" cy="13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">
              <a:bevelT w="12700" h="6350" prst="softRound"/>
              <a:bevelB w="0"/>
              <a:extrusionClr>
                <a:schemeClr val="tx1">
                  <a:lumMod val="65000"/>
                  <a:lumOff val="35000"/>
                </a:schemeClr>
              </a:extrusionClr>
            </a:sp3d>
          </a:bodyPr>
          <a:lstStyle/>
          <a:p>
            <a:pPr algn="ctr" defTabSz="685577"/>
            <a:r>
              <a:rPr lang="de-DE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AQUEX LED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2C4DEEE-764F-44B5-945F-5532B7234B21}"/>
              </a:ext>
            </a:extLst>
          </p:cNvPr>
          <p:cNvSpPr/>
          <p:nvPr/>
        </p:nvSpPr>
        <p:spPr>
          <a:xfrm>
            <a:off x="5309297" y="2815454"/>
            <a:ext cx="722505" cy="13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">
              <a:bevelT w="12700" h="6350" prst="softRound"/>
              <a:bevelB w="0"/>
              <a:extrusionClr>
                <a:schemeClr val="tx1">
                  <a:lumMod val="65000"/>
                  <a:lumOff val="35000"/>
                </a:schemeClr>
              </a:extrusionClr>
            </a:sp3d>
          </a:bodyPr>
          <a:lstStyle/>
          <a:p>
            <a:pPr algn="ctr" defTabSz="685577"/>
            <a:r>
              <a:rPr lang="de-DE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KRATEX LED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7">
                <a:extLst>
                  <a:ext uri="{FF2B5EF4-FFF2-40B4-BE49-F238E27FC236}">
                    <a16:creationId xmlns:a16="http://schemas.microsoft.com/office/drawing/2014/main" id="{F4E00334-DFDB-48BE-84D9-3C734693A15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96054" y="2490277"/>
              <a:ext cx="1101443" cy="65035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01443" cy="650353"/>
                    </a:xfrm>
                    <a:prstGeom prst="rect">
                      <a:avLst/>
                    </a:prstGeom>
                  </am3d:spPr>
                  <am3d:camera>
                    <am3d:pos x="0" y="0" z="700714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57808" d="1000000"/>
                    <am3d:preTrans dx="0" dy="-6407804" dz="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502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7">
                <a:extLst>
                  <a:ext uri="{FF2B5EF4-FFF2-40B4-BE49-F238E27FC236}">
                    <a16:creationId xmlns:a16="http://schemas.microsoft.com/office/drawing/2014/main" id="{F4E00334-DFDB-48BE-84D9-3C734693A1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054" y="2490277"/>
                <a:ext cx="1101443" cy="650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3188AB0-A39F-4697-AFDD-653BABAE839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73004" y="2234318"/>
              <a:ext cx="1587228" cy="91890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587228" cy="918900"/>
                    </a:xfrm>
                    <a:prstGeom prst="rect">
                      <a:avLst/>
                    </a:prstGeom>
                  </am3d:spPr>
                  <am3d:camera>
                    <am3d:pos x="0" y="0" z="699146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57808" d="1000000"/>
                    <am3d:preTrans dx="0" dy="-6216735" dz="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3780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3188AB0-A39F-4697-AFDD-653BABAE83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3004" y="2234318"/>
                <a:ext cx="1587228" cy="918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-Modell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CFB490C-EA8D-43FA-8940-2EF2EFE7C12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72319" y="2075004"/>
              <a:ext cx="3847868" cy="370316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847868" cy="370316"/>
                    </a:xfrm>
                    <a:prstGeom prst="rect">
                      <a:avLst/>
                    </a:prstGeom>
                  </am3d:spPr>
                  <am3d:camera>
                    <am3d:pos x="0" y="0" z="474212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50182" d="1000000"/>
                    <am3d:preTrans dx="0" dy="-2226718" dz="1377537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0639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-Modell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CFB490C-EA8D-43FA-8940-2EF2EFE7C1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72319" y="2075004"/>
                <a:ext cx="3847868" cy="370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-Modell 1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ADBB99C-DA87-4E43-9766-4D74FC3214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800000">
              <a:off x="4375716" y="2847193"/>
              <a:ext cx="2605245" cy="612050"/>
            </p:xfrm>
            <a:graphic>
              <a:graphicData uri="http://schemas.microsoft.com/office/drawing/2017/model3d">
                <am3d:model3d r:embed="rId13">
                  <am3d:spPr>
                    <a:xfrm rot="10800000">
                      <a:off x="0" y="0"/>
                      <a:ext cx="2605245" cy="612050"/>
                    </a:xfrm>
                    <a:prstGeom prst="rect">
                      <a:avLst/>
                    </a:prstGeom>
                  </am3d:spPr>
                  <am3d:camera>
                    <am3d:pos x="0" y="0" z="49624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30257" d="1000000"/>
                    <am3d:preTrans dx="425173" dy="573981" dz="1837117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7383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-Modell 1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ADBB99C-DA87-4E43-9766-4D74FC3214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0800000">
                <a:off x="4375716" y="2847193"/>
                <a:ext cx="2605245" cy="612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-Modell 1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A5AA13BD-08B7-42FA-9099-D3C9F00A46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36492" y="3856241"/>
              <a:ext cx="3883695" cy="315831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3883695" cy="315831"/>
                    </a:xfrm>
                    <a:prstGeom prst="rect">
                      <a:avLst/>
                    </a:prstGeom>
                  </am3d:spPr>
                  <am3d:camera>
                    <am3d:pos x="0" y="0" z="4748285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9815" d="1000000"/>
                    <am3d:preTrans dx="0" dy="1480639" dz="-81412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40639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-Modell 1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A5AA13BD-08B7-42FA-9099-D3C9F00A46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36492" y="3856241"/>
                <a:ext cx="3883695" cy="3158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0779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6F47CF-FD9F-4239-86DC-C85F9404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THANK YOU</a:t>
            </a:r>
            <a:br>
              <a:rPr lang="de-DE" dirty="0"/>
            </a:br>
            <a:br>
              <a:rPr lang="de-DE" dirty="0"/>
            </a:br>
            <a:r>
              <a:rPr lang="de-DE" sz="830" b="0" dirty="0"/>
              <a:t>www.trilux.com</a:t>
            </a:r>
            <a:endParaRPr lang="de-DE" sz="830" dirty="0"/>
          </a:p>
        </p:txBody>
      </p:sp>
    </p:spTree>
    <p:extLst>
      <p:ext uri="{BB962C8B-B14F-4D97-AF65-F5344CB8AC3E}">
        <p14:creationId xmlns:p14="http://schemas.microsoft.com/office/powerpoint/2010/main" val="386792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C481C-F466-42D7-99EA-D4A0A698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PLEASE START THE PRESENTATION MODE</a:t>
            </a:r>
          </a:p>
        </p:txBody>
      </p:sp>
    </p:spTree>
    <p:extLst>
      <p:ext uri="{BB962C8B-B14F-4D97-AF65-F5344CB8AC3E}">
        <p14:creationId xmlns:p14="http://schemas.microsoft.com/office/powerpoint/2010/main" val="3511350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C481C-F466-42D7-99EA-D4A0A698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CLICK ON THE PRODUCTS</a:t>
            </a:r>
            <a:br>
              <a:rPr lang="de-DE" dirty="0"/>
            </a:br>
            <a:r>
              <a:rPr lang="de-DE" dirty="0"/>
              <a:t>TO PICK THEM UP</a:t>
            </a:r>
          </a:p>
        </p:txBody>
      </p:sp>
    </p:spTree>
    <p:extLst>
      <p:ext uri="{BB962C8B-B14F-4D97-AF65-F5344CB8AC3E}">
        <p14:creationId xmlns:p14="http://schemas.microsoft.com/office/powerpoint/2010/main" val="3657877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92C96DA-382F-473F-8CA2-E308EBEC897C}"/>
              </a:ext>
            </a:extLst>
          </p:cNvPr>
          <p:cNvGrpSpPr/>
          <p:nvPr/>
        </p:nvGrpSpPr>
        <p:grpSpPr>
          <a:xfrm>
            <a:off x="993373" y="897102"/>
            <a:ext cx="7115951" cy="3710702"/>
            <a:chOff x="993373" y="897102"/>
            <a:chExt cx="7115951" cy="3710702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FB0BBA17-1546-4410-AC3D-3AB2BCC337E9}"/>
                </a:ext>
              </a:extLst>
            </p:cNvPr>
            <p:cNvGrpSpPr/>
            <p:nvPr/>
          </p:nvGrpSpPr>
          <p:grpSpPr>
            <a:xfrm>
              <a:off x="993373" y="897102"/>
              <a:ext cx="7115951" cy="3710702"/>
              <a:chOff x="829545" y="1429317"/>
              <a:chExt cx="9487935" cy="4947602"/>
            </a:xfrm>
            <a:effectLst>
              <a:outerShdw blurRad="76200" dist="101600" sx="90000" sy="9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27485DD8-87F0-4132-B403-BF66C1CE1DFB}"/>
                  </a:ext>
                </a:extLst>
              </p:cNvPr>
              <p:cNvSpPr/>
              <p:nvPr/>
            </p:nvSpPr>
            <p:spPr>
              <a:xfrm>
                <a:off x="829545" y="1959710"/>
                <a:ext cx="9487935" cy="4417209"/>
              </a:xfrm>
              <a:prstGeom prst="rect">
                <a:avLst/>
              </a:prstGeom>
              <a:solidFill>
                <a:srgbClr val="FDB426"/>
              </a:solidFill>
              <a:ln w="76200">
                <a:solidFill>
                  <a:schemeClr val="bg1">
                    <a:lumMod val="65000"/>
                  </a:schemeClr>
                </a:solidFill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146050">
                <a:bevelT w="146050" h="133350" prst="softRound"/>
                <a:bevelB w="44450" h="0" prst="convex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77"/>
                <a:endParaRPr lang="de-DE" sz="1349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7EDCB1AA-64C6-493B-A404-BD57FE2FBC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99337" y="1429317"/>
                <a:ext cx="2548349" cy="488383"/>
              </a:xfrm>
              <a:prstGeom prst="rect">
                <a:avLst/>
              </a:prstGeom>
            </p:spPr>
          </p:pic>
        </p:grp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9CF6265-C3CE-4F95-B67A-883DAC132226}"/>
                </a:ext>
              </a:extLst>
            </p:cNvPr>
            <p:cNvSpPr/>
            <p:nvPr/>
          </p:nvSpPr>
          <p:spPr>
            <a:xfrm>
              <a:off x="1219688" y="1869589"/>
              <a:ext cx="1932535" cy="1656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77"/>
              <a:endParaRPr lang="de-DE" sz="134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CFE2D8A-35FE-42DF-8E49-F37651D6B7B7}"/>
                </a:ext>
              </a:extLst>
            </p:cNvPr>
            <p:cNvSpPr/>
            <p:nvPr/>
          </p:nvSpPr>
          <p:spPr>
            <a:xfrm>
              <a:off x="3516846" y="3596692"/>
              <a:ext cx="4308503" cy="7794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77"/>
              <a:endParaRPr lang="de-DE" sz="134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AD79485D-6A33-418C-8279-B29D442FBD1E}"/>
                </a:ext>
              </a:extLst>
            </p:cNvPr>
            <p:cNvSpPr/>
            <p:nvPr/>
          </p:nvSpPr>
          <p:spPr>
            <a:xfrm>
              <a:off x="3516846" y="2719901"/>
              <a:ext cx="4308503" cy="7794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77"/>
              <a:endParaRPr lang="de-DE" sz="1349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3DEB858-A8C7-45A3-83F3-2ECF92B4A424}"/>
                </a:ext>
              </a:extLst>
            </p:cNvPr>
            <p:cNvSpPr/>
            <p:nvPr/>
          </p:nvSpPr>
          <p:spPr>
            <a:xfrm>
              <a:off x="3516845" y="1826022"/>
              <a:ext cx="4308503" cy="7794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77"/>
              <a:endParaRPr lang="de-DE" sz="1349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6F130027-FD2D-4C72-B8CF-BAFE1FC502BA}"/>
              </a:ext>
            </a:extLst>
          </p:cNvPr>
          <p:cNvSpPr/>
          <p:nvPr/>
        </p:nvSpPr>
        <p:spPr>
          <a:xfrm>
            <a:off x="1824702" y="1998222"/>
            <a:ext cx="722505" cy="13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">
              <a:bevelT w="12700" h="6350" prst="softRound"/>
              <a:bevelB w="0"/>
              <a:extrusionClr>
                <a:schemeClr val="tx1">
                  <a:lumMod val="65000"/>
                  <a:lumOff val="35000"/>
                </a:schemeClr>
              </a:extrusionClr>
            </a:sp3d>
          </a:bodyPr>
          <a:lstStyle/>
          <a:p>
            <a:pPr algn="ctr" defTabSz="685577"/>
            <a:r>
              <a:rPr lang="de-DE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OREX LED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2ED6C90-635B-4D37-9861-4917A01B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33" y="1398039"/>
            <a:ext cx="769145" cy="193869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45341019-B60B-4DA3-AE6A-0C64DF104B43}"/>
              </a:ext>
            </a:extLst>
          </p:cNvPr>
          <p:cNvSpPr/>
          <p:nvPr/>
        </p:nvSpPr>
        <p:spPr>
          <a:xfrm>
            <a:off x="5221837" y="1934521"/>
            <a:ext cx="893213" cy="13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">
              <a:bevelT w="12700" h="6350" prst="softRound"/>
              <a:bevelB w="0"/>
              <a:extrusionClr>
                <a:schemeClr val="tx1">
                  <a:lumMod val="65000"/>
                  <a:lumOff val="35000"/>
                </a:schemeClr>
              </a:extrusionClr>
            </a:sp3d>
          </a:bodyPr>
          <a:lstStyle/>
          <a:p>
            <a:pPr algn="ctr" defTabSz="685577"/>
            <a:r>
              <a:rPr lang="de-DE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STRONGEX 2  LED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85ED337-EF4D-4A6C-BCEA-44B2ADD76C03}"/>
              </a:ext>
            </a:extLst>
          </p:cNvPr>
          <p:cNvSpPr/>
          <p:nvPr/>
        </p:nvSpPr>
        <p:spPr>
          <a:xfrm>
            <a:off x="5317088" y="3720251"/>
            <a:ext cx="722505" cy="13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">
              <a:bevelT w="12700" h="6350" prst="softRound"/>
              <a:bevelB w="0"/>
              <a:extrusionClr>
                <a:schemeClr val="tx1">
                  <a:lumMod val="65000"/>
                  <a:lumOff val="35000"/>
                </a:schemeClr>
              </a:extrusionClr>
            </a:sp3d>
          </a:bodyPr>
          <a:lstStyle/>
          <a:p>
            <a:pPr algn="ctr" defTabSz="685577"/>
            <a:r>
              <a:rPr lang="de-DE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AQUEX LED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2C4DEEE-764F-44B5-945F-5532B7234B21}"/>
              </a:ext>
            </a:extLst>
          </p:cNvPr>
          <p:cNvSpPr/>
          <p:nvPr/>
        </p:nvSpPr>
        <p:spPr>
          <a:xfrm>
            <a:off x="5309297" y="2815454"/>
            <a:ext cx="722505" cy="13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">
              <a:bevelT w="12700" h="6350" prst="softRound"/>
              <a:bevelB w="0"/>
              <a:extrusionClr>
                <a:schemeClr val="tx1">
                  <a:lumMod val="65000"/>
                  <a:lumOff val="35000"/>
                </a:schemeClr>
              </a:extrusionClr>
            </a:sp3d>
          </a:bodyPr>
          <a:lstStyle/>
          <a:p>
            <a:pPr algn="ctr" defTabSz="685577"/>
            <a:r>
              <a:rPr lang="de-DE" sz="52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KRATEX LED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7">
                <a:extLst>
                  <a:ext uri="{FF2B5EF4-FFF2-40B4-BE49-F238E27FC236}">
                    <a16:creationId xmlns:a16="http://schemas.microsoft.com/office/drawing/2014/main" id="{F4E00334-DFDB-48BE-84D9-3C734693A1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5635333"/>
                  </p:ext>
                </p:extLst>
              </p:nvPr>
            </p:nvGraphicFramePr>
            <p:xfrm>
              <a:off x="1596054" y="2490277"/>
              <a:ext cx="1101443" cy="65035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01443" cy="650353"/>
                    </a:xfrm>
                    <a:prstGeom prst="rect">
                      <a:avLst/>
                    </a:prstGeom>
                  </am3d:spPr>
                  <am3d:camera>
                    <am3d:pos x="0" y="0" z="700714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57808" d="1000000"/>
                    <am3d:preTrans dx="0" dy="-6407804" dz="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502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7">
                <a:extLst>
                  <a:ext uri="{FF2B5EF4-FFF2-40B4-BE49-F238E27FC236}">
                    <a16:creationId xmlns:a16="http://schemas.microsoft.com/office/drawing/2014/main" id="{F4E00334-DFDB-48BE-84D9-3C734693A1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6054" y="2490277"/>
                <a:ext cx="1101443" cy="650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3188AB0-A39F-4697-AFDD-653BABAE83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6592359"/>
                  </p:ext>
                </p:extLst>
              </p:nvPr>
            </p:nvGraphicFramePr>
            <p:xfrm>
              <a:off x="1373004" y="2234318"/>
              <a:ext cx="1587228" cy="91890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587228" cy="918900"/>
                    </a:xfrm>
                    <a:prstGeom prst="rect">
                      <a:avLst/>
                    </a:prstGeom>
                  </am3d:spPr>
                  <am3d:camera>
                    <am3d:pos x="0" y="0" z="699146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57808" d="1000000"/>
                    <am3d:preTrans dx="0" dy="-6216735" dz="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3780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3188AB0-A39F-4697-AFDD-653BABAE83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3004" y="2234318"/>
                <a:ext cx="1587228" cy="918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-Modell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CFB490C-EA8D-43FA-8940-2EF2EFE7C1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7950170"/>
                  </p:ext>
                </p:extLst>
              </p:nvPr>
            </p:nvGraphicFramePr>
            <p:xfrm>
              <a:off x="3772319" y="2075004"/>
              <a:ext cx="3847868" cy="370316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847868" cy="370316"/>
                    </a:xfrm>
                    <a:prstGeom prst="rect">
                      <a:avLst/>
                    </a:prstGeom>
                  </am3d:spPr>
                  <am3d:camera>
                    <am3d:pos x="0" y="0" z="474212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50182" d="1000000"/>
                    <am3d:preTrans dx="0" dy="-2226718" dz="1377537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0639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-Modell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CFB490C-EA8D-43FA-8940-2EF2EFE7C1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72319" y="2075004"/>
                <a:ext cx="3847868" cy="370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-Modell 1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ADBB99C-DA87-4E43-9766-4D74FC3214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3527428"/>
                  </p:ext>
                </p:extLst>
              </p:nvPr>
            </p:nvGraphicFramePr>
            <p:xfrm rot="10800000">
              <a:off x="4375716" y="2847193"/>
              <a:ext cx="2605245" cy="612050"/>
            </p:xfrm>
            <a:graphic>
              <a:graphicData uri="http://schemas.microsoft.com/office/drawing/2017/model3d">
                <am3d:model3d r:embed="rId13">
                  <am3d:spPr>
                    <a:xfrm rot="10800000">
                      <a:off x="0" y="0"/>
                      <a:ext cx="2605245" cy="612050"/>
                    </a:xfrm>
                    <a:prstGeom prst="rect">
                      <a:avLst/>
                    </a:prstGeom>
                  </am3d:spPr>
                  <am3d:camera>
                    <am3d:pos x="0" y="0" z="49624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30257" d="1000000"/>
                    <am3d:preTrans dx="425173" dy="573981" dz="1837117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7383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-Modell 1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ADBB99C-DA87-4E43-9766-4D74FC3214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0800000">
                <a:off x="4375716" y="2847193"/>
                <a:ext cx="2605245" cy="612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-Modell 1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A5AA13BD-08B7-42FA-9099-D3C9F00A46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0413507"/>
                  </p:ext>
                </p:extLst>
              </p:nvPr>
            </p:nvGraphicFramePr>
            <p:xfrm>
              <a:off x="3736492" y="3856241"/>
              <a:ext cx="3883695" cy="315831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3883695" cy="315831"/>
                    </a:xfrm>
                    <a:prstGeom prst="rect">
                      <a:avLst/>
                    </a:prstGeom>
                  </am3d:spPr>
                  <am3d:camera>
                    <am3d:pos x="0" y="0" z="4748285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9815" d="1000000"/>
                    <am3d:preTrans dx="0" dy="1480639" dz="-81412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40639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-Modell 1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A5AA13BD-08B7-42FA-9099-D3C9F00A46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36492" y="3856241"/>
                <a:ext cx="3883695" cy="3158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1237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420F93F6-92D3-4EA6-9EF7-15D27657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1" y="1219721"/>
            <a:ext cx="4714397" cy="14753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5C2C524-0D04-4C93-AF35-E1F8EE23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1" y="3267441"/>
            <a:ext cx="4714397" cy="147536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OREX 1 LED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E8F5C70-87F9-48C9-997F-F6FB1700050B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7C925B9D-6B0A-40C6-BC46-16C91CCF1052}"/>
              </a:ext>
            </a:extLst>
          </p:cNvPr>
          <p:cNvSpPr txBox="1"/>
          <p:nvPr/>
        </p:nvSpPr>
        <p:spPr>
          <a:xfrm>
            <a:off x="2956250" y="1368008"/>
            <a:ext cx="19850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i="0" u="none" strike="noStrike" baseline="0" dirty="0">
                <a:solidFill>
                  <a:srgbClr val="000000"/>
                </a:solidFill>
                <a:latin typeface="+mj-lt"/>
              </a:rPr>
              <a:t>Zone 1, 21 </a:t>
            </a:r>
            <a:endParaRPr lang="nl-NL" sz="10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1000" b="0" i="0" u="none" strike="noStrike" baseline="0" dirty="0">
                <a:solidFill>
                  <a:srgbClr val="000000"/>
                </a:solidFill>
                <a:latin typeface="+mj-lt"/>
              </a:rPr>
              <a:t>II 2G Ex eb mb op is IIC T5 GB </a:t>
            </a:r>
          </a:p>
          <a:p>
            <a:r>
              <a:rPr lang="nl-NL" sz="1000" b="0" i="0" u="none" strike="noStrike" baseline="0" dirty="0">
                <a:solidFill>
                  <a:srgbClr val="000000"/>
                </a:solidFill>
                <a:latin typeface="+mj-lt"/>
              </a:rPr>
              <a:t>II 2D Ex tc op is IIIC T105 Db </a:t>
            </a:r>
          </a:p>
          <a:p>
            <a:r>
              <a:rPr lang="nl-NL" sz="1000" b="0" i="0" u="none" strike="noStrike" baseline="0" dirty="0">
                <a:solidFill>
                  <a:srgbClr val="000000"/>
                </a:solidFill>
                <a:latin typeface="+mj-lt"/>
              </a:rPr>
              <a:t>II 3G Ex ec op is IIC T5 Gb </a:t>
            </a:r>
          </a:p>
          <a:p>
            <a:r>
              <a:rPr lang="nl-NL" sz="1000" b="0" i="0" u="none" strike="noStrike" baseline="0" dirty="0">
                <a:solidFill>
                  <a:srgbClr val="000000"/>
                </a:solidFill>
                <a:latin typeface="+mj-lt"/>
              </a:rPr>
              <a:t>II 3D Ex tc op is IIIC T105 Dc</a:t>
            </a:r>
            <a:endParaRPr lang="de-DE" sz="1000" dirty="0">
              <a:latin typeface="+mj-lt"/>
            </a:endParaRPr>
          </a:p>
        </p:txBody>
      </p:sp>
      <p:sp>
        <p:nvSpPr>
          <p:cNvPr id="390" name="Textfeld 389">
            <a:extLst>
              <a:ext uri="{FF2B5EF4-FFF2-40B4-BE49-F238E27FC236}">
                <a16:creationId xmlns:a16="http://schemas.microsoft.com/office/drawing/2014/main" id="{65A50154-33F3-43AB-8DB4-7D51CACF3B23}"/>
              </a:ext>
            </a:extLst>
          </p:cNvPr>
          <p:cNvSpPr txBox="1"/>
          <p:nvPr/>
        </p:nvSpPr>
        <p:spPr>
          <a:xfrm>
            <a:off x="2970510" y="3419927"/>
            <a:ext cx="19850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i="0" u="none" strike="noStrike" baseline="0" dirty="0">
                <a:solidFill>
                  <a:srgbClr val="000000"/>
                </a:solidFill>
                <a:latin typeface="+mj-lt"/>
              </a:rPr>
              <a:t>Zone 2, 21</a:t>
            </a:r>
          </a:p>
          <a:p>
            <a:r>
              <a:rPr lang="it-IT" sz="1000" b="1" i="0" u="none" strike="noStrike" baseline="0" dirty="0">
                <a:solidFill>
                  <a:srgbClr val="000000"/>
                </a:solidFill>
                <a:latin typeface="+mj-lt"/>
              </a:rPr>
              <a:t>Zone 2, 22</a:t>
            </a:r>
          </a:p>
          <a:p>
            <a:r>
              <a:rPr lang="nl-NL" sz="1000" b="0" i="0" u="none" strike="noStrike" baseline="0" dirty="0">
                <a:solidFill>
                  <a:srgbClr val="000000"/>
                </a:solidFill>
                <a:latin typeface="+mj-lt"/>
              </a:rPr>
              <a:t>II 3D Ex tc op is IIIC TX Dc</a:t>
            </a:r>
          </a:p>
          <a:p>
            <a:r>
              <a:rPr lang="nl-NL" sz="1000" b="0" i="0" u="none" strike="noStrike" baseline="0" dirty="0">
                <a:solidFill>
                  <a:srgbClr val="000000"/>
                </a:solidFill>
                <a:latin typeface="+mj-lt"/>
              </a:rPr>
              <a:t>II 3G Ex ec op is IIC TX Gc</a:t>
            </a:r>
          </a:p>
          <a:p>
            <a:r>
              <a:rPr lang="nl-NL" sz="1000" b="0" i="0" u="none" strike="noStrike" baseline="0" dirty="0">
                <a:solidFill>
                  <a:srgbClr val="000000"/>
                </a:solidFill>
                <a:latin typeface="+mj-lt"/>
              </a:rPr>
              <a:t>II 2D Ex tb op is IIIC TX Db</a:t>
            </a:r>
            <a:endParaRPr lang="de-DE" sz="1000" dirty="0">
              <a:latin typeface="+mj-lt"/>
            </a:endParaRPr>
          </a:p>
        </p:txBody>
      </p:sp>
      <p:sp>
        <p:nvSpPr>
          <p:cNvPr id="391" name="Titel 2">
            <a:extLst>
              <a:ext uri="{FF2B5EF4-FFF2-40B4-BE49-F238E27FC236}">
                <a16:creationId xmlns:a16="http://schemas.microsoft.com/office/drawing/2014/main" id="{1B801DD5-5B88-4624-9ADB-B1DAB85154FC}"/>
              </a:ext>
            </a:extLst>
          </p:cNvPr>
          <p:cNvSpPr txBox="1">
            <a:spLocks/>
          </p:cNvSpPr>
          <p:nvPr/>
        </p:nvSpPr>
        <p:spPr>
          <a:xfrm>
            <a:off x="272754" y="2925883"/>
            <a:ext cx="4453669" cy="4880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OREX 2 LED</a:t>
            </a:r>
          </a:p>
        </p:txBody>
      </p:sp>
      <p:pic>
        <p:nvPicPr>
          <p:cNvPr id="542" name="Grafik 541">
            <a:extLst>
              <a:ext uri="{FF2B5EF4-FFF2-40B4-BE49-F238E27FC236}">
                <a16:creationId xmlns:a16="http://schemas.microsoft.com/office/drawing/2014/main" id="{C2B7AC5E-7F00-422E-ACA3-7CC5A9C1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01" y="1552235"/>
            <a:ext cx="477385" cy="861774"/>
          </a:xfrm>
          <a:prstGeom prst="rect">
            <a:avLst/>
          </a:prstGeom>
        </p:spPr>
      </p:pic>
      <p:pic>
        <p:nvPicPr>
          <p:cNvPr id="545" name="Grafik 544">
            <a:extLst>
              <a:ext uri="{FF2B5EF4-FFF2-40B4-BE49-F238E27FC236}">
                <a16:creationId xmlns:a16="http://schemas.microsoft.com/office/drawing/2014/main" id="{6FF909BA-F657-475F-8872-062F76009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774" y="3668993"/>
            <a:ext cx="477385" cy="861774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C076E8A4-314A-432F-B6C8-1407FC791946}"/>
              </a:ext>
            </a:extLst>
          </p:cNvPr>
          <p:cNvSpPr txBox="1"/>
          <p:nvPr/>
        </p:nvSpPr>
        <p:spPr>
          <a:xfrm>
            <a:off x="5468591" y="1175565"/>
            <a:ext cx="27085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OREX LED</a:t>
            </a:r>
          </a:p>
          <a:p>
            <a:r>
              <a:rPr lang="en-US" sz="1200" dirty="0"/>
              <a:t>High bay solution for halls with explosion hazards</a:t>
            </a:r>
          </a:p>
          <a:p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err="1"/>
              <a:t>Suitable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outdoor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Extreme resistance to weather and tough industrial conditions thanks to its glass cover and </a:t>
            </a:r>
            <a:r>
              <a:rPr lang="en-US" sz="1200" dirty="0" err="1"/>
              <a:t>aluminium</a:t>
            </a:r>
            <a:r>
              <a:rPr lang="en-US" sz="1200" dirty="0"/>
              <a:t> housing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/>
              <a:t>Wide </a:t>
            </a:r>
            <a:r>
              <a:rPr lang="de-DE" sz="1200" dirty="0" err="1"/>
              <a:t>voltage</a:t>
            </a:r>
            <a:r>
              <a:rPr lang="de-DE" sz="1200" dirty="0"/>
              <a:t> </a:t>
            </a:r>
            <a:r>
              <a:rPr lang="de-DE" sz="1200" dirty="0" err="1"/>
              <a:t>range</a:t>
            </a:r>
            <a:r>
              <a:rPr lang="de-DE" sz="1200" dirty="0"/>
              <a:t> </a:t>
            </a:r>
            <a:r>
              <a:rPr lang="de-DE" sz="1200" dirty="0" err="1"/>
              <a:t>driver</a:t>
            </a:r>
            <a:r>
              <a:rPr lang="de-DE" sz="1200" dirty="0"/>
              <a:t> </a:t>
            </a:r>
            <a:r>
              <a:rPr lang="de-DE" sz="1200" dirty="0" err="1"/>
              <a:t>suitable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industrial</a:t>
            </a:r>
            <a:r>
              <a:rPr lang="de-DE" sz="1200" dirty="0"/>
              <a:t> </a:t>
            </a:r>
            <a:r>
              <a:rPr lang="de-DE" sz="1200" dirty="0" err="1"/>
              <a:t>applications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DALI dimmable optional, and several mounting </a:t>
            </a:r>
            <a:r>
              <a:rPr lang="en-US" sz="1200" dirty="0" err="1"/>
              <a:t>accesories</a:t>
            </a:r>
            <a:r>
              <a:rPr lang="en-US" sz="1200" dirty="0"/>
              <a:t> and junction boxes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OREX 1 up to 20.000 </a:t>
            </a:r>
            <a:r>
              <a:rPr lang="en-US" sz="1200" dirty="0" err="1"/>
              <a:t>lm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OREX 2 up to 40.000 </a:t>
            </a:r>
            <a:r>
              <a:rPr lang="en-US" sz="1200" dirty="0" err="1"/>
              <a:t>lm</a:t>
            </a:r>
            <a:endParaRPr lang="de-DE" sz="12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B16BF21-C42B-4DCC-A5C2-5531FDF1087D}"/>
              </a:ext>
            </a:extLst>
          </p:cNvPr>
          <p:cNvGrpSpPr/>
          <p:nvPr/>
        </p:nvGrpSpPr>
        <p:grpSpPr>
          <a:xfrm>
            <a:off x="2892821" y="1579704"/>
            <a:ext cx="150403" cy="586838"/>
            <a:chOff x="2892821" y="1579704"/>
            <a:chExt cx="150403" cy="58683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7BEDFA1-5D40-4ECB-8C8F-CEC21CDD5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579704"/>
              <a:ext cx="149747" cy="12809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223C8C67-0A6E-43B1-9AEB-5CEC0F95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734850"/>
              <a:ext cx="149747" cy="12809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9E11AAC-DEDF-4E5D-A978-6A7484626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889479"/>
              <a:ext cx="149747" cy="128090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64638A93-D317-4983-A3E6-39F3FE6E1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3477" y="2038452"/>
              <a:ext cx="149747" cy="128090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23BE9F4-A4B1-4083-AD26-88F188B10BEB}"/>
              </a:ext>
            </a:extLst>
          </p:cNvPr>
          <p:cNvGrpSpPr/>
          <p:nvPr/>
        </p:nvGrpSpPr>
        <p:grpSpPr>
          <a:xfrm>
            <a:off x="2892821" y="3783807"/>
            <a:ext cx="149747" cy="430722"/>
            <a:chOff x="2892821" y="1577323"/>
            <a:chExt cx="149747" cy="430722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C3D4241-95F3-436A-8FBE-007553C04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577323"/>
              <a:ext cx="149747" cy="128090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EDC027E5-DE88-4541-B764-BFCCB9BBB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730088"/>
              <a:ext cx="149747" cy="12809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833E85ED-F194-4E64-880E-8BD8E212B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879955"/>
              <a:ext cx="149747" cy="128090"/>
            </a:xfrm>
            <a:prstGeom prst="rect">
              <a:avLst/>
            </a:prstGeom>
          </p:spPr>
        </p:pic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5EB70B1F-4F4C-4BCF-A3BF-8749DF426E41}"/>
              </a:ext>
            </a:extLst>
          </p:cNvPr>
          <p:cNvSpPr/>
          <p:nvPr/>
        </p:nvSpPr>
        <p:spPr>
          <a:xfrm>
            <a:off x="2933626" y="2290901"/>
            <a:ext cx="1689924" cy="31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3BBDED7A-02EB-404A-9C41-8CC1F9593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346" y="2327299"/>
            <a:ext cx="1565654" cy="234446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391D3300-0821-4F90-BC01-41099D0F5AEA}"/>
              </a:ext>
            </a:extLst>
          </p:cNvPr>
          <p:cNvSpPr/>
          <p:nvPr/>
        </p:nvSpPr>
        <p:spPr>
          <a:xfrm>
            <a:off x="2897790" y="4330636"/>
            <a:ext cx="1689924" cy="31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12CB562E-0B81-4DCD-A7BD-88D7045B4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510" y="4367034"/>
            <a:ext cx="1565654" cy="23444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-Modell 3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1144A88-7953-4FE9-9AF6-5173375A495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717542236"/>
                  </p:ext>
                </p:extLst>
              </p:nvPr>
            </p:nvGraphicFramePr>
            <p:xfrm>
              <a:off x="590660" y="1217344"/>
              <a:ext cx="1317469" cy="1465684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317469" cy="1465684"/>
                    </a:xfrm>
                    <a:prstGeom prst="rect">
                      <a:avLst/>
                    </a:prstGeom>
                  </am3d:spPr>
                  <am3d:camera>
                    <am3d:pos x="-435433" y="-5374822" z="69914687"/>
                    <am3d:up dx="0" dy="36000000" dz="0"/>
                    <am3d:lookAt x="-435433" y="-5374822" z="0"/>
                    <am3d:perspective fov="2650106"/>
                  </am3d:camera>
                  <am3d:trans>
                    <am3d:meterPerModelUnit n="2557808" d="1000000"/>
                    <am3d:preTrans dx="0" dy="-6216735" dz="2"/>
                    <am3d:scale>
                      <am3d:sx n="1000000" d="1000000"/>
                      <am3d:sy n="1000000" d="1000000"/>
                      <am3d:sz n="1000000" d="1000000"/>
                    </am3d:scale>
                    <am3d:rot ax="2306608" ay="-869577" az="-674166"/>
                    <am3d:postTrans dx="0" dy="0" dz="0"/>
                  </am3d:trans>
                  <am3d:raster rName="Office3DRenderer" rVer="16.0.8326">
                    <am3d:blip r:embed="rId8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-Modell 3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1144A88-7953-4FE9-9AF6-5173375A49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660" y="1217344"/>
                <a:ext cx="1317469" cy="14656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3D-Modell 3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C59CA10-E722-44DA-A129-57ECECB76CA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25338331"/>
                  </p:ext>
                </p:extLst>
              </p:nvPr>
            </p:nvGraphicFramePr>
            <p:xfrm>
              <a:off x="607082" y="3267441"/>
              <a:ext cx="1276437" cy="1475361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276437" cy="1475361"/>
                    </a:xfrm>
                    <a:prstGeom prst="rect">
                      <a:avLst/>
                    </a:prstGeom>
                  </am3d:spPr>
                  <am3d:camera>
                    <am3d:pos x="58937" y="-5234902" z="70071461"/>
                    <am3d:up dx="0" dy="36000000" dz="0"/>
                    <am3d:lookAt x="58937" y="-5234902" z="0"/>
                    <am3d:perspective fov="2478392"/>
                  </am3d:camera>
                  <am3d:trans>
                    <am3d:meterPerModelUnit n="2557808" d="1000000"/>
                    <am3d:preTrans dx="-2985128" dy="-2446911" dz="-1675711"/>
                    <am3d:scale>
                      <am3d:sx n="1000000" d="1000000"/>
                      <am3d:sy n="1000000" d="1000000"/>
                      <am3d:sz n="1000000" d="1000000"/>
                    </am3d:scale>
                    <am3d:rot ax="3583583" ay="-2447516" az="-2893133"/>
                    <am3d:postTrans dx="58937" dy="-5234902" dz="0"/>
                  </am3d:trans>
                  <am3d:raster rName="Office3DRenderer" rVer="16.0.8326">
                    <am3d:blip r:embed="rId11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3D-Modell 3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C59CA10-E722-44DA-A129-57ECECB76C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7082" y="3267441"/>
                <a:ext cx="1276437" cy="1475361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Grafik 8">
            <a:hlinkClick r:id="rId12" action="ppaction://hlinksldjump"/>
            <a:extLst>
              <a:ext uri="{FF2B5EF4-FFF2-40B4-BE49-F238E27FC236}">
                <a16:creationId xmlns:a16="http://schemas.microsoft.com/office/drawing/2014/main" id="{DE32C213-3A1A-4258-A419-6C654268CCA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BF2B41B-40F0-4511-BAFF-2EF80B8E819E}"/>
              </a:ext>
            </a:extLst>
          </p:cNvPr>
          <p:cNvGrpSpPr/>
          <p:nvPr/>
        </p:nvGrpSpPr>
        <p:grpSpPr>
          <a:xfrm>
            <a:off x="5543392" y="4451756"/>
            <a:ext cx="1376834" cy="196861"/>
            <a:chOff x="5543392" y="4451756"/>
            <a:chExt cx="1376834" cy="196861"/>
          </a:xfrm>
        </p:grpSpPr>
        <p:pic>
          <p:nvPicPr>
            <p:cNvPr id="178" name="Grafik 177">
              <a:extLst>
                <a:ext uri="{FF2B5EF4-FFF2-40B4-BE49-F238E27FC236}">
                  <a16:creationId xmlns:a16="http://schemas.microsoft.com/office/drawing/2014/main" id="{F1278AE2-7385-4B98-972A-E825BD0AA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2188" t="13426" r="10233" b="46239"/>
            <a:stretch/>
          </p:blipFill>
          <p:spPr>
            <a:xfrm>
              <a:off x="5543392" y="4451756"/>
              <a:ext cx="655617" cy="196861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4652F2-2A98-40FF-9DEE-CB7F0F3499B5}"/>
                </a:ext>
              </a:extLst>
            </p:cNvPr>
            <p:cNvSpPr/>
            <p:nvPr/>
          </p:nvSpPr>
          <p:spPr>
            <a:xfrm>
              <a:off x="6199008" y="4473583"/>
              <a:ext cx="319614" cy="15291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600" dirty="0">
                  <a:solidFill>
                    <a:schemeClr val="tx1"/>
                  </a:solidFill>
                </a:rPr>
                <a:t>IP 66/67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8D0A4B44-B859-4700-81BB-0F9CA698AE5F}"/>
                </a:ext>
              </a:extLst>
            </p:cNvPr>
            <p:cNvSpPr/>
            <p:nvPr/>
          </p:nvSpPr>
          <p:spPr>
            <a:xfrm>
              <a:off x="6600612" y="4473583"/>
              <a:ext cx="319614" cy="15291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600" dirty="0">
                  <a:solidFill>
                    <a:schemeClr val="tx1"/>
                  </a:solidFill>
                </a:rPr>
                <a:t>IK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7680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6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3D-Modell 31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B0E4BAFB-2EF4-44A7-BE22-71F3FE7BD7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8051907"/>
                  </p:ext>
                </p:extLst>
              </p:nvPr>
            </p:nvGraphicFramePr>
            <p:xfrm>
              <a:off x="215259" y="641479"/>
              <a:ext cx="3171605" cy="374306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171605" cy="3743066"/>
                    </a:xfrm>
                    <a:prstGeom prst="rect">
                      <a:avLst/>
                    </a:prstGeom>
                  </am3d:spPr>
                  <am3d:camera>
                    <am3d:pos x="0" y="0" z="699146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57808" d="1000000"/>
                    <am3d:preTrans dx="0" dy="-6216735" dz="2"/>
                    <am3d:scale>
                      <am3d:sx n="1000000" d="1000000"/>
                      <am3d:sy n="1000000" d="1000000"/>
                      <am3d:sz n="1000000" d="1000000"/>
                    </am3d:scale>
                    <am3d:rot ax="3748403" ay="-1323482" az="-214655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2669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3D-Modell 31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B0E4BAFB-2EF4-44A7-BE22-71F3FE7BD7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259" y="641479"/>
                <a:ext cx="3171605" cy="3743066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D3F03A-EED6-40A1-8EF7-6D8023398F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6341" y="1242221"/>
            <a:ext cx="3337910" cy="2696391"/>
          </a:xfrm>
        </p:spPr>
        <p:txBody>
          <a:bodyPr/>
          <a:lstStyle/>
          <a:p>
            <a:r>
              <a:rPr lang="en-US" b="1" dirty="0"/>
              <a:t>ATEX directive 2014/34/EU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Zones 1 and 21</a:t>
            </a:r>
          </a:p>
          <a:p>
            <a:endParaRPr lang="en-US" dirty="0"/>
          </a:p>
          <a:p>
            <a:r>
              <a:rPr lang="en-US" b="1" dirty="0"/>
              <a:t>High resistance to industrial conditions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Eyebolt included and installed made of stainless steel 304 (optional 316)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IK08 impacts resistance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Surface protected against corrosive environments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IP66/67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High resistance materials, suitable for outdoor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OREX 1 LED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00DCF30-36EC-4780-A7B2-212CFF21FBC7}"/>
              </a:ext>
            </a:extLst>
          </p:cNvPr>
          <p:cNvGrpSpPr/>
          <p:nvPr/>
        </p:nvGrpSpPr>
        <p:grpSpPr>
          <a:xfrm>
            <a:off x="1780477" y="1162410"/>
            <a:ext cx="2946728" cy="864372"/>
            <a:chOff x="2455489" y="2409410"/>
            <a:chExt cx="2946728" cy="864372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CB33D7AE-D94F-487A-BE74-E9691CAF2FB4}"/>
                </a:ext>
              </a:extLst>
            </p:cNvPr>
            <p:cNvSpPr txBox="1"/>
            <p:nvPr/>
          </p:nvSpPr>
          <p:spPr>
            <a:xfrm>
              <a:off x="4017109" y="2409410"/>
              <a:ext cx="13851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MOUNTING </a:t>
              </a:r>
            </a:p>
            <a:p>
              <a:pPr algn="r" defTabSz="914103"/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Eyebolt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made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on SS 304 </a:t>
              </a:r>
            </a:p>
            <a:p>
              <a:pPr algn="r" defTabSz="914103"/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included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and </a:t>
              </a:r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installed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83F0F7-434C-4E88-9B5B-B0E06284240E}"/>
                </a:ext>
              </a:extLst>
            </p:cNvPr>
            <p:cNvCxnSpPr>
              <a:cxnSpLocks/>
            </p:cNvCxnSpPr>
            <p:nvPr/>
          </p:nvCxnSpPr>
          <p:spPr>
            <a:xfrm>
              <a:off x="2455489" y="2572544"/>
              <a:ext cx="283803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3287796A-6CE5-42B7-A3FC-47D4F57AA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5489" y="2569370"/>
              <a:ext cx="3175" cy="704412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D31589A-E05B-4BDF-A58D-848C84669C14}"/>
              </a:ext>
            </a:extLst>
          </p:cNvPr>
          <p:cNvGrpSpPr/>
          <p:nvPr/>
        </p:nvGrpSpPr>
        <p:grpSpPr>
          <a:xfrm>
            <a:off x="2114550" y="2978150"/>
            <a:ext cx="2611873" cy="652765"/>
            <a:chOff x="2790344" y="2095199"/>
            <a:chExt cx="2611873" cy="652765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2381999-10F1-4F75-92DB-A341A4E4B30C}"/>
                </a:ext>
              </a:extLst>
            </p:cNvPr>
            <p:cNvSpPr txBox="1"/>
            <p:nvPr/>
          </p:nvSpPr>
          <p:spPr>
            <a:xfrm>
              <a:off x="4017109" y="2409410"/>
              <a:ext cx="13851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CABLE GLAND  </a:t>
              </a:r>
            </a:p>
            <a:p>
              <a:pPr algn="r" defTabSz="914103"/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IP67 Polyamide</a:t>
              </a: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075A465-36F2-43F7-980D-95A37B9FDC94}"/>
                </a:ext>
              </a:extLst>
            </p:cNvPr>
            <p:cNvCxnSpPr>
              <a:cxnSpLocks/>
            </p:cNvCxnSpPr>
            <p:nvPr/>
          </p:nvCxnSpPr>
          <p:spPr>
            <a:xfrm>
              <a:off x="3399944" y="2572544"/>
              <a:ext cx="189357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69E3875A-4876-44B6-B3B4-3B9A0ABA46A8}"/>
                </a:ext>
              </a:extLst>
            </p:cNvPr>
            <p:cNvCxnSpPr>
              <a:cxnSpLocks/>
            </p:cNvCxnSpPr>
            <p:nvPr/>
          </p:nvCxnSpPr>
          <p:spPr>
            <a:xfrm>
              <a:off x="2790344" y="2095199"/>
              <a:ext cx="609600" cy="47625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F72EC30-77A4-43C6-8C98-C53685F26F21}"/>
              </a:ext>
            </a:extLst>
          </p:cNvPr>
          <p:cNvGrpSpPr/>
          <p:nvPr/>
        </p:nvGrpSpPr>
        <p:grpSpPr>
          <a:xfrm>
            <a:off x="2371725" y="3775479"/>
            <a:ext cx="2354698" cy="338554"/>
            <a:chOff x="3047519" y="2409410"/>
            <a:chExt cx="2354698" cy="338554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2AC5769-1F58-4650-9472-6EA93D9BBD2E}"/>
                </a:ext>
              </a:extLst>
            </p:cNvPr>
            <p:cNvSpPr txBox="1"/>
            <p:nvPr/>
          </p:nvSpPr>
          <p:spPr>
            <a:xfrm>
              <a:off x="3367058" y="2409410"/>
              <a:ext cx="20351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COOLING RIBS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Absorbs Heat up to 55° C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D62B4708-5009-494E-8000-B75226E172D8}"/>
                </a:ext>
              </a:extLst>
            </p:cNvPr>
            <p:cNvCxnSpPr>
              <a:cxnSpLocks/>
            </p:cNvCxnSpPr>
            <p:nvPr/>
          </p:nvCxnSpPr>
          <p:spPr>
            <a:xfrm>
              <a:off x="3047519" y="2572543"/>
              <a:ext cx="2246000" cy="1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58EE223-ED5A-4B88-AD99-2E86B8258C0F}"/>
              </a:ext>
            </a:extLst>
          </p:cNvPr>
          <p:cNvGrpSpPr/>
          <p:nvPr/>
        </p:nvGrpSpPr>
        <p:grpSpPr>
          <a:xfrm>
            <a:off x="2406745" y="2458073"/>
            <a:ext cx="2319678" cy="492443"/>
            <a:chOff x="3082539" y="2409410"/>
            <a:chExt cx="2319678" cy="492443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8ABD85B3-3B1D-4C28-8329-518AE1A89E55}"/>
                </a:ext>
              </a:extLst>
            </p:cNvPr>
            <p:cNvSpPr txBox="1"/>
            <p:nvPr/>
          </p:nvSpPr>
          <p:spPr>
            <a:xfrm>
              <a:off x="3944774" y="2409410"/>
              <a:ext cx="145744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GASKET  </a:t>
              </a:r>
            </a:p>
            <a:p>
              <a:pPr algn="r" defTabSz="914103"/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IP67 Polyamide</a:t>
              </a:r>
            </a:p>
            <a:p>
              <a:pPr algn="r" defTabSz="914103"/>
              <a:r>
                <a:rPr lang="en-US" sz="500" dirty="0">
                  <a:solidFill>
                    <a:prstClr val="black"/>
                  </a:solidFill>
                  <a:latin typeface="Arial" panose="020B0604020202020204"/>
                </a:rPr>
                <a:t>(Also available of nickel brass and ready for armored cable)</a:t>
              </a:r>
              <a:endParaRPr lang="de-DE" sz="5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55C1B8E9-B2EC-4D73-AAB0-31D10449D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2539" y="2572544"/>
              <a:ext cx="2210980" cy="6143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895A110-3B23-4007-B55E-DEC0EE2B7A2A}"/>
              </a:ext>
            </a:extLst>
          </p:cNvPr>
          <p:cNvGrpSpPr/>
          <p:nvPr/>
        </p:nvGrpSpPr>
        <p:grpSpPr>
          <a:xfrm>
            <a:off x="2032000" y="1795950"/>
            <a:ext cx="2698121" cy="464650"/>
            <a:chOff x="2704096" y="2409410"/>
            <a:chExt cx="2698121" cy="464650"/>
          </a:xfrm>
        </p:grpSpPr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08C1B3FE-144F-42BC-B02B-B8A40C4C40B6}"/>
                </a:ext>
              </a:extLst>
            </p:cNvPr>
            <p:cNvSpPr txBox="1"/>
            <p:nvPr/>
          </p:nvSpPr>
          <p:spPr>
            <a:xfrm>
              <a:off x="3785618" y="2409410"/>
              <a:ext cx="16165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HEAVY DUTY BRACKET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SS 304 to adapt all available Mounting Accessories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894402DB-AF4D-4505-8C93-0FA6E54D8E45}"/>
                </a:ext>
              </a:extLst>
            </p:cNvPr>
            <p:cNvCxnSpPr>
              <a:cxnSpLocks/>
            </p:cNvCxnSpPr>
            <p:nvPr/>
          </p:nvCxnSpPr>
          <p:spPr>
            <a:xfrm>
              <a:off x="3244857" y="2572544"/>
              <a:ext cx="204866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F25D4B5-7621-4C45-9353-7A5325F37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4096" y="2572545"/>
              <a:ext cx="540761" cy="301515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DBFB43F2-B6AA-487E-84FD-874C1532E5CC}"/>
              </a:ext>
            </a:extLst>
          </p:cNvPr>
          <p:cNvGrpSpPr/>
          <p:nvPr/>
        </p:nvGrpSpPr>
        <p:grpSpPr>
          <a:xfrm>
            <a:off x="1272540" y="2971800"/>
            <a:ext cx="3453883" cy="1735567"/>
            <a:chOff x="1948334" y="889287"/>
            <a:chExt cx="3453883" cy="1735567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B146B39-E4DB-449C-91CA-0C4DE0E4C1DA}"/>
                </a:ext>
              </a:extLst>
            </p:cNvPr>
            <p:cNvSpPr txBox="1"/>
            <p:nvPr/>
          </p:nvSpPr>
          <p:spPr>
            <a:xfrm>
              <a:off x="4017109" y="2409410"/>
              <a:ext cx="138510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GROUND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96043F82-EB13-4991-83E6-E5ADB7C4C894}"/>
                </a:ext>
              </a:extLst>
            </p:cNvPr>
            <p:cNvCxnSpPr>
              <a:cxnSpLocks/>
            </p:cNvCxnSpPr>
            <p:nvPr/>
          </p:nvCxnSpPr>
          <p:spPr>
            <a:xfrm>
              <a:off x="3037644" y="2572544"/>
              <a:ext cx="225587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602E720C-DD05-4A7A-9603-A8E5FDF34319}"/>
                </a:ext>
              </a:extLst>
            </p:cNvPr>
            <p:cNvCxnSpPr>
              <a:cxnSpLocks/>
            </p:cNvCxnSpPr>
            <p:nvPr/>
          </p:nvCxnSpPr>
          <p:spPr>
            <a:xfrm>
              <a:off x="1948334" y="889287"/>
              <a:ext cx="1099185" cy="1685925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9631E837-19C4-4A7E-9A14-4BA816F48731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30" name="Grafik 29">
            <a:hlinkClick r:id="rId5" action="ppaction://hlinksldjump"/>
            <a:extLst>
              <a:ext uri="{FF2B5EF4-FFF2-40B4-BE49-F238E27FC236}">
                <a16:creationId xmlns:a16="http://schemas.microsoft.com/office/drawing/2014/main" id="{8B3E2797-1DCB-4C97-B296-3113BC4A5C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47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-Modell 20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7856D75F-99F2-4AF7-8C96-3BC998B94E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9710679"/>
                  </p:ext>
                </p:extLst>
              </p:nvPr>
            </p:nvGraphicFramePr>
            <p:xfrm>
              <a:off x="135981" y="1370521"/>
              <a:ext cx="3114523" cy="306672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114523" cy="3066729"/>
                    </a:xfrm>
                    <a:prstGeom prst="rect">
                      <a:avLst/>
                    </a:prstGeom>
                  </am3d:spPr>
                  <am3d:camera>
                    <am3d:pos x="0" y="0" z="699146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57808" d="1000000"/>
                    <am3d:preTrans dx="0" dy="-6216735" dz="2"/>
                    <am3d:scale>
                      <am3d:sx n="1000000" d="1000000"/>
                      <am3d:sy n="1000000" d="1000000"/>
                      <am3d:sz n="1000000" d="1000000"/>
                    </am3d:scale>
                    <am3d:rot ax="-6367778" ay="690642" az="207642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4049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-Modell 20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7856D75F-99F2-4AF7-8C96-3BC998B94E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981" y="1370521"/>
                <a:ext cx="3114523" cy="3066729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D3F03A-EED6-40A1-8EF7-6D8023398F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6341" y="1242222"/>
            <a:ext cx="3337910" cy="3581238"/>
          </a:xfrm>
        </p:spPr>
        <p:txBody>
          <a:bodyPr/>
          <a:lstStyle/>
          <a:p>
            <a:r>
              <a:rPr lang="en-US" b="1" dirty="0"/>
              <a:t>High performance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Luminous flux from 8.000 </a:t>
            </a:r>
            <a:r>
              <a:rPr lang="en-US" dirty="0" err="1"/>
              <a:t>lm</a:t>
            </a:r>
            <a:r>
              <a:rPr lang="en-US" dirty="0"/>
              <a:t> to 20.000 </a:t>
            </a:r>
            <a:r>
              <a:rPr lang="en-US" dirty="0" err="1"/>
              <a:t>lm</a:t>
            </a:r>
            <a:r>
              <a:rPr lang="en-US" dirty="0"/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Up to 130 </a:t>
            </a:r>
            <a:r>
              <a:rPr lang="en-US" dirty="0" err="1"/>
              <a:t>lm</a:t>
            </a:r>
            <a:r>
              <a:rPr lang="en-US" dirty="0"/>
              <a:t>/W.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L80B10 70.000 h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b="1" dirty="0"/>
              <a:t>Large selection of options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Light color: 4.500K, 5.000K and 6.500K.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CRI: CRI&gt;80, CRI&gt;90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Fast and easy installation via cable gland connection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DALI dimmable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External connections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b="1" dirty="0"/>
              <a:t>Several accessories available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Wall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Pole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Tube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Junction boxes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OREX 1 LED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D31589A-E05B-4BDF-A58D-848C84669C14}"/>
              </a:ext>
            </a:extLst>
          </p:cNvPr>
          <p:cNvGrpSpPr/>
          <p:nvPr/>
        </p:nvGrpSpPr>
        <p:grpSpPr>
          <a:xfrm>
            <a:off x="2302380" y="2907549"/>
            <a:ext cx="2424043" cy="461665"/>
            <a:chOff x="2978174" y="2409410"/>
            <a:chExt cx="2424043" cy="461665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2381999-10F1-4F75-92DB-A341A4E4B30C}"/>
                </a:ext>
              </a:extLst>
            </p:cNvPr>
            <p:cNvSpPr txBox="1"/>
            <p:nvPr/>
          </p:nvSpPr>
          <p:spPr>
            <a:xfrm>
              <a:off x="3944774" y="2409410"/>
              <a:ext cx="14574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LED UNIT  </a:t>
              </a:r>
            </a:p>
            <a:p>
              <a:pPr algn="r" defTabSz="914103"/>
              <a:r>
                <a:rPr lang="fr-FR" sz="800" dirty="0" err="1">
                  <a:solidFill>
                    <a:prstClr val="black"/>
                  </a:solidFill>
                  <a:latin typeface="Arial" panose="020B0604020202020204"/>
                </a:rPr>
                <a:t>With</a:t>
              </a:r>
              <a:r>
                <a:rPr lang="fr-FR" sz="800" dirty="0">
                  <a:solidFill>
                    <a:prstClr val="black"/>
                  </a:solidFill>
                  <a:latin typeface="Arial" panose="020B0604020202020204"/>
                </a:rPr>
                <a:t> MB (encapsulation) ATEX Protection Mode.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075A465-36F2-43F7-980D-95A37B9FDC94}"/>
                </a:ext>
              </a:extLst>
            </p:cNvPr>
            <p:cNvCxnSpPr>
              <a:cxnSpLocks/>
            </p:cNvCxnSpPr>
            <p:nvPr/>
          </p:nvCxnSpPr>
          <p:spPr>
            <a:xfrm>
              <a:off x="2978174" y="2572544"/>
              <a:ext cx="231534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F72EC30-77A4-43C6-8C98-C53685F26F21}"/>
              </a:ext>
            </a:extLst>
          </p:cNvPr>
          <p:cNvGrpSpPr/>
          <p:nvPr/>
        </p:nvGrpSpPr>
        <p:grpSpPr>
          <a:xfrm>
            <a:off x="2572761" y="3527829"/>
            <a:ext cx="2153662" cy="338554"/>
            <a:chOff x="3248555" y="2409410"/>
            <a:chExt cx="2153662" cy="338554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2AC5769-1F58-4650-9472-6EA93D9BBD2E}"/>
                </a:ext>
              </a:extLst>
            </p:cNvPr>
            <p:cNvSpPr txBox="1"/>
            <p:nvPr/>
          </p:nvSpPr>
          <p:spPr>
            <a:xfrm>
              <a:off x="3367058" y="2409410"/>
              <a:ext cx="20351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COOLING RIBS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Absorbs Heat up to 55° C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D62B4708-5009-494E-8000-B75226E17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8555" y="2572545"/>
              <a:ext cx="2044964" cy="6142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58EE223-ED5A-4B88-AD99-2E86B8258C0F}"/>
              </a:ext>
            </a:extLst>
          </p:cNvPr>
          <p:cNvGrpSpPr/>
          <p:nvPr/>
        </p:nvGrpSpPr>
        <p:grpSpPr>
          <a:xfrm>
            <a:off x="2572761" y="2297258"/>
            <a:ext cx="2153662" cy="415498"/>
            <a:chOff x="3248555" y="2409410"/>
            <a:chExt cx="2153662" cy="415498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8ABD85B3-3B1D-4C28-8329-518AE1A89E55}"/>
                </a:ext>
              </a:extLst>
            </p:cNvPr>
            <p:cNvSpPr txBox="1"/>
            <p:nvPr/>
          </p:nvSpPr>
          <p:spPr>
            <a:xfrm>
              <a:off x="3944774" y="2409410"/>
              <a:ext cx="1457443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LED MODULE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Up to 20.000 </a:t>
              </a:r>
              <a:r>
                <a:rPr lang="en-US" sz="800" dirty="0" err="1">
                  <a:solidFill>
                    <a:prstClr val="black"/>
                  </a:solidFill>
                  <a:latin typeface="Arial" panose="020B0604020202020204"/>
                </a:rPr>
                <a:t>lm</a:t>
              </a:r>
              <a:b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</a:br>
              <a:r>
                <a:rPr lang="en-US" sz="500" dirty="0">
                  <a:solidFill>
                    <a:prstClr val="black"/>
                  </a:solidFill>
                  <a:latin typeface="Arial" panose="020B0604020202020204"/>
                </a:rPr>
                <a:t>(with an efficiency up to 130 </a:t>
              </a:r>
              <a:r>
                <a:rPr lang="en-US" sz="500" dirty="0" err="1">
                  <a:solidFill>
                    <a:prstClr val="black"/>
                  </a:solidFill>
                  <a:latin typeface="Arial" panose="020B0604020202020204"/>
                </a:rPr>
                <a:t>lm</a:t>
              </a:r>
              <a:r>
                <a:rPr lang="en-US" sz="500" dirty="0">
                  <a:solidFill>
                    <a:prstClr val="black"/>
                  </a:solidFill>
                  <a:latin typeface="Arial" panose="020B0604020202020204"/>
                </a:rPr>
                <a:t>/W)</a:t>
              </a:r>
              <a:endParaRPr lang="de-DE" sz="5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55C1B8E9-B2EC-4D73-AAB0-31D10449D734}"/>
                </a:ext>
              </a:extLst>
            </p:cNvPr>
            <p:cNvCxnSpPr>
              <a:cxnSpLocks/>
            </p:cNvCxnSpPr>
            <p:nvPr/>
          </p:nvCxnSpPr>
          <p:spPr>
            <a:xfrm>
              <a:off x="3248555" y="2572545"/>
              <a:ext cx="2044964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89748581-232C-43CE-B3EE-E6687B1F8DF9}"/>
              </a:ext>
            </a:extLst>
          </p:cNvPr>
          <p:cNvGrpSpPr/>
          <p:nvPr/>
        </p:nvGrpSpPr>
        <p:grpSpPr>
          <a:xfrm>
            <a:off x="2202180" y="1664109"/>
            <a:ext cx="2524243" cy="338554"/>
            <a:chOff x="2877974" y="2409410"/>
            <a:chExt cx="2524243" cy="338554"/>
          </a:xfrm>
        </p:grpSpPr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12B7BE0C-B76B-4427-9277-88C6C71172CB}"/>
                </a:ext>
              </a:extLst>
            </p:cNvPr>
            <p:cNvSpPr txBox="1"/>
            <p:nvPr/>
          </p:nvSpPr>
          <p:spPr>
            <a:xfrm>
              <a:off x="3944774" y="2409410"/>
              <a:ext cx="14574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HEAVY DUTY HOUSING  </a:t>
              </a:r>
            </a:p>
            <a:p>
              <a:pPr algn="r" defTabSz="914103"/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Made </a:t>
              </a:r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of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durable Aluminium</a:t>
              </a:r>
              <a:endParaRPr lang="de-DE" sz="5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F090A790-D88F-4174-8C90-5EDD126442BC}"/>
                </a:ext>
              </a:extLst>
            </p:cNvPr>
            <p:cNvCxnSpPr>
              <a:cxnSpLocks/>
            </p:cNvCxnSpPr>
            <p:nvPr/>
          </p:nvCxnSpPr>
          <p:spPr>
            <a:xfrm>
              <a:off x="2877974" y="2572545"/>
              <a:ext cx="241554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F3AB9DA-E45F-4F55-8DD1-5DA3035CA3AE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20" name="Grafik 19">
            <a:hlinkClick r:id="rId5" action="ppaction://hlinksldjump"/>
            <a:extLst>
              <a:ext uri="{FF2B5EF4-FFF2-40B4-BE49-F238E27FC236}">
                <a16:creationId xmlns:a16="http://schemas.microsoft.com/office/drawing/2014/main" id="{300AE9AF-5880-4006-8D42-6D37C55171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7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3D-Modell 30">
                <a:extLst>
                  <a:ext uri="{FF2B5EF4-FFF2-40B4-BE49-F238E27FC236}">
                    <a16:creationId xmlns:a16="http://schemas.microsoft.com/office/drawing/2014/main" id="{F1A5EE6E-0903-47D6-A559-B80CFF083C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6132961"/>
                  </p:ext>
                </p:extLst>
              </p:nvPr>
            </p:nvGraphicFramePr>
            <p:xfrm>
              <a:off x="164937" y="790591"/>
              <a:ext cx="3124088" cy="367651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24088" cy="3676518"/>
                    </a:xfrm>
                    <a:prstGeom prst="rect">
                      <a:avLst/>
                    </a:prstGeom>
                  </am3d:spPr>
                  <am3d:camera>
                    <am3d:pos x="0" y="0" z="700714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57808" d="1000000"/>
                    <am3d:preTrans dx="0" dy="-6407804" dz="2"/>
                    <am3d:scale>
                      <am3d:sx n="1000000" d="1000000"/>
                      <am3d:sy n="1000000" d="1000000"/>
                      <am3d:sz n="1000000" d="1000000"/>
                    </am3d:scale>
                    <am3d:rot ax="6342754" ay="-1451117" az="-746860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385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3D-Modell 30">
                <a:extLst>
                  <a:ext uri="{FF2B5EF4-FFF2-40B4-BE49-F238E27FC236}">
                    <a16:creationId xmlns:a16="http://schemas.microsoft.com/office/drawing/2014/main" id="{F1A5EE6E-0903-47D6-A559-B80CFF083C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937" y="790591"/>
                <a:ext cx="3124088" cy="367651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D3F03A-EED6-40A1-8EF7-6D8023398F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6341" y="926911"/>
            <a:ext cx="3337910" cy="3581238"/>
          </a:xfrm>
        </p:spPr>
        <p:txBody>
          <a:bodyPr/>
          <a:lstStyle/>
          <a:p>
            <a:r>
              <a:rPr lang="en-US" b="1" dirty="0"/>
              <a:t>ATEX directive 2014/34/EU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Zones 2, 21 and 22.</a:t>
            </a:r>
          </a:p>
          <a:p>
            <a:endParaRPr lang="en-US" b="1" dirty="0"/>
          </a:p>
          <a:p>
            <a:r>
              <a:rPr lang="en-US" b="1" dirty="0"/>
              <a:t>High performance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Luminous flux from 8.000 </a:t>
            </a:r>
            <a:r>
              <a:rPr lang="en-US" dirty="0" err="1"/>
              <a:t>lm</a:t>
            </a:r>
            <a:r>
              <a:rPr lang="en-US" dirty="0"/>
              <a:t> to 39.500 </a:t>
            </a:r>
            <a:r>
              <a:rPr lang="en-US" dirty="0" err="1"/>
              <a:t>lm</a:t>
            </a:r>
            <a:r>
              <a:rPr lang="en-US" dirty="0"/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Up to 145 </a:t>
            </a:r>
            <a:r>
              <a:rPr lang="en-US" dirty="0" err="1"/>
              <a:t>lm</a:t>
            </a:r>
            <a:r>
              <a:rPr lang="en-US" dirty="0"/>
              <a:t>/W.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L80B10 70.000 h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b="1" dirty="0"/>
              <a:t>Large selection of options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Light color: 3.000K, 4.000K, 4.500K, 5.000K, 6.500K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CRI: CRI&gt;80, CRI&gt;90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Fast and easy installation via cable gland connection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DALI dimmable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External connections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b="1" dirty="0"/>
              <a:t>Several accessories available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Wall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Pole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Tube mounting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Junction boxes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OREX 2 LED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F72EC30-77A4-43C6-8C98-C53685F26F21}"/>
              </a:ext>
            </a:extLst>
          </p:cNvPr>
          <p:cNvGrpSpPr/>
          <p:nvPr/>
        </p:nvGrpSpPr>
        <p:grpSpPr>
          <a:xfrm>
            <a:off x="2691264" y="3531796"/>
            <a:ext cx="2035159" cy="338554"/>
            <a:chOff x="3367058" y="2409410"/>
            <a:chExt cx="2035159" cy="338554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2AC5769-1F58-4650-9472-6EA93D9BBD2E}"/>
                </a:ext>
              </a:extLst>
            </p:cNvPr>
            <p:cNvSpPr txBox="1"/>
            <p:nvPr/>
          </p:nvSpPr>
          <p:spPr>
            <a:xfrm>
              <a:off x="3367058" y="2409410"/>
              <a:ext cx="20351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COOLING RIBS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Absorbs Heat up to 55° C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D62B4708-5009-494E-8000-B75226E172D8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V="1">
              <a:off x="3367058" y="2572545"/>
              <a:ext cx="1926461" cy="6142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89748581-232C-43CE-B3EE-E6687B1F8DF9}"/>
              </a:ext>
            </a:extLst>
          </p:cNvPr>
          <p:cNvGrpSpPr/>
          <p:nvPr/>
        </p:nvGrpSpPr>
        <p:grpSpPr>
          <a:xfrm>
            <a:off x="2242185" y="4147607"/>
            <a:ext cx="2484238" cy="338554"/>
            <a:chOff x="2917979" y="2409410"/>
            <a:chExt cx="2484238" cy="338554"/>
          </a:xfrm>
        </p:grpSpPr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12B7BE0C-B76B-4427-9277-88C6C71172CB}"/>
                </a:ext>
              </a:extLst>
            </p:cNvPr>
            <p:cNvSpPr txBox="1"/>
            <p:nvPr/>
          </p:nvSpPr>
          <p:spPr>
            <a:xfrm>
              <a:off x="3944774" y="2409410"/>
              <a:ext cx="14574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HEAVY DUTY HOUSING  </a:t>
              </a:r>
            </a:p>
            <a:p>
              <a:pPr algn="r" defTabSz="914103"/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Made </a:t>
              </a:r>
              <a:r>
                <a:rPr lang="de-DE" sz="800" dirty="0" err="1">
                  <a:solidFill>
                    <a:prstClr val="black"/>
                  </a:solidFill>
                  <a:latin typeface="Arial" panose="020B0604020202020204"/>
                </a:rPr>
                <a:t>of</a:t>
              </a:r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 durable Aluminium </a:t>
              </a:r>
              <a:endParaRPr lang="de-DE" sz="5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F090A790-D88F-4174-8C90-5EDD126442BC}"/>
                </a:ext>
              </a:extLst>
            </p:cNvPr>
            <p:cNvCxnSpPr>
              <a:cxnSpLocks/>
            </p:cNvCxnSpPr>
            <p:nvPr/>
          </p:nvCxnSpPr>
          <p:spPr>
            <a:xfrm>
              <a:off x="2917979" y="2572545"/>
              <a:ext cx="237554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C15CFAB-055E-44AD-8580-7B00378E8B76}"/>
              </a:ext>
            </a:extLst>
          </p:cNvPr>
          <p:cNvGrpSpPr/>
          <p:nvPr/>
        </p:nvGrpSpPr>
        <p:grpSpPr>
          <a:xfrm>
            <a:off x="1693069" y="2138850"/>
            <a:ext cx="3037052" cy="338554"/>
            <a:chOff x="2365165" y="2409410"/>
            <a:chExt cx="3037052" cy="338554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C878843-517A-464D-A21B-E5A9FE3BD188}"/>
                </a:ext>
              </a:extLst>
            </p:cNvPr>
            <p:cNvSpPr txBox="1"/>
            <p:nvPr/>
          </p:nvSpPr>
          <p:spPr>
            <a:xfrm>
              <a:off x="3785618" y="2409410"/>
              <a:ext cx="16165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HEAVY DUTY BRACKET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Eyebolt made on SS 304 </a:t>
              </a:r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026460E2-348F-4AA7-A8DC-BCA0AA3C615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165" y="2570848"/>
              <a:ext cx="2928354" cy="16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B763D76-3070-4785-A708-10632AB645B7}"/>
              </a:ext>
            </a:extLst>
          </p:cNvPr>
          <p:cNvGrpSpPr/>
          <p:nvPr/>
        </p:nvGrpSpPr>
        <p:grpSpPr>
          <a:xfrm>
            <a:off x="1743075" y="2628900"/>
            <a:ext cx="2983348" cy="636521"/>
            <a:chOff x="2418869" y="2188387"/>
            <a:chExt cx="2983348" cy="636521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4DD59AD-6C50-4428-AEE4-C100CBBF0974}"/>
                </a:ext>
              </a:extLst>
            </p:cNvPr>
            <p:cNvSpPr txBox="1"/>
            <p:nvPr/>
          </p:nvSpPr>
          <p:spPr>
            <a:xfrm>
              <a:off x="4017109" y="2409410"/>
              <a:ext cx="138510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CABLE GLAND  </a:t>
              </a:r>
            </a:p>
            <a:p>
              <a:pPr algn="r" defTabSz="914103"/>
              <a:r>
                <a:rPr lang="de-DE" sz="800" dirty="0">
                  <a:solidFill>
                    <a:prstClr val="black"/>
                  </a:solidFill>
                  <a:latin typeface="Arial" panose="020B0604020202020204"/>
                </a:rPr>
                <a:t>IP67 Polyamide</a:t>
              </a:r>
            </a:p>
            <a:p>
              <a:pPr algn="r" defTabSz="914103"/>
              <a:r>
                <a:rPr lang="de-DE" sz="500" dirty="0">
                  <a:solidFill>
                    <a:prstClr val="black"/>
                  </a:solidFill>
                  <a:latin typeface="Arial" panose="020B0604020202020204"/>
                </a:rPr>
                <a:t>(Also </a:t>
              </a:r>
              <a:r>
                <a:rPr lang="de-DE" sz="500" dirty="0" err="1">
                  <a:solidFill>
                    <a:prstClr val="black"/>
                  </a:solidFill>
                  <a:latin typeface="Arial" panose="020B0604020202020204"/>
                </a:rPr>
                <a:t>available</a:t>
              </a:r>
              <a:r>
                <a:rPr lang="de-DE" sz="500" dirty="0">
                  <a:solidFill>
                    <a:prstClr val="black"/>
                  </a:solidFill>
                  <a:latin typeface="Arial" panose="020B0604020202020204"/>
                </a:rPr>
                <a:t> in </a:t>
              </a:r>
              <a:r>
                <a:rPr lang="de-DE" sz="500" dirty="0" err="1">
                  <a:solidFill>
                    <a:prstClr val="black"/>
                  </a:solidFill>
                  <a:latin typeface="Arial" panose="020B0604020202020204"/>
                </a:rPr>
                <a:t>nickel</a:t>
              </a:r>
              <a:r>
                <a:rPr lang="de-DE" sz="500" dirty="0">
                  <a:solidFill>
                    <a:prstClr val="black"/>
                  </a:solidFill>
                  <a:latin typeface="Arial" panose="020B0604020202020204"/>
                </a:rPr>
                <a:t> brass)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75D4C18-ABCE-487B-98DF-B66B749A8785}"/>
                </a:ext>
              </a:extLst>
            </p:cNvPr>
            <p:cNvCxnSpPr>
              <a:cxnSpLocks/>
            </p:cNvCxnSpPr>
            <p:nvPr/>
          </p:nvCxnSpPr>
          <p:spPr>
            <a:xfrm>
              <a:off x="3399944" y="2572544"/>
              <a:ext cx="189357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A8A4649E-F16D-4B00-BC9D-8B5D3BDE94E8}"/>
                </a:ext>
              </a:extLst>
            </p:cNvPr>
            <p:cNvCxnSpPr>
              <a:cxnSpLocks/>
            </p:cNvCxnSpPr>
            <p:nvPr/>
          </p:nvCxnSpPr>
          <p:spPr>
            <a:xfrm>
              <a:off x="2418869" y="2188387"/>
              <a:ext cx="981075" cy="383062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1944D76-2D0F-4A69-AB5D-AD729950F323}"/>
              </a:ext>
            </a:extLst>
          </p:cNvPr>
          <p:cNvGrpSpPr/>
          <p:nvPr/>
        </p:nvGrpSpPr>
        <p:grpSpPr>
          <a:xfrm>
            <a:off x="1119188" y="1422089"/>
            <a:ext cx="3610933" cy="640074"/>
            <a:chOff x="1791284" y="2409410"/>
            <a:chExt cx="3610933" cy="640074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9101232-D745-4472-8EDA-AE226F49223A}"/>
                </a:ext>
              </a:extLst>
            </p:cNvPr>
            <p:cNvSpPr txBox="1"/>
            <p:nvPr/>
          </p:nvSpPr>
          <p:spPr>
            <a:xfrm>
              <a:off x="3785618" y="2409410"/>
              <a:ext cx="16165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103"/>
              <a:r>
                <a:rPr lang="de-DE" sz="800" b="1" dirty="0">
                  <a:solidFill>
                    <a:prstClr val="black"/>
                  </a:solidFill>
                  <a:latin typeface="Arial" panose="020B0604020202020204"/>
                </a:rPr>
                <a:t>HEAVY DUTY BRACKET  </a:t>
              </a:r>
            </a:p>
            <a:p>
              <a:pPr algn="r" defTabSz="914103"/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</a:rPr>
                <a:t>SS 304 to adapt all available Mounting Accessories</a:t>
              </a:r>
              <a:endParaRPr lang="de-DE" sz="80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55F0F95D-1289-452A-BA91-802FAADB403F}"/>
                </a:ext>
              </a:extLst>
            </p:cNvPr>
            <p:cNvCxnSpPr>
              <a:cxnSpLocks/>
            </p:cNvCxnSpPr>
            <p:nvPr/>
          </p:nvCxnSpPr>
          <p:spPr>
            <a:xfrm>
              <a:off x="3244857" y="2572544"/>
              <a:ext cx="204866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B5E7894A-18CE-4818-89F1-DAF0330081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1284" y="2572547"/>
              <a:ext cx="1453573" cy="476937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sm" len="sm"/>
            </a:ln>
            <a:effectLst>
              <a:outerShdw blurRad="12700" dist="12700" dir="1440000" algn="tl" rotWithShape="0">
                <a:prstClr val="black">
                  <a:alpha val="3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695C2D3F-F3C0-44FC-BE76-957DA2114675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25" name="Grafik 24">
            <a:hlinkClick r:id="rId4" action="ppaction://hlinksldjump"/>
            <a:extLst>
              <a:ext uri="{FF2B5EF4-FFF2-40B4-BE49-F238E27FC236}">
                <a16:creationId xmlns:a16="http://schemas.microsoft.com/office/drawing/2014/main" id="{48C79BE2-9719-40F1-9FFA-B4D7D748C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69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420F93F6-92D3-4EA6-9EF7-15D27657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1" y="1295137"/>
            <a:ext cx="4714397" cy="147536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A716CCA-5411-4648-9EF7-402C84A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54" y="886913"/>
            <a:ext cx="4453669" cy="488073"/>
          </a:xfrm>
        </p:spPr>
        <p:txBody>
          <a:bodyPr/>
          <a:lstStyle/>
          <a:p>
            <a:r>
              <a:rPr lang="de-DE" dirty="0"/>
              <a:t>STRONGEX2 LED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7C925B9D-6B0A-40C6-BC46-16C91CCF1052}"/>
              </a:ext>
            </a:extLst>
          </p:cNvPr>
          <p:cNvSpPr txBox="1"/>
          <p:nvPr/>
        </p:nvSpPr>
        <p:spPr>
          <a:xfrm>
            <a:off x="2956250" y="1443424"/>
            <a:ext cx="19850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i="0" u="none" strike="noStrike" baseline="0" dirty="0">
                <a:solidFill>
                  <a:srgbClr val="000000"/>
                </a:solidFill>
                <a:latin typeface="+mj-lt"/>
              </a:rPr>
              <a:t>Zone </a:t>
            </a:r>
            <a:r>
              <a:rPr lang="de-DE" sz="1000" b="1" dirty="0">
                <a:solidFill>
                  <a:srgbClr val="000000"/>
                </a:solidFill>
                <a:latin typeface="+mj-lt"/>
              </a:rPr>
              <a:t>2, 21 / 2, 22</a:t>
            </a:r>
            <a:endParaRPr lang="nl-NL" sz="10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1000" dirty="0">
                <a:solidFill>
                  <a:srgbClr val="000000"/>
                </a:solidFill>
                <a:latin typeface="+mj-lt"/>
              </a:rPr>
              <a:t>II 3G Ex ec op is IIC T6 Gc</a:t>
            </a:r>
          </a:p>
          <a:p>
            <a:r>
              <a:rPr lang="nl-NL" sz="1000" dirty="0">
                <a:solidFill>
                  <a:srgbClr val="000000"/>
                </a:solidFill>
                <a:latin typeface="+mj-lt"/>
              </a:rPr>
              <a:t>II 3D Ex tc op is IIIC T85 Dc</a:t>
            </a:r>
          </a:p>
          <a:p>
            <a:r>
              <a:rPr lang="nl-NL" sz="1000" dirty="0">
                <a:solidFill>
                  <a:srgbClr val="000000"/>
                </a:solidFill>
                <a:latin typeface="+mj-lt"/>
              </a:rPr>
              <a:t>II 2D Ex tb op is IIIC T85 Db</a:t>
            </a:r>
            <a:endParaRPr lang="de-DE" sz="1000" dirty="0">
              <a:latin typeface="+mj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076E8A4-314A-432F-B6C8-1407FC791946}"/>
              </a:ext>
            </a:extLst>
          </p:cNvPr>
          <p:cNvSpPr txBox="1"/>
          <p:nvPr/>
        </p:nvSpPr>
        <p:spPr>
          <a:xfrm>
            <a:off x="5468591" y="1226365"/>
            <a:ext cx="33248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STRONGEX2 LED</a:t>
            </a:r>
          </a:p>
          <a:p>
            <a:r>
              <a:rPr lang="en-US" sz="1200" dirty="0"/>
              <a:t>Extreme robustness and resistance against impacts and chemical agents</a:t>
            </a:r>
          </a:p>
          <a:p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High performance LED and driver, with extreme resistance to high temperatures up to 55ºC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Specific gas </a:t>
            </a:r>
            <a:r>
              <a:rPr lang="en-US" sz="1200" dirty="0" err="1"/>
              <a:t>tigh</a:t>
            </a:r>
            <a:r>
              <a:rPr lang="en-US" sz="1200" dirty="0"/>
              <a:t> potting to avoid the ingress and condensation of gases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Resistant to acids, </a:t>
            </a:r>
            <a:r>
              <a:rPr lang="en-US" sz="1200" dirty="0" err="1"/>
              <a:t>sulphur</a:t>
            </a:r>
            <a:r>
              <a:rPr lang="en-US" sz="1200" dirty="0"/>
              <a:t> </a:t>
            </a:r>
            <a:r>
              <a:rPr lang="en-US" sz="1200" dirty="0" err="1"/>
              <a:t>vapours</a:t>
            </a:r>
            <a:r>
              <a:rPr lang="en-US" sz="1200" dirty="0"/>
              <a:t> and salty environments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Suitable for outdoor without limitations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/>
              <a:t>Surge </a:t>
            </a:r>
            <a:r>
              <a:rPr lang="de-DE" sz="1200" dirty="0" err="1"/>
              <a:t>protection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4kV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B16BF21-C42B-4DCC-A5C2-5531FDF1087D}"/>
              </a:ext>
            </a:extLst>
          </p:cNvPr>
          <p:cNvGrpSpPr/>
          <p:nvPr/>
        </p:nvGrpSpPr>
        <p:grpSpPr>
          <a:xfrm>
            <a:off x="2892821" y="1655120"/>
            <a:ext cx="149747" cy="437865"/>
            <a:chOff x="2892821" y="1579704"/>
            <a:chExt cx="149747" cy="43786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7BEDFA1-5D40-4ECB-8C8F-CEC21CDD5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579704"/>
              <a:ext cx="149747" cy="12809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223C8C67-0A6E-43B1-9AEB-5CEC0F95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734850"/>
              <a:ext cx="149747" cy="12809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9E11AAC-DEDF-4E5D-A978-6A7484626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821" y="1889479"/>
              <a:ext cx="149747" cy="128090"/>
            </a:xfrm>
            <a:prstGeom prst="rect">
              <a:avLst/>
            </a:prstGeom>
          </p:spPr>
        </p:pic>
      </p:grpSp>
      <p:pic>
        <p:nvPicPr>
          <p:cNvPr id="102" name="Grafik 101">
            <a:extLst>
              <a:ext uri="{FF2B5EF4-FFF2-40B4-BE49-F238E27FC236}">
                <a16:creationId xmlns:a16="http://schemas.microsoft.com/office/drawing/2014/main" id="{348645F8-B39C-4AF1-863E-640AAFFCE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01" y="1627651"/>
            <a:ext cx="477386" cy="86177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D46C4E6-FAB4-4DAC-B7AF-FD60DC5FDBDB}"/>
              </a:ext>
            </a:extLst>
          </p:cNvPr>
          <p:cNvSpPr/>
          <p:nvPr/>
        </p:nvSpPr>
        <p:spPr>
          <a:xfrm>
            <a:off x="2933626" y="2290901"/>
            <a:ext cx="1689924" cy="31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3" name="Grafik 122">
            <a:extLst>
              <a:ext uri="{FF2B5EF4-FFF2-40B4-BE49-F238E27FC236}">
                <a16:creationId xmlns:a16="http://schemas.microsoft.com/office/drawing/2014/main" id="{05A7097B-3D5D-44AD-9AF7-5B2B8C954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769" y="2307618"/>
            <a:ext cx="1580981" cy="28183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-Modell 17">
                <a:extLst>
                  <a:ext uri="{FF2B5EF4-FFF2-40B4-BE49-F238E27FC236}">
                    <a16:creationId xmlns:a16="http://schemas.microsoft.com/office/drawing/2014/main" id="{2E2759F1-05C3-40A9-B6D2-F5E08FBC113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416989979"/>
                  </p:ext>
                </p:extLst>
              </p:nvPr>
            </p:nvGraphicFramePr>
            <p:xfrm>
              <a:off x="28932" y="1099170"/>
              <a:ext cx="2949266" cy="177336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949266" cy="1773369"/>
                    </a:xfrm>
                    <a:prstGeom prst="rect">
                      <a:avLst/>
                    </a:prstGeom>
                  </am3d:spPr>
                  <am3d:camera>
                    <am3d:pos x="2457825" y="-1730101" z="47421236"/>
                    <am3d:up dx="0" dy="36000000" dz="0"/>
                    <am3d:lookAt x="2457825" y="-1730101" z="0"/>
                    <am3d:perspective fov="2274633"/>
                  </am3d:camera>
                  <am3d:trans>
                    <am3d:meterPerModelUnit n="750182" d="1000000"/>
                    <am3d:preTrans dx="1321032" dy="-3107968" dz="3044968"/>
                    <am3d:scale>
                      <am3d:sx n="1000000" d="1000000"/>
                      <am3d:sy n="1000000" d="1000000"/>
                      <am3d:sz n="1000000" d="1000000"/>
                    </am3d:scale>
                    <am3d:rot ax="2097945" ay="1674308" az="1087354"/>
                    <am3d:postTrans dx="-2086082" dy="974843" dz="0"/>
                  </am3d:trans>
                  <am3d:raster rName="Office3DRenderer" rVer="16.0.8326">
                    <am3d:blip r:embed="rId7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-Modell 17">
                <a:extLst>
                  <a:ext uri="{FF2B5EF4-FFF2-40B4-BE49-F238E27FC236}">
                    <a16:creationId xmlns:a16="http://schemas.microsoft.com/office/drawing/2014/main" id="{2E2759F1-05C3-40A9-B6D2-F5E08FBC11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32" y="1099170"/>
                <a:ext cx="2949266" cy="1773369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feld 19">
            <a:extLst>
              <a:ext uri="{FF2B5EF4-FFF2-40B4-BE49-F238E27FC236}">
                <a16:creationId xmlns:a16="http://schemas.microsoft.com/office/drawing/2014/main" id="{B6C9DB43-7EC1-498C-89B1-E3121BB0EC7A}"/>
              </a:ext>
            </a:extLst>
          </p:cNvPr>
          <p:cNvSpPr txBox="1"/>
          <p:nvPr/>
        </p:nvSpPr>
        <p:spPr>
          <a:xfrm>
            <a:off x="7784787" y="635000"/>
            <a:ext cx="109896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/>
              <a:t>Back </a:t>
            </a:r>
            <a:r>
              <a:rPr lang="de-DE" sz="500" dirty="0" err="1"/>
              <a:t>to</a:t>
            </a:r>
            <a:r>
              <a:rPr lang="de-DE" sz="500" dirty="0"/>
              <a:t> Sample Case</a:t>
            </a:r>
          </a:p>
        </p:txBody>
      </p:sp>
      <p:pic>
        <p:nvPicPr>
          <p:cNvPr id="24" name="Grafik 23">
            <a:hlinkClick r:id="rId8" action="ppaction://hlinksldjump"/>
            <a:extLst>
              <a:ext uri="{FF2B5EF4-FFF2-40B4-BE49-F238E27FC236}">
                <a16:creationId xmlns:a16="http://schemas.microsoft.com/office/drawing/2014/main" id="{E6FD72A6-67B5-40BB-A55D-E536211ADB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67" t="4242" r="4334" b="4583"/>
          <a:stretch/>
        </p:blipFill>
        <p:spPr>
          <a:xfrm>
            <a:off x="7784787" y="49878"/>
            <a:ext cx="1098961" cy="58512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06EF217-5C22-4A78-AEC6-0B57ABF94E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t="12855" r="2486" b="35482"/>
          <a:stretch/>
        </p:blipFill>
        <p:spPr>
          <a:xfrm>
            <a:off x="350521" y="2878118"/>
            <a:ext cx="4714397" cy="147536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CD76D83-BCBE-4169-8B9E-27CE9941D377}"/>
              </a:ext>
            </a:extLst>
          </p:cNvPr>
          <p:cNvGrpSpPr/>
          <p:nvPr/>
        </p:nvGrpSpPr>
        <p:grpSpPr>
          <a:xfrm>
            <a:off x="5522599" y="3801418"/>
            <a:ext cx="1203253" cy="179471"/>
            <a:chOff x="5522599" y="3801418"/>
            <a:chExt cx="1203253" cy="17947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0472912-4C34-477E-A21A-586770F95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6867" t="21778" r="43849" b="41663"/>
            <a:stretch/>
          </p:blipFill>
          <p:spPr>
            <a:xfrm>
              <a:off x="5522599" y="3801418"/>
              <a:ext cx="230501" cy="179405"/>
            </a:xfrm>
            <a:prstGeom prst="rect">
              <a:avLst/>
            </a:prstGeom>
          </p:spPr>
        </p:pic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519B9322-FD42-4D86-8FA4-DE3B56BB4F34}"/>
                </a:ext>
              </a:extLst>
            </p:cNvPr>
            <p:cNvSpPr/>
            <p:nvPr/>
          </p:nvSpPr>
          <p:spPr>
            <a:xfrm>
              <a:off x="6052386" y="3820765"/>
              <a:ext cx="319614" cy="15291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500" dirty="0">
                  <a:solidFill>
                    <a:schemeClr val="tx1"/>
                  </a:solidFill>
                </a:rPr>
                <a:t>IP 66/69k</a:t>
              </a: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C578B74C-A5B9-4DAF-893B-6A2D73413A54}"/>
                </a:ext>
              </a:extLst>
            </p:cNvPr>
            <p:cNvSpPr/>
            <p:nvPr/>
          </p:nvSpPr>
          <p:spPr>
            <a:xfrm>
              <a:off x="6406238" y="3820436"/>
              <a:ext cx="319614" cy="15291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500" dirty="0">
                  <a:solidFill>
                    <a:schemeClr val="tx1"/>
                  </a:solidFill>
                </a:rPr>
                <a:t>IK 10</a:t>
              </a: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FD9C6F33-504A-48EC-8DDE-A1CC6F91E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8154" t="21778" r="6060" b="41663"/>
            <a:stretch/>
          </p:blipFill>
          <p:spPr>
            <a:xfrm>
              <a:off x="5780311" y="3801484"/>
              <a:ext cx="188699" cy="17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014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3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2906"/>
      </a:accent1>
      <a:accent2>
        <a:srgbClr val="262626"/>
      </a:accent2>
      <a:accent3>
        <a:srgbClr val="FD2906"/>
      </a:accent3>
      <a:accent4>
        <a:srgbClr val="262626"/>
      </a:accent4>
      <a:accent5>
        <a:srgbClr val="FD2906"/>
      </a:accent5>
      <a:accent6>
        <a:srgbClr val="262626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2FD7B437B2946995D32AF771939E0" ma:contentTypeVersion="3" ma:contentTypeDescription="Create a new document." ma:contentTypeScope="" ma:versionID="2ba10cb748974c95523e84d5016e805c">
  <xsd:schema xmlns:xsd="http://www.w3.org/2001/XMLSchema" xmlns:xs="http://www.w3.org/2001/XMLSchema" xmlns:p="http://schemas.microsoft.com/office/2006/metadata/properties" xmlns:ns2="29426f13-39b3-4534-b78d-82f0973179fe" targetNamespace="http://schemas.microsoft.com/office/2006/metadata/properties" ma:root="true" ma:fieldsID="906e4941badc6a946083a96beaf93b3a" ns2:_="">
    <xsd:import namespace="29426f13-39b3-4534-b78d-82f0973179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26f13-39b3-4534-b78d-82f097317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328F00-5905-42D4-B325-B769C5C44F07}"/>
</file>

<file path=customXml/itemProps2.xml><?xml version="1.0" encoding="utf-8"?>
<ds:datastoreItem xmlns:ds="http://schemas.openxmlformats.org/officeDocument/2006/customXml" ds:itemID="{3304E9EB-D0C7-40A7-A1A0-6FE6C4632580}">
  <ds:schemaRefs>
    <ds:schemaRef ds:uri="75e414eb-1db0-4a3b-87d2-9dc24b5ecd3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8822523-b7d8-405f-9b1e-451f87be07f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1DA2BDB-05E3-4949-AEE0-D6A6E0D22D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1626</Words>
  <Application>Microsoft Office PowerPoint</Application>
  <PresentationFormat>Benutzerdefiniert</PresentationFormat>
  <Paragraphs>304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Segoe UI</vt:lpstr>
      <vt:lpstr>Wingdings</vt:lpstr>
      <vt:lpstr>2_Office</vt:lpstr>
      <vt:lpstr>Contents Slide Master</vt:lpstr>
      <vt:lpstr>DIGITAL SAMPLE CASE ATEX PRODUCTS  Strongex 2 Acquex Kratex Orex    www.trilux.com</vt:lpstr>
      <vt:lpstr>PLEASE START THE PRESENTATION MODE</vt:lpstr>
      <vt:lpstr>CLICK ON THE PRODUCTS TO PICK THEM UP</vt:lpstr>
      <vt:lpstr>PowerPoint-Präsentation</vt:lpstr>
      <vt:lpstr>OREX 1 LED</vt:lpstr>
      <vt:lpstr>OREX 1 LED</vt:lpstr>
      <vt:lpstr>OREX 1 LED</vt:lpstr>
      <vt:lpstr>OREX 2 LED</vt:lpstr>
      <vt:lpstr>STRONGEX2 LED</vt:lpstr>
      <vt:lpstr>STRONGEX 2 LED</vt:lpstr>
      <vt:lpstr>STRONGEX 2 LED</vt:lpstr>
      <vt:lpstr>KRATEX LED</vt:lpstr>
      <vt:lpstr>KRATEX LED</vt:lpstr>
      <vt:lpstr>KRATEX LED</vt:lpstr>
      <vt:lpstr>ACQUEX LED</vt:lpstr>
      <vt:lpstr>ACQUEX LED</vt:lpstr>
      <vt:lpstr>ACQUEX LED</vt:lpstr>
      <vt:lpstr>PowerPoint-Präsentation</vt:lpstr>
      <vt:lpstr>THANK YOU  www.trilux.com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2021-03-31T15:35:30Z</dcterms:created>
  <dcterms:modified xsi:type="dcterms:W3CDTF">2022-01-25T18:20:55Z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0x01010025D2FD7B437B2946995D32AF771939E0</vt:lpwstr>
  </property>
</Properties>
</file>