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7"/>
  </p:notesMasterIdLst>
  <p:handoutMasterIdLst>
    <p:handoutMasterId r:id="rId8"/>
  </p:handoutMasterIdLst>
  <p:sldIdLst>
    <p:sldId id="256" r:id="rId5"/>
    <p:sldId id="356" r:id="rId6"/>
  </p:sldIdLst>
  <p:sldSz cx="12192000" cy="6858000"/>
  <p:notesSz cx="6858000" cy="9144000"/>
  <p:custDataLst>
    <p:tags r:id="rId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54C6B8-9BF0-8A63-DE44-F554BAC98F35}" name="Fröhlecke, Magnus" initials="FM" userId="S::froehleckm@trilux.de::d9fd5b3f-b618-4b26-b09e-df27192f79a0" providerId="AD"/>
  <p188:author id="{49F6AEEE-3F5B-D79E-A720-4705E34600AD}" name="Franken, Stephan" initials="SF" userId="S::012075@trilux.de::ad1d1bb4-5b7f-4a4d-8f36-36e6492698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630FCA-03D0-4131-A57A-2932017C1595}" v="4" dt="2024-09-10T13:53:38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008"/>
    </p:cViewPr>
  </p:sorterViewPr>
  <p:notesViewPr>
    <p:cSldViewPr showGuides="1">
      <p:cViewPr varScale="1">
        <p:scale>
          <a:sx n="65" d="100"/>
          <a:sy n="65" d="100"/>
        </p:scale>
        <p:origin x="314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öhlecke, Magnus" userId="S::froehleckm@trilux.de::d9fd5b3f-b618-4b26-b09e-df27192f79a0" providerId="AD" clId="Web-{51523766-DC3C-092A-1678-EF82765106D2}"/>
    <pc:docChg chg="modSld">
      <pc:chgData name="Fröhlecke, Magnus" userId="S::froehleckm@trilux.de::d9fd5b3f-b618-4b26-b09e-df27192f79a0" providerId="AD" clId="Web-{51523766-DC3C-092A-1678-EF82765106D2}" dt="2024-03-20T19:55:42.317" v="19" actId="14100"/>
      <pc:docMkLst>
        <pc:docMk/>
      </pc:docMkLst>
      <pc:sldChg chg="modSp delCm">
        <pc:chgData name="Fröhlecke, Magnus" userId="S::froehleckm@trilux.de::d9fd5b3f-b618-4b26-b09e-df27192f79a0" providerId="AD" clId="Web-{51523766-DC3C-092A-1678-EF82765106D2}" dt="2024-03-20T19:55:42.317" v="19" actId="14100"/>
        <pc:sldMkLst>
          <pc:docMk/>
          <pc:sldMk cId="2030444305" sldId="356"/>
        </pc:sldMkLst>
        <pc:spChg chg="mod">
          <ac:chgData name="Fröhlecke, Magnus" userId="S::froehleckm@trilux.de::d9fd5b3f-b618-4b26-b09e-df27192f79a0" providerId="AD" clId="Web-{51523766-DC3C-092A-1678-EF82765106D2}" dt="2024-03-20T19:55:42.317" v="19" actId="14100"/>
          <ac:spMkLst>
            <pc:docMk/>
            <pc:sldMk cId="2030444305" sldId="356"/>
            <ac:spMk id="26" creationId="{1F4271CB-5212-9C24-675B-3FC92BDC17FB}"/>
          </ac:spMkLst>
        </pc:spChg>
        <pc:grpChg chg="mod">
          <ac:chgData name="Fröhlecke, Magnus" userId="S::froehleckm@trilux.de::d9fd5b3f-b618-4b26-b09e-df27192f79a0" providerId="AD" clId="Web-{51523766-DC3C-092A-1678-EF82765106D2}" dt="2024-03-20T19:55:19.207" v="17" actId="14100"/>
          <ac:grpSpMkLst>
            <pc:docMk/>
            <pc:sldMk cId="2030444305" sldId="356"/>
            <ac:grpSpMk id="24" creationId="{EDD5DC66-52EA-4D6D-95CF-BE73CB9D2AB6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röhlecke, Magnus" userId="S::froehleckm@trilux.de::d9fd5b3f-b618-4b26-b09e-df27192f79a0" providerId="AD" clId="Web-{51523766-DC3C-092A-1678-EF82765106D2}" dt="2024-03-20T19:52:46.877" v="0"/>
              <pc2:cmMkLst xmlns:pc2="http://schemas.microsoft.com/office/powerpoint/2019/9/main/command">
                <pc:docMk/>
                <pc:sldMk cId="2030444305" sldId="356"/>
                <pc2:cmMk id="{D2812E2A-D95E-4F61-80E9-B9FA34FB0B09}"/>
              </pc2:cmMkLst>
            </pc226:cmChg>
          </p:ext>
        </pc:extLst>
      </pc:sldChg>
    </pc:docChg>
  </pc:docChgLst>
  <pc:docChgLst>
    <pc:chgData name="Franken, Stephan" userId="ad1d1bb4-5b7f-4a4d-8f36-36e64926985d" providerId="ADAL" clId="{4EAE0886-F994-4CF5-995C-2AF211823757}"/>
    <pc:docChg chg="modSld">
      <pc:chgData name="Franken, Stephan" userId="ad1d1bb4-5b7f-4a4d-8f36-36e64926985d" providerId="ADAL" clId="{4EAE0886-F994-4CF5-995C-2AF211823757}" dt="2024-04-23T12:39:14.971" v="0" actId="790"/>
      <pc:docMkLst>
        <pc:docMk/>
      </pc:docMkLst>
      <pc:sldChg chg="modSp mod">
        <pc:chgData name="Franken, Stephan" userId="ad1d1bb4-5b7f-4a4d-8f36-36e64926985d" providerId="ADAL" clId="{4EAE0886-F994-4CF5-995C-2AF211823757}" dt="2024-04-23T12:39:14.971" v="0" actId="790"/>
        <pc:sldMkLst>
          <pc:docMk/>
          <pc:sldMk cId="2030444305" sldId="356"/>
        </pc:sldMkLst>
        <pc:spChg chg="mod">
          <ac:chgData name="Franken, Stephan" userId="ad1d1bb4-5b7f-4a4d-8f36-36e64926985d" providerId="ADAL" clId="{4EAE0886-F994-4CF5-995C-2AF211823757}" dt="2024-04-23T12:39:14.971" v="0" actId="790"/>
          <ac:spMkLst>
            <pc:docMk/>
            <pc:sldMk cId="2030444305" sldId="356"/>
            <ac:spMk id="16" creationId="{4D502572-49CC-77E2-065B-4F8823AF5C6B}"/>
          </ac:spMkLst>
        </pc:spChg>
      </pc:sldChg>
    </pc:docChg>
  </pc:docChgLst>
  <pc:docChgLst>
    <pc:chgData name="Fröhlecke, Magnus" userId="d9fd5b3f-b618-4b26-b09e-df27192f79a0" providerId="ADAL" clId="{9391F562-92B4-494B-B082-AB2BBFE91A6F}"/>
    <pc:docChg chg="modSld">
      <pc:chgData name="Fröhlecke, Magnus" userId="d9fd5b3f-b618-4b26-b09e-df27192f79a0" providerId="ADAL" clId="{9391F562-92B4-494B-B082-AB2BBFE91A6F}" dt="2024-03-21T10:25:12.634" v="27" actId="1035"/>
      <pc:docMkLst>
        <pc:docMk/>
      </pc:docMkLst>
      <pc:sldChg chg="modSp mod">
        <pc:chgData name="Fröhlecke, Magnus" userId="d9fd5b3f-b618-4b26-b09e-df27192f79a0" providerId="ADAL" clId="{9391F562-92B4-494B-B082-AB2BBFE91A6F}" dt="2024-03-21T10:22:07.894" v="3"/>
        <pc:sldMkLst>
          <pc:docMk/>
          <pc:sldMk cId="2369576095" sldId="256"/>
        </pc:sldMkLst>
        <pc:spChg chg="mod">
          <ac:chgData name="Fröhlecke, Magnus" userId="d9fd5b3f-b618-4b26-b09e-df27192f79a0" providerId="ADAL" clId="{9391F562-92B4-494B-B082-AB2BBFE91A6F}" dt="2024-03-21T10:22:07.894" v="3"/>
          <ac:spMkLst>
            <pc:docMk/>
            <pc:sldMk cId="2369576095" sldId="256"/>
            <ac:spMk id="2" creationId="{00000000-0000-0000-0000-000000000000}"/>
          </ac:spMkLst>
        </pc:spChg>
      </pc:sldChg>
      <pc:sldChg chg="modSp mod">
        <pc:chgData name="Fröhlecke, Magnus" userId="d9fd5b3f-b618-4b26-b09e-df27192f79a0" providerId="ADAL" clId="{9391F562-92B4-494B-B082-AB2BBFE91A6F}" dt="2024-03-21T10:25:12.634" v="27" actId="1035"/>
        <pc:sldMkLst>
          <pc:docMk/>
          <pc:sldMk cId="2030444305" sldId="356"/>
        </pc:sldMkLst>
        <pc:spChg chg="mod">
          <ac:chgData name="Fröhlecke, Magnus" userId="d9fd5b3f-b618-4b26-b09e-df27192f79a0" providerId="ADAL" clId="{9391F562-92B4-494B-B082-AB2BBFE91A6F}" dt="2024-03-21T10:23:09.298" v="18" actId="20577"/>
          <ac:spMkLst>
            <pc:docMk/>
            <pc:sldMk cId="2030444305" sldId="356"/>
            <ac:spMk id="8" creationId="{CA750DC6-8EF3-02F9-E7BC-E7F5401FBFC3}"/>
          </ac:spMkLst>
        </pc:spChg>
        <pc:spChg chg="mod">
          <ac:chgData name="Fröhlecke, Magnus" userId="d9fd5b3f-b618-4b26-b09e-df27192f79a0" providerId="ADAL" clId="{9391F562-92B4-494B-B082-AB2BBFE91A6F}" dt="2024-03-21T10:24:21.730" v="26" actId="20577"/>
          <ac:spMkLst>
            <pc:docMk/>
            <pc:sldMk cId="2030444305" sldId="356"/>
            <ac:spMk id="15" creationId="{72CD50DF-E6EF-5026-1B96-F3DFCD74E053}"/>
          </ac:spMkLst>
        </pc:spChg>
        <pc:spChg chg="mod">
          <ac:chgData name="Fröhlecke, Magnus" userId="d9fd5b3f-b618-4b26-b09e-df27192f79a0" providerId="ADAL" clId="{9391F562-92B4-494B-B082-AB2BBFE91A6F}" dt="2024-03-21T10:24:14.979" v="24" actId="20577"/>
          <ac:spMkLst>
            <pc:docMk/>
            <pc:sldMk cId="2030444305" sldId="356"/>
            <ac:spMk id="16" creationId="{4D502572-49CC-77E2-065B-4F8823AF5C6B}"/>
          </ac:spMkLst>
        </pc:spChg>
        <pc:picChg chg="mod">
          <ac:chgData name="Fröhlecke, Magnus" userId="d9fd5b3f-b618-4b26-b09e-df27192f79a0" providerId="ADAL" clId="{9391F562-92B4-494B-B082-AB2BBFE91A6F}" dt="2024-03-21T10:25:12.634" v="27" actId="1035"/>
          <ac:picMkLst>
            <pc:docMk/>
            <pc:sldMk cId="2030444305" sldId="356"/>
            <ac:picMk id="27" creationId="{52543582-377C-FDCF-D8B0-A4213A67328A}"/>
          </ac:picMkLst>
        </pc:picChg>
      </pc:sldChg>
    </pc:docChg>
  </pc:docChgLst>
  <pc:docChgLst>
    <pc:chgData name="Franken Stephan" userId="ad1d1bb4-5b7f-4a4d-8f36-36e64926985d" providerId="ADAL" clId="{09E6DCF8-1066-48D8-BBAE-D8D1E83A3B59}"/>
    <pc:docChg chg="undo custSel addSld delSld modSld delMainMaster">
      <pc:chgData name="Franken Stephan" userId="ad1d1bb4-5b7f-4a4d-8f36-36e64926985d" providerId="ADAL" clId="{09E6DCF8-1066-48D8-BBAE-D8D1E83A3B59}" dt="2021-02-09T16:29:53.367" v="1196" actId="14100"/>
      <pc:docMkLst>
        <pc:docMk/>
      </pc:docMkLst>
      <pc:sldChg chg="modSp mod">
        <pc:chgData name="Franken Stephan" userId="ad1d1bb4-5b7f-4a4d-8f36-36e64926985d" providerId="ADAL" clId="{09E6DCF8-1066-48D8-BBAE-D8D1E83A3B59}" dt="2021-02-09T16:26:18.674" v="1155" actId="20577"/>
        <pc:sldMkLst>
          <pc:docMk/>
          <pc:sldMk cId="2369576095" sldId="256"/>
        </pc:sldMkLst>
        <pc:spChg chg="mod">
          <ac:chgData name="Franken Stephan" userId="ad1d1bb4-5b7f-4a4d-8f36-36e64926985d" providerId="ADAL" clId="{09E6DCF8-1066-48D8-BBAE-D8D1E83A3B59}" dt="2021-02-09T16:26:18.674" v="1155" actId="20577"/>
          <ac:spMkLst>
            <pc:docMk/>
            <pc:sldMk cId="2369576095" sldId="256"/>
            <ac:spMk id="2" creationId="{00000000-0000-0000-0000-000000000000}"/>
          </ac:spMkLst>
        </pc:spChg>
        <pc:spChg chg="mod">
          <ac:chgData name="Franken Stephan" userId="ad1d1bb4-5b7f-4a4d-8f36-36e64926985d" providerId="ADAL" clId="{09E6DCF8-1066-48D8-BBAE-D8D1E83A3B59}" dt="2021-02-09T10:12:45.234" v="333" actId="404"/>
          <ac:spMkLst>
            <pc:docMk/>
            <pc:sldMk cId="2369576095" sldId="256"/>
            <ac:spMk id="3" creationId="{00000000-0000-0000-0000-000000000000}"/>
          </ac:spMkLst>
        </pc:spChg>
      </pc:sldChg>
      <pc:sldChg chg="modSp del mod modTransition">
        <pc:chgData name="Franken Stephan" userId="ad1d1bb4-5b7f-4a4d-8f36-36e64926985d" providerId="ADAL" clId="{09E6DCF8-1066-48D8-BBAE-D8D1E83A3B59}" dt="2021-02-09T10:34:26.859" v="405" actId="47"/>
        <pc:sldMkLst>
          <pc:docMk/>
          <pc:sldMk cId="2844359443" sldId="352"/>
        </pc:sldMkLst>
        <pc:spChg chg="mod">
          <ac:chgData name="Franken Stephan" userId="ad1d1bb4-5b7f-4a4d-8f36-36e64926985d" providerId="ADAL" clId="{09E6DCF8-1066-48D8-BBAE-D8D1E83A3B59}" dt="2021-02-09T10:13:40.753" v="355"/>
          <ac:spMkLst>
            <pc:docMk/>
            <pc:sldMk cId="2844359443" sldId="352"/>
            <ac:spMk id="3" creationId="{CF4D0521-C063-D544-82F2-A4EBA18EA71C}"/>
          </ac:spMkLst>
        </pc:spChg>
        <pc:spChg chg="mod">
          <ac:chgData name="Franken Stephan" userId="ad1d1bb4-5b7f-4a4d-8f36-36e64926985d" providerId="ADAL" clId="{09E6DCF8-1066-48D8-BBAE-D8D1E83A3B59}" dt="2021-02-09T10:13:40.753" v="355"/>
          <ac:spMkLst>
            <pc:docMk/>
            <pc:sldMk cId="2844359443" sldId="352"/>
            <ac:spMk id="4" creationId="{00000000-0000-0000-0000-000000000000}"/>
          </ac:spMkLst>
        </pc:spChg>
        <pc:spChg chg="mod">
          <ac:chgData name="Franken Stephan" userId="ad1d1bb4-5b7f-4a4d-8f36-36e64926985d" providerId="ADAL" clId="{09E6DCF8-1066-48D8-BBAE-D8D1E83A3B59}" dt="2021-02-09T09:07:36.929" v="9" actId="20577"/>
          <ac:spMkLst>
            <pc:docMk/>
            <pc:sldMk cId="2844359443" sldId="352"/>
            <ac:spMk id="5" creationId="{00000000-0000-0000-0000-000000000000}"/>
          </ac:spMkLst>
        </pc:spChg>
        <pc:picChg chg="mod">
          <ac:chgData name="Franken Stephan" userId="ad1d1bb4-5b7f-4a4d-8f36-36e64926985d" providerId="ADAL" clId="{09E6DCF8-1066-48D8-BBAE-D8D1E83A3B59}" dt="2021-02-09T10:13:40.753" v="355"/>
          <ac:picMkLst>
            <pc:docMk/>
            <pc:sldMk cId="2844359443" sldId="352"/>
            <ac:picMk id="6" creationId="{00000000-0000-0000-0000-000000000000}"/>
          </ac:picMkLst>
        </pc:picChg>
      </pc:sldChg>
      <pc:sldChg chg="addSp delSp modSp new del mod modTransition">
        <pc:chgData name="Franken Stephan" userId="ad1d1bb4-5b7f-4a4d-8f36-36e64926985d" providerId="ADAL" clId="{09E6DCF8-1066-48D8-BBAE-D8D1E83A3B59}" dt="2021-02-09T10:34:33.998" v="406" actId="47"/>
        <pc:sldMkLst>
          <pc:docMk/>
          <pc:sldMk cId="640294959" sldId="353"/>
        </pc:sldMkLst>
        <pc:spChg chg="del">
          <ac:chgData name="Franken Stephan" userId="ad1d1bb4-5b7f-4a4d-8f36-36e64926985d" providerId="ADAL" clId="{09E6DCF8-1066-48D8-BBAE-D8D1E83A3B59}" dt="2021-02-09T10:13:51.663" v="357"/>
          <ac:spMkLst>
            <pc:docMk/>
            <pc:sldMk cId="640294959" sldId="353"/>
            <ac:spMk id="2" creationId="{68C4B242-6F12-461A-8014-1DCA069A2B6B}"/>
          </ac:spMkLst>
        </pc:spChg>
        <pc:spChg chg="del">
          <ac:chgData name="Franken Stephan" userId="ad1d1bb4-5b7f-4a4d-8f36-36e64926985d" providerId="ADAL" clId="{09E6DCF8-1066-48D8-BBAE-D8D1E83A3B59}" dt="2021-02-09T10:13:51.663" v="357"/>
          <ac:spMkLst>
            <pc:docMk/>
            <pc:sldMk cId="640294959" sldId="353"/>
            <ac:spMk id="3" creationId="{58D19AE5-B757-4ED0-9FF5-F0331E07C381}"/>
          </ac:spMkLst>
        </pc:spChg>
        <pc:spChg chg="del">
          <ac:chgData name="Franken Stephan" userId="ad1d1bb4-5b7f-4a4d-8f36-36e64926985d" providerId="ADAL" clId="{09E6DCF8-1066-48D8-BBAE-D8D1E83A3B59}" dt="2021-02-09T10:13:51.663" v="357"/>
          <ac:spMkLst>
            <pc:docMk/>
            <pc:sldMk cId="640294959" sldId="353"/>
            <ac:spMk id="4" creationId="{31E8309A-39EE-4D88-B455-B8EFCC8C5AC6}"/>
          </ac:spMkLst>
        </pc:spChg>
        <pc:spChg chg="add mod">
          <ac:chgData name="Franken Stephan" userId="ad1d1bb4-5b7f-4a4d-8f36-36e64926985d" providerId="ADAL" clId="{09E6DCF8-1066-48D8-BBAE-D8D1E83A3B59}" dt="2021-02-09T10:32:11.786" v="388"/>
          <ac:spMkLst>
            <pc:docMk/>
            <pc:sldMk cId="640294959" sldId="353"/>
            <ac:spMk id="5" creationId="{EA623AC6-5F21-41F9-A283-57698FDAF2BD}"/>
          </ac:spMkLst>
        </pc:spChg>
        <pc:spChg chg="add del mod">
          <ac:chgData name="Franken Stephan" userId="ad1d1bb4-5b7f-4a4d-8f36-36e64926985d" providerId="ADAL" clId="{09E6DCF8-1066-48D8-BBAE-D8D1E83A3B59}" dt="2021-02-09T10:33:30.498" v="396" actId="478"/>
          <ac:spMkLst>
            <pc:docMk/>
            <pc:sldMk cId="640294959" sldId="353"/>
            <ac:spMk id="6" creationId="{D1649469-07F9-44B0-BF18-7E44E2419778}"/>
          </ac:spMkLst>
        </pc:spChg>
        <pc:spChg chg="add del mod">
          <ac:chgData name="Franken Stephan" userId="ad1d1bb4-5b7f-4a4d-8f36-36e64926985d" providerId="ADAL" clId="{09E6DCF8-1066-48D8-BBAE-D8D1E83A3B59}" dt="2021-02-09T10:29:50.973" v="376"/>
          <ac:spMkLst>
            <pc:docMk/>
            <pc:sldMk cId="640294959" sldId="353"/>
            <ac:spMk id="7" creationId="{65C56365-568F-4445-807D-54EF53FE5C27}"/>
          </ac:spMkLst>
        </pc:spChg>
        <pc:spChg chg="add del mod">
          <ac:chgData name="Franken Stephan" userId="ad1d1bb4-5b7f-4a4d-8f36-36e64926985d" providerId="ADAL" clId="{09E6DCF8-1066-48D8-BBAE-D8D1E83A3B59}" dt="2021-02-09T10:32:22.518" v="390"/>
          <ac:spMkLst>
            <pc:docMk/>
            <pc:sldMk cId="640294959" sldId="353"/>
            <ac:spMk id="13" creationId="{1FFA74A9-D70C-4D5C-B5EF-522A2AE97C22}"/>
          </ac:spMkLst>
        </pc:spChg>
        <pc:spChg chg="add mod">
          <ac:chgData name="Franken Stephan" userId="ad1d1bb4-5b7f-4a4d-8f36-36e64926985d" providerId="ADAL" clId="{09E6DCF8-1066-48D8-BBAE-D8D1E83A3B59}" dt="2021-02-09T10:32:22.540" v="391"/>
          <ac:spMkLst>
            <pc:docMk/>
            <pc:sldMk cId="640294959" sldId="353"/>
            <ac:spMk id="14" creationId="{8702B6CD-8CEA-4629-BFFD-1763E05CB455}"/>
          </ac:spMkLst>
        </pc:spChg>
        <pc:spChg chg="add del mod">
          <ac:chgData name="Franken Stephan" userId="ad1d1bb4-5b7f-4a4d-8f36-36e64926985d" providerId="ADAL" clId="{09E6DCF8-1066-48D8-BBAE-D8D1E83A3B59}" dt="2021-02-09T10:33:34.169" v="397" actId="478"/>
          <ac:spMkLst>
            <pc:docMk/>
            <pc:sldMk cId="640294959" sldId="353"/>
            <ac:spMk id="16" creationId="{B322CFEB-54BE-4E38-8287-0A9491B95682}"/>
          </ac:spMkLst>
        </pc:spChg>
        <pc:spChg chg="add mod">
          <ac:chgData name="Franken Stephan" userId="ad1d1bb4-5b7f-4a4d-8f36-36e64926985d" providerId="ADAL" clId="{09E6DCF8-1066-48D8-BBAE-D8D1E83A3B59}" dt="2021-02-09T10:33:35.072" v="398"/>
          <ac:spMkLst>
            <pc:docMk/>
            <pc:sldMk cId="640294959" sldId="353"/>
            <ac:spMk id="17" creationId="{9DD252CA-7BF7-418C-A8D6-5280D1627EF4}"/>
          </ac:spMkLst>
        </pc:spChg>
        <pc:picChg chg="add del mod modCrop">
          <ac:chgData name="Franken Stephan" userId="ad1d1bb4-5b7f-4a4d-8f36-36e64926985d" providerId="ADAL" clId="{09E6DCF8-1066-48D8-BBAE-D8D1E83A3B59}" dt="2021-02-09T10:17:36.275" v="370" actId="931"/>
          <ac:picMkLst>
            <pc:docMk/>
            <pc:sldMk cId="640294959" sldId="353"/>
            <ac:picMk id="9" creationId="{42DB8E06-DDF4-4E03-88EB-4C1D1D941038}"/>
          </ac:picMkLst>
        </pc:picChg>
        <pc:picChg chg="add del mod">
          <ac:chgData name="Franken Stephan" userId="ad1d1bb4-5b7f-4a4d-8f36-36e64926985d" providerId="ADAL" clId="{09E6DCF8-1066-48D8-BBAE-D8D1E83A3B59}" dt="2021-02-09T10:21:27.887" v="375"/>
          <ac:picMkLst>
            <pc:docMk/>
            <pc:sldMk cId="640294959" sldId="353"/>
            <ac:picMk id="11" creationId="{D3AC6FF3-3B5A-401B-8053-BB0FE865036A}"/>
          </ac:picMkLst>
        </pc:picChg>
        <pc:picChg chg="add mod modCrop">
          <ac:chgData name="Franken Stephan" userId="ad1d1bb4-5b7f-4a4d-8f36-36e64926985d" providerId="ADAL" clId="{09E6DCF8-1066-48D8-BBAE-D8D1E83A3B59}" dt="2021-02-09T10:30:01.180" v="377" actId="18131"/>
          <ac:picMkLst>
            <pc:docMk/>
            <pc:sldMk cId="640294959" sldId="353"/>
            <ac:picMk id="12" creationId="{A42773EC-02B9-4E41-96FB-938E5ECFB214}"/>
          </ac:picMkLst>
        </pc:picChg>
      </pc:sldChg>
      <pc:sldChg chg="addSp delSp modSp new mod">
        <pc:chgData name="Franken Stephan" userId="ad1d1bb4-5b7f-4a4d-8f36-36e64926985d" providerId="ADAL" clId="{09E6DCF8-1066-48D8-BBAE-D8D1E83A3B59}" dt="2021-02-09T16:29:53.367" v="1196" actId="14100"/>
        <pc:sldMkLst>
          <pc:docMk/>
          <pc:sldMk cId="1750472316" sldId="354"/>
        </pc:sldMkLst>
        <pc:spChg chg="del">
          <ac:chgData name="Franken Stephan" userId="ad1d1bb4-5b7f-4a4d-8f36-36e64926985d" providerId="ADAL" clId="{09E6DCF8-1066-48D8-BBAE-D8D1E83A3B59}" dt="2021-02-09T10:33:40.351" v="399" actId="478"/>
          <ac:spMkLst>
            <pc:docMk/>
            <pc:sldMk cId="1750472316" sldId="354"/>
            <ac:spMk id="2" creationId="{CE17F458-F232-43AB-9E60-C7ED84FB0FD1}"/>
          </ac:spMkLst>
        </pc:spChg>
        <pc:spChg chg="del">
          <ac:chgData name="Franken Stephan" userId="ad1d1bb4-5b7f-4a4d-8f36-36e64926985d" providerId="ADAL" clId="{09E6DCF8-1066-48D8-BBAE-D8D1E83A3B59}" dt="2021-02-09T10:34:02.768" v="403" actId="478"/>
          <ac:spMkLst>
            <pc:docMk/>
            <pc:sldMk cId="1750472316" sldId="354"/>
            <ac:spMk id="3" creationId="{85EF9DDA-D744-4D59-BEBF-A2E82380DC53}"/>
          </ac:spMkLst>
        </pc:spChg>
        <pc:spChg chg="del">
          <ac:chgData name="Franken Stephan" userId="ad1d1bb4-5b7f-4a4d-8f36-36e64926985d" providerId="ADAL" clId="{09E6DCF8-1066-48D8-BBAE-D8D1E83A3B59}" dt="2021-02-09T10:34:05.594" v="404" actId="478"/>
          <ac:spMkLst>
            <pc:docMk/>
            <pc:sldMk cId="1750472316" sldId="354"/>
            <ac:spMk id="4" creationId="{711B3AC2-BBFB-4913-A1F0-33F264679946}"/>
          </ac:spMkLst>
        </pc:spChg>
        <pc:spChg chg="del">
          <ac:chgData name="Franken Stephan" userId="ad1d1bb4-5b7f-4a4d-8f36-36e64926985d" providerId="ADAL" clId="{09E6DCF8-1066-48D8-BBAE-D8D1E83A3B59}" dt="2021-02-09T10:30:55.564" v="379"/>
          <ac:spMkLst>
            <pc:docMk/>
            <pc:sldMk cId="1750472316" sldId="354"/>
            <ac:spMk id="5" creationId="{374BF850-3609-4014-BFB5-2D9A56D63FFD}"/>
          </ac:spMkLst>
        </pc:spChg>
        <pc:spChg chg="del">
          <ac:chgData name="Franken Stephan" userId="ad1d1bb4-5b7f-4a4d-8f36-36e64926985d" providerId="ADAL" clId="{09E6DCF8-1066-48D8-BBAE-D8D1E83A3B59}" dt="2021-02-09T10:33:47.855" v="401" actId="478"/>
          <ac:spMkLst>
            <pc:docMk/>
            <pc:sldMk cId="1750472316" sldId="354"/>
            <ac:spMk id="6" creationId="{B3D50343-2519-4BFB-94AB-C6A2E1C860D0}"/>
          </ac:spMkLst>
        </pc:spChg>
        <pc:spChg chg="add del mod">
          <ac:chgData name="Franken Stephan" userId="ad1d1bb4-5b7f-4a4d-8f36-36e64926985d" providerId="ADAL" clId="{09E6DCF8-1066-48D8-BBAE-D8D1E83A3B59}" dt="2021-02-09T10:31:56.439" v="386"/>
          <ac:spMkLst>
            <pc:docMk/>
            <pc:sldMk cId="1750472316" sldId="354"/>
            <ac:spMk id="11" creationId="{AB6CE31E-044C-4B7C-8891-FBD12004721B}"/>
          </ac:spMkLst>
        </pc:spChg>
        <pc:spChg chg="add mod">
          <ac:chgData name="Franken Stephan" userId="ad1d1bb4-5b7f-4a4d-8f36-36e64926985d" providerId="ADAL" clId="{09E6DCF8-1066-48D8-BBAE-D8D1E83A3B59}" dt="2021-02-09T16:29:53.367" v="1196" actId="14100"/>
          <ac:spMkLst>
            <pc:docMk/>
            <pc:sldMk cId="1750472316" sldId="354"/>
            <ac:spMk id="13" creationId="{B0ECDD94-5560-4A24-B6C1-D604B73779E5}"/>
          </ac:spMkLst>
        </pc:spChg>
        <pc:spChg chg="add mod">
          <ac:chgData name="Franken Stephan" userId="ad1d1bb4-5b7f-4a4d-8f36-36e64926985d" providerId="ADAL" clId="{09E6DCF8-1066-48D8-BBAE-D8D1E83A3B59}" dt="2021-02-09T16:22:01.178" v="1131" actId="403"/>
          <ac:spMkLst>
            <pc:docMk/>
            <pc:sldMk cId="1750472316" sldId="354"/>
            <ac:spMk id="14" creationId="{4B5198E5-F1AD-4A46-81EA-AC3D91075844}"/>
          </ac:spMkLst>
        </pc:spChg>
        <pc:spChg chg="add mod">
          <ac:chgData name="Franken Stephan" userId="ad1d1bb4-5b7f-4a4d-8f36-36e64926985d" providerId="ADAL" clId="{09E6DCF8-1066-48D8-BBAE-D8D1E83A3B59}" dt="2021-02-09T10:33:48.171" v="402"/>
          <ac:spMkLst>
            <pc:docMk/>
            <pc:sldMk cId="1750472316" sldId="354"/>
            <ac:spMk id="15" creationId="{52488EC2-3066-4E09-A88E-8BB186596C2F}"/>
          </ac:spMkLst>
        </pc:spChg>
        <pc:picChg chg="add del mod modCrop">
          <ac:chgData name="Franken Stephan" userId="ad1d1bb4-5b7f-4a4d-8f36-36e64926985d" providerId="ADAL" clId="{09E6DCF8-1066-48D8-BBAE-D8D1E83A3B59}" dt="2021-02-09T10:31:52.083" v="384" actId="478"/>
          <ac:picMkLst>
            <pc:docMk/>
            <pc:sldMk cId="1750472316" sldId="354"/>
            <ac:picMk id="8" creationId="{90DFF95E-FDB0-4C4A-A1DC-27EC62CA829A}"/>
          </ac:picMkLst>
        </pc:picChg>
        <pc:picChg chg="add del">
          <ac:chgData name="Franken Stephan" userId="ad1d1bb4-5b7f-4a4d-8f36-36e64926985d" providerId="ADAL" clId="{09E6DCF8-1066-48D8-BBAE-D8D1E83A3B59}" dt="2021-02-09T10:31:54.936" v="385" actId="21"/>
          <ac:picMkLst>
            <pc:docMk/>
            <pc:sldMk cId="1750472316" sldId="354"/>
            <ac:picMk id="9" creationId="{FF7DCC4B-09DD-4633-A449-827F5FA7637D}"/>
          </ac:picMkLst>
        </pc:picChg>
        <pc:picChg chg="add mod">
          <ac:chgData name="Franken Stephan" userId="ad1d1bb4-5b7f-4a4d-8f36-36e64926985d" providerId="ADAL" clId="{09E6DCF8-1066-48D8-BBAE-D8D1E83A3B59}" dt="2021-02-09T10:31:56.439" v="386"/>
          <ac:picMkLst>
            <pc:docMk/>
            <pc:sldMk cId="1750472316" sldId="354"/>
            <ac:picMk id="12" creationId="{3228971E-E6B3-45D3-8A77-366E74FA641B}"/>
          </ac:picMkLst>
        </pc:picChg>
      </pc:sldChg>
      <pc:sldChg chg="addSp delSp modSp new mod">
        <pc:chgData name="Franken Stephan" userId="ad1d1bb4-5b7f-4a4d-8f36-36e64926985d" providerId="ADAL" clId="{09E6DCF8-1066-48D8-BBAE-D8D1E83A3B59}" dt="2021-02-09T16:29:02.906" v="1189" actId="20577"/>
        <pc:sldMkLst>
          <pc:docMk/>
          <pc:sldMk cId="1948761714" sldId="355"/>
        </pc:sldMkLst>
        <pc:spChg chg="del">
          <ac:chgData name="Franken Stephan" userId="ad1d1bb4-5b7f-4a4d-8f36-36e64926985d" providerId="ADAL" clId="{09E6DCF8-1066-48D8-BBAE-D8D1E83A3B59}" dt="2021-02-09T13:56:32.145" v="446" actId="1032"/>
          <ac:spMkLst>
            <pc:docMk/>
            <pc:sldMk cId="1948761714" sldId="355"/>
            <ac:spMk id="2" creationId="{C7897B05-8398-4791-83D6-61952264241C}"/>
          </ac:spMkLst>
        </pc:spChg>
        <pc:spChg chg="del">
          <ac:chgData name="Franken Stephan" userId="ad1d1bb4-5b7f-4a4d-8f36-36e64926985d" providerId="ADAL" clId="{09E6DCF8-1066-48D8-BBAE-D8D1E83A3B59}" dt="2021-02-09T13:51:22.361" v="408"/>
          <ac:spMkLst>
            <pc:docMk/>
            <pc:sldMk cId="1948761714" sldId="355"/>
            <ac:spMk id="5" creationId="{3D89F294-C289-4106-8CD1-B36DA826A601}"/>
          </ac:spMkLst>
        </pc:spChg>
        <pc:spChg chg="mod">
          <ac:chgData name="Franken Stephan" userId="ad1d1bb4-5b7f-4a4d-8f36-36e64926985d" providerId="ADAL" clId="{09E6DCF8-1066-48D8-BBAE-D8D1E83A3B59}" dt="2021-02-09T16:28:12.352" v="1185" actId="113"/>
          <ac:spMkLst>
            <pc:docMk/>
            <pc:sldMk cId="1948761714" sldId="355"/>
            <ac:spMk id="6" creationId="{AC137703-28BA-4984-B4FB-A4DC4D9802B0}"/>
          </ac:spMkLst>
        </pc:spChg>
        <pc:spChg chg="del mod">
          <ac:chgData name="Franken Stephan" userId="ad1d1bb4-5b7f-4a4d-8f36-36e64926985d" providerId="ADAL" clId="{09E6DCF8-1066-48D8-BBAE-D8D1E83A3B59}" dt="2021-02-09T14:00:08.713" v="454" actId="478"/>
          <ac:spMkLst>
            <pc:docMk/>
            <pc:sldMk cId="1948761714" sldId="355"/>
            <ac:spMk id="10" creationId="{EAA7654F-4F5C-43AA-9BE4-9332B65B4A8C}"/>
          </ac:spMkLst>
        </pc:spChg>
        <pc:spChg chg="del mod">
          <ac:chgData name="Franken Stephan" userId="ad1d1bb4-5b7f-4a4d-8f36-36e64926985d" providerId="ADAL" clId="{09E6DCF8-1066-48D8-BBAE-D8D1E83A3B59}" dt="2021-02-09T14:00:06.133" v="453" actId="478"/>
          <ac:spMkLst>
            <pc:docMk/>
            <pc:sldMk cId="1948761714" sldId="355"/>
            <ac:spMk id="11" creationId="{FB4F62DF-1BD3-423B-8A69-0FF4715CC4D9}"/>
          </ac:spMkLst>
        </pc:spChg>
        <pc:spChg chg="mod topLvl">
          <ac:chgData name="Franken Stephan" userId="ad1d1bb4-5b7f-4a4d-8f36-36e64926985d" providerId="ADAL" clId="{09E6DCF8-1066-48D8-BBAE-D8D1E83A3B59}" dt="2021-02-09T16:22:42.238" v="1140" actId="14100"/>
          <ac:spMkLst>
            <pc:docMk/>
            <pc:sldMk cId="1948761714" sldId="355"/>
            <ac:spMk id="12" creationId="{F31F2F9F-D974-48FE-B0B4-1D08315BD086}"/>
          </ac:spMkLst>
        </pc:spChg>
        <pc:spChg chg="del mod topLvl">
          <ac:chgData name="Franken Stephan" userId="ad1d1bb4-5b7f-4a4d-8f36-36e64926985d" providerId="ADAL" clId="{09E6DCF8-1066-48D8-BBAE-D8D1E83A3B59}" dt="2021-02-09T14:02:37.104" v="463" actId="478"/>
          <ac:spMkLst>
            <pc:docMk/>
            <pc:sldMk cId="1948761714" sldId="355"/>
            <ac:spMk id="13" creationId="{90087D5D-2E68-445A-8E6F-72E379AA999B}"/>
          </ac:spMkLst>
        </pc:spChg>
        <pc:spChg chg="mod topLvl">
          <ac:chgData name="Franken Stephan" userId="ad1d1bb4-5b7f-4a4d-8f36-36e64926985d" providerId="ADAL" clId="{09E6DCF8-1066-48D8-BBAE-D8D1E83A3B59}" dt="2021-02-09T16:20:29.072" v="1120" actId="1076"/>
          <ac:spMkLst>
            <pc:docMk/>
            <pc:sldMk cId="1948761714" sldId="355"/>
            <ac:spMk id="14" creationId="{D7705340-4F56-42A2-ADE0-6C98588B988B}"/>
          </ac:spMkLst>
        </pc:spChg>
        <pc:spChg chg="del mod topLvl">
          <ac:chgData name="Franken Stephan" userId="ad1d1bb4-5b7f-4a4d-8f36-36e64926985d" providerId="ADAL" clId="{09E6DCF8-1066-48D8-BBAE-D8D1E83A3B59}" dt="2021-02-09T14:02:43.167" v="466" actId="478"/>
          <ac:spMkLst>
            <pc:docMk/>
            <pc:sldMk cId="1948761714" sldId="355"/>
            <ac:spMk id="15" creationId="{5C01A86D-D690-49A6-97DD-9C8976DC9D48}"/>
          </ac:spMkLst>
        </pc:spChg>
        <pc:spChg chg="mod topLvl">
          <ac:chgData name="Franken Stephan" userId="ad1d1bb4-5b7f-4a4d-8f36-36e64926985d" providerId="ADAL" clId="{09E6DCF8-1066-48D8-BBAE-D8D1E83A3B59}" dt="2021-02-09T14:02:17.319" v="462" actId="14100"/>
          <ac:spMkLst>
            <pc:docMk/>
            <pc:sldMk cId="1948761714" sldId="355"/>
            <ac:spMk id="16" creationId="{66FEE9A8-58CA-4DF6-AE9E-A865DD550279}"/>
          </ac:spMkLst>
        </pc:spChg>
        <pc:spChg chg="mod topLvl">
          <ac:chgData name="Franken Stephan" userId="ad1d1bb4-5b7f-4a4d-8f36-36e64926985d" providerId="ADAL" clId="{09E6DCF8-1066-48D8-BBAE-D8D1E83A3B59}" dt="2021-02-09T14:01:52.282" v="460" actId="164"/>
          <ac:spMkLst>
            <pc:docMk/>
            <pc:sldMk cId="1948761714" sldId="355"/>
            <ac:spMk id="17" creationId="{EBBC5B3D-E3A8-43EC-8BE3-8803392F2060}"/>
          </ac:spMkLst>
        </pc:spChg>
        <pc:spChg chg="add mod">
          <ac:chgData name="Franken Stephan" userId="ad1d1bb4-5b7f-4a4d-8f36-36e64926985d" providerId="ADAL" clId="{09E6DCF8-1066-48D8-BBAE-D8D1E83A3B59}" dt="2021-02-09T16:27:31.171" v="1166" actId="164"/>
          <ac:spMkLst>
            <pc:docMk/>
            <pc:sldMk cId="1948761714" sldId="355"/>
            <ac:spMk id="19" creationId="{664E33E9-C67B-48A4-97C2-3C10387E1EAF}"/>
          </ac:spMkLst>
        </pc:spChg>
        <pc:spChg chg="add mod">
          <ac:chgData name="Franken Stephan" userId="ad1d1bb4-5b7f-4a4d-8f36-36e64926985d" providerId="ADAL" clId="{09E6DCF8-1066-48D8-BBAE-D8D1E83A3B59}" dt="2021-02-09T16:27:31.171" v="1166" actId="164"/>
          <ac:spMkLst>
            <pc:docMk/>
            <pc:sldMk cId="1948761714" sldId="355"/>
            <ac:spMk id="20" creationId="{F6E7A2B4-B10B-4452-AA96-882CEA416278}"/>
          </ac:spMkLst>
        </pc:spChg>
        <pc:spChg chg="add mod">
          <ac:chgData name="Franken Stephan" userId="ad1d1bb4-5b7f-4a4d-8f36-36e64926985d" providerId="ADAL" clId="{09E6DCF8-1066-48D8-BBAE-D8D1E83A3B59}" dt="2021-02-09T16:29:02.906" v="1189" actId="20577"/>
          <ac:spMkLst>
            <pc:docMk/>
            <pc:sldMk cId="1948761714" sldId="355"/>
            <ac:spMk id="21" creationId="{AD0A44C0-2AF1-4485-95A0-51D1505BFD53}"/>
          </ac:spMkLst>
        </pc:spChg>
        <pc:spChg chg="add mod">
          <ac:chgData name="Franken Stephan" userId="ad1d1bb4-5b7f-4a4d-8f36-36e64926985d" providerId="ADAL" clId="{09E6DCF8-1066-48D8-BBAE-D8D1E83A3B59}" dt="2021-02-09T16:27:31.171" v="1166" actId="164"/>
          <ac:spMkLst>
            <pc:docMk/>
            <pc:sldMk cId="1948761714" sldId="355"/>
            <ac:spMk id="22" creationId="{2B504F53-B291-4F16-9621-88BD81CBE3BC}"/>
          </ac:spMkLst>
        </pc:spChg>
        <pc:spChg chg="add mod">
          <ac:chgData name="Franken Stephan" userId="ad1d1bb4-5b7f-4a4d-8f36-36e64926985d" providerId="ADAL" clId="{09E6DCF8-1066-48D8-BBAE-D8D1E83A3B59}" dt="2021-02-09T16:27:31.171" v="1166" actId="164"/>
          <ac:spMkLst>
            <pc:docMk/>
            <pc:sldMk cId="1948761714" sldId="355"/>
            <ac:spMk id="23" creationId="{BE765CAB-753E-45D3-9AAA-5DEFC00BAECD}"/>
          </ac:spMkLst>
        </pc:spChg>
        <pc:spChg chg="add mod">
          <ac:chgData name="Franken Stephan" userId="ad1d1bb4-5b7f-4a4d-8f36-36e64926985d" providerId="ADAL" clId="{09E6DCF8-1066-48D8-BBAE-D8D1E83A3B59}" dt="2021-02-09T16:27:31.171" v="1166" actId="164"/>
          <ac:spMkLst>
            <pc:docMk/>
            <pc:sldMk cId="1948761714" sldId="355"/>
            <ac:spMk id="24" creationId="{9532A929-B0F2-4BC9-B85F-51A83872B23D}"/>
          </ac:spMkLst>
        </pc:spChg>
        <pc:spChg chg="add mod">
          <ac:chgData name="Franken Stephan" userId="ad1d1bb4-5b7f-4a4d-8f36-36e64926985d" providerId="ADAL" clId="{09E6DCF8-1066-48D8-BBAE-D8D1E83A3B59}" dt="2021-02-09T16:27:31.171" v="1166" actId="164"/>
          <ac:spMkLst>
            <pc:docMk/>
            <pc:sldMk cId="1948761714" sldId="355"/>
            <ac:spMk id="25" creationId="{8CD96947-F942-49E2-99F2-9DEED10816EA}"/>
          </ac:spMkLst>
        </pc:spChg>
        <pc:spChg chg="add del mod">
          <ac:chgData name="Franken Stephan" userId="ad1d1bb4-5b7f-4a4d-8f36-36e64926985d" providerId="ADAL" clId="{09E6DCF8-1066-48D8-BBAE-D8D1E83A3B59}" dt="2021-02-09T16:28:54.462" v="1186" actId="478"/>
          <ac:spMkLst>
            <pc:docMk/>
            <pc:sldMk cId="1948761714" sldId="355"/>
            <ac:spMk id="26" creationId="{A26C76E8-7C5E-4853-8503-269A7393ADD5}"/>
          </ac:spMkLst>
        </pc:spChg>
        <pc:grpChg chg="del mod">
          <ac:chgData name="Franken Stephan" userId="ad1d1bb4-5b7f-4a4d-8f36-36e64926985d" providerId="ADAL" clId="{09E6DCF8-1066-48D8-BBAE-D8D1E83A3B59}" dt="2021-02-09T14:01:37.820" v="457" actId="165"/>
          <ac:grpSpMkLst>
            <pc:docMk/>
            <pc:sldMk cId="1948761714" sldId="355"/>
            <ac:grpSpMk id="9" creationId="{A97A6463-99BF-4C33-AF7D-9C8A8872EC13}"/>
          </ac:grpSpMkLst>
        </pc:grpChg>
        <pc:grpChg chg="add del mod">
          <ac:chgData name="Franken Stephan" userId="ad1d1bb4-5b7f-4a4d-8f36-36e64926985d" providerId="ADAL" clId="{09E6DCF8-1066-48D8-BBAE-D8D1E83A3B59}" dt="2021-02-09T16:27:31.171" v="1166" actId="164"/>
          <ac:grpSpMkLst>
            <pc:docMk/>
            <pc:sldMk cId="1948761714" sldId="355"/>
            <ac:grpSpMk id="18" creationId="{51377D6C-CDBC-4446-8D2B-59BE8C92DF0C}"/>
          </ac:grpSpMkLst>
        </pc:grpChg>
        <pc:grpChg chg="add mod">
          <ac:chgData name="Franken Stephan" userId="ad1d1bb4-5b7f-4a4d-8f36-36e64926985d" providerId="ADAL" clId="{09E6DCF8-1066-48D8-BBAE-D8D1E83A3B59}" dt="2021-02-09T16:29:00.238" v="1187" actId="1076"/>
          <ac:grpSpMkLst>
            <pc:docMk/>
            <pc:sldMk cId="1948761714" sldId="355"/>
            <ac:grpSpMk id="27" creationId="{4EC247AB-1C50-4F52-AE73-59C184A5C64D}"/>
          </ac:grpSpMkLst>
        </pc:grpChg>
        <pc:graphicFrameChg chg="add del mod">
          <ac:chgData name="Franken Stephan" userId="ad1d1bb4-5b7f-4a4d-8f36-36e64926985d" providerId="ADAL" clId="{09E6DCF8-1066-48D8-BBAE-D8D1E83A3B59}" dt="2021-02-09T14:00:03.787" v="452" actId="18245"/>
          <ac:graphicFrameMkLst>
            <pc:docMk/>
            <pc:sldMk cId="1948761714" sldId="355"/>
            <ac:graphicFrameMk id="8" creationId="{D77C3B67-43F9-4067-A84B-95E73647FACA}"/>
          </ac:graphicFrameMkLst>
        </pc:graphicFrameChg>
        <pc:picChg chg="add mod">
          <ac:chgData name="Franken Stephan" userId="ad1d1bb4-5b7f-4a4d-8f36-36e64926985d" providerId="ADAL" clId="{09E6DCF8-1066-48D8-BBAE-D8D1E83A3B59}" dt="2021-02-09T13:51:22.361" v="408"/>
          <ac:picMkLst>
            <pc:docMk/>
            <pc:sldMk cId="1948761714" sldId="355"/>
            <ac:picMk id="7" creationId="{2E5E75DF-0BEE-421F-9190-19EAC2B30983}"/>
          </ac:picMkLst>
        </pc:picChg>
      </pc:sldChg>
      <pc:sldMasterChg chg="del delSldLayout">
        <pc:chgData name="Franken Stephan" userId="ad1d1bb4-5b7f-4a4d-8f36-36e64926985d" providerId="ADAL" clId="{09E6DCF8-1066-48D8-BBAE-D8D1E83A3B59}" dt="2021-02-09T10:34:26.859" v="405" actId="47"/>
        <pc:sldMasterMkLst>
          <pc:docMk/>
          <pc:sldMasterMk cId="2107043523" sldId="2147483670"/>
        </pc:sldMasterMkLst>
        <pc:sldLayoutChg chg="del">
          <pc:chgData name="Franken Stephan" userId="ad1d1bb4-5b7f-4a4d-8f36-36e64926985d" providerId="ADAL" clId="{09E6DCF8-1066-48D8-BBAE-D8D1E83A3B59}" dt="2021-02-09T10:34:26.859" v="405" actId="47"/>
          <pc:sldLayoutMkLst>
            <pc:docMk/>
            <pc:sldMasterMk cId="2107043523" sldId="2147483670"/>
            <pc:sldLayoutMk cId="2570590468" sldId="2147483671"/>
          </pc:sldLayoutMkLst>
        </pc:sldLayoutChg>
        <pc:sldLayoutChg chg="del">
          <pc:chgData name="Franken Stephan" userId="ad1d1bb4-5b7f-4a4d-8f36-36e64926985d" providerId="ADAL" clId="{09E6DCF8-1066-48D8-BBAE-D8D1E83A3B59}" dt="2021-02-09T10:34:26.859" v="405" actId="47"/>
          <pc:sldLayoutMkLst>
            <pc:docMk/>
            <pc:sldMasterMk cId="2107043523" sldId="2147483670"/>
            <pc:sldLayoutMk cId="1072258301" sldId="2147483672"/>
          </pc:sldLayoutMkLst>
        </pc:sldLayoutChg>
        <pc:sldLayoutChg chg="del">
          <pc:chgData name="Franken Stephan" userId="ad1d1bb4-5b7f-4a4d-8f36-36e64926985d" providerId="ADAL" clId="{09E6DCF8-1066-48D8-BBAE-D8D1E83A3B59}" dt="2021-02-09T10:34:26.859" v="405" actId="47"/>
          <pc:sldLayoutMkLst>
            <pc:docMk/>
            <pc:sldMasterMk cId="2107043523" sldId="2147483670"/>
            <pc:sldLayoutMk cId="2141717800" sldId="2147483673"/>
          </pc:sldLayoutMkLst>
        </pc:sldLayoutChg>
        <pc:sldLayoutChg chg="del">
          <pc:chgData name="Franken Stephan" userId="ad1d1bb4-5b7f-4a4d-8f36-36e64926985d" providerId="ADAL" clId="{09E6DCF8-1066-48D8-BBAE-D8D1E83A3B59}" dt="2021-02-09T10:34:26.859" v="405" actId="47"/>
          <pc:sldLayoutMkLst>
            <pc:docMk/>
            <pc:sldMasterMk cId="2107043523" sldId="2147483670"/>
            <pc:sldLayoutMk cId="1783597411" sldId="2147483674"/>
          </pc:sldLayoutMkLst>
        </pc:sldLayoutChg>
        <pc:sldLayoutChg chg="del">
          <pc:chgData name="Franken Stephan" userId="ad1d1bb4-5b7f-4a4d-8f36-36e64926985d" providerId="ADAL" clId="{09E6DCF8-1066-48D8-BBAE-D8D1E83A3B59}" dt="2021-02-09T10:34:26.859" v="405" actId="47"/>
          <pc:sldLayoutMkLst>
            <pc:docMk/>
            <pc:sldMasterMk cId="2107043523" sldId="2147483670"/>
            <pc:sldLayoutMk cId="1858788383" sldId="2147483675"/>
          </pc:sldLayoutMkLst>
        </pc:sldLayoutChg>
        <pc:sldLayoutChg chg="del">
          <pc:chgData name="Franken Stephan" userId="ad1d1bb4-5b7f-4a4d-8f36-36e64926985d" providerId="ADAL" clId="{09E6DCF8-1066-48D8-BBAE-D8D1E83A3B59}" dt="2021-02-09T10:34:26.859" v="405" actId="47"/>
          <pc:sldLayoutMkLst>
            <pc:docMk/>
            <pc:sldMasterMk cId="2107043523" sldId="2147483670"/>
            <pc:sldLayoutMk cId="2841247504" sldId="2147483676"/>
          </pc:sldLayoutMkLst>
        </pc:sldLayoutChg>
        <pc:sldLayoutChg chg="del">
          <pc:chgData name="Franken Stephan" userId="ad1d1bb4-5b7f-4a4d-8f36-36e64926985d" providerId="ADAL" clId="{09E6DCF8-1066-48D8-BBAE-D8D1E83A3B59}" dt="2021-02-09T10:34:26.859" v="405" actId="47"/>
          <pc:sldLayoutMkLst>
            <pc:docMk/>
            <pc:sldMasterMk cId="2107043523" sldId="2147483670"/>
            <pc:sldLayoutMk cId="1775412851" sldId="2147483677"/>
          </pc:sldLayoutMkLst>
        </pc:sldLayoutChg>
        <pc:sldLayoutChg chg="del">
          <pc:chgData name="Franken Stephan" userId="ad1d1bb4-5b7f-4a4d-8f36-36e64926985d" providerId="ADAL" clId="{09E6DCF8-1066-48D8-BBAE-D8D1E83A3B59}" dt="2021-02-09T10:34:26.859" v="405" actId="47"/>
          <pc:sldLayoutMkLst>
            <pc:docMk/>
            <pc:sldMasterMk cId="2107043523" sldId="2147483670"/>
            <pc:sldLayoutMk cId="729318003" sldId="2147483678"/>
          </pc:sldLayoutMkLst>
        </pc:sldLayoutChg>
      </pc:sldMasterChg>
    </pc:docChg>
  </pc:docChgLst>
  <pc:docChgLst>
    <pc:chgData name="Fröhlecke, Magnus" userId="d9fd5b3f-b618-4b26-b09e-df27192f79a0" providerId="ADAL" clId="{63630FCA-03D0-4131-A57A-2932017C1595}"/>
    <pc:docChg chg="undo custSel modSld delMainMaster">
      <pc:chgData name="Fröhlecke, Magnus" userId="d9fd5b3f-b618-4b26-b09e-df27192f79a0" providerId="ADAL" clId="{63630FCA-03D0-4131-A57A-2932017C1595}" dt="2024-09-10T13:55:57.101" v="80" actId="948"/>
      <pc:docMkLst>
        <pc:docMk/>
      </pc:docMkLst>
      <pc:sldChg chg="modSp mod modClrScheme chgLayout">
        <pc:chgData name="Fröhlecke, Magnus" userId="d9fd5b3f-b618-4b26-b09e-df27192f79a0" providerId="ADAL" clId="{63630FCA-03D0-4131-A57A-2932017C1595}" dt="2024-09-10T13:51:29.107" v="20" actId="20577"/>
        <pc:sldMkLst>
          <pc:docMk/>
          <pc:sldMk cId="2369576095" sldId="256"/>
        </pc:sldMkLst>
        <pc:spChg chg="mod ord">
          <ac:chgData name="Fröhlecke, Magnus" userId="d9fd5b3f-b618-4b26-b09e-df27192f79a0" providerId="ADAL" clId="{63630FCA-03D0-4131-A57A-2932017C1595}" dt="2024-09-10T13:50:36.365" v="3" actId="20577"/>
          <ac:spMkLst>
            <pc:docMk/>
            <pc:sldMk cId="2369576095" sldId="256"/>
            <ac:spMk id="2" creationId="{00000000-0000-0000-0000-000000000000}"/>
          </ac:spMkLst>
        </pc:spChg>
        <pc:spChg chg="mod ord">
          <ac:chgData name="Fröhlecke, Magnus" userId="d9fd5b3f-b618-4b26-b09e-df27192f79a0" providerId="ADAL" clId="{63630FCA-03D0-4131-A57A-2932017C1595}" dt="2024-09-10T13:51:29.107" v="20" actId="20577"/>
          <ac:spMkLst>
            <pc:docMk/>
            <pc:sldMk cId="2369576095" sldId="256"/>
            <ac:spMk id="3" creationId="{00000000-0000-0000-0000-000000000000}"/>
          </ac:spMkLst>
        </pc:spChg>
        <pc:spChg chg="mod ord">
          <ac:chgData name="Fröhlecke, Magnus" userId="d9fd5b3f-b618-4b26-b09e-df27192f79a0" providerId="ADAL" clId="{63630FCA-03D0-4131-A57A-2932017C1595}" dt="2024-09-10T13:51:18.248" v="11" actId="20577"/>
          <ac:spMkLst>
            <pc:docMk/>
            <pc:sldMk cId="2369576095" sldId="256"/>
            <ac:spMk id="4" creationId="{08F0A378-5A47-0AAB-A87A-DB313D0555FD}"/>
          </ac:spMkLst>
        </pc:spChg>
      </pc:sldChg>
      <pc:sldChg chg="addSp delSp modSp mod modClrScheme chgLayout">
        <pc:chgData name="Fröhlecke, Magnus" userId="d9fd5b3f-b618-4b26-b09e-df27192f79a0" providerId="ADAL" clId="{63630FCA-03D0-4131-A57A-2932017C1595}" dt="2024-09-10T13:55:57.101" v="80" actId="948"/>
        <pc:sldMkLst>
          <pc:docMk/>
          <pc:sldMk cId="2030444305" sldId="356"/>
        </pc:sldMkLst>
        <pc:spChg chg="mod">
          <ac:chgData name="Fröhlecke, Magnus" userId="d9fd5b3f-b618-4b26-b09e-df27192f79a0" providerId="ADAL" clId="{63630FCA-03D0-4131-A57A-2932017C1595}" dt="2024-09-10T13:53:28.632" v="50"/>
          <ac:spMkLst>
            <pc:docMk/>
            <pc:sldMk cId="2030444305" sldId="356"/>
            <ac:spMk id="4" creationId="{DF7210CD-D3D7-B0DF-4FE5-685AECE5627B}"/>
          </ac:spMkLst>
        </pc:spChg>
        <pc:spChg chg="mod">
          <ac:chgData name="Fröhlecke, Magnus" userId="d9fd5b3f-b618-4b26-b09e-df27192f79a0" providerId="ADAL" clId="{63630FCA-03D0-4131-A57A-2932017C1595}" dt="2024-09-10T13:53:38.063" v="52"/>
          <ac:spMkLst>
            <pc:docMk/>
            <pc:sldMk cId="2030444305" sldId="356"/>
            <ac:spMk id="7" creationId="{EA6B56F2-A581-BC79-3CC4-1D88155E2CA3}"/>
          </ac:spMkLst>
        </pc:spChg>
        <pc:spChg chg="mod ord">
          <ac:chgData name="Fröhlecke, Magnus" userId="d9fd5b3f-b618-4b26-b09e-df27192f79a0" providerId="ADAL" clId="{63630FCA-03D0-4131-A57A-2932017C1595}" dt="2024-09-10T13:51:52.330" v="21" actId="700"/>
          <ac:spMkLst>
            <pc:docMk/>
            <pc:sldMk cId="2030444305" sldId="356"/>
            <ac:spMk id="8" creationId="{CA750DC6-8EF3-02F9-E7BC-E7F5401FBFC3}"/>
          </ac:spMkLst>
        </pc:spChg>
        <pc:spChg chg="mod ord">
          <ac:chgData name="Fröhlecke, Magnus" userId="d9fd5b3f-b618-4b26-b09e-df27192f79a0" providerId="ADAL" clId="{63630FCA-03D0-4131-A57A-2932017C1595}" dt="2024-09-10T13:55:57.101" v="80" actId="948"/>
          <ac:spMkLst>
            <pc:docMk/>
            <pc:sldMk cId="2030444305" sldId="356"/>
            <ac:spMk id="14" creationId="{10DC61BE-3406-1BCF-F722-D82B1EA607BE}"/>
          </ac:spMkLst>
        </pc:spChg>
        <pc:spChg chg="mod">
          <ac:chgData name="Fröhlecke, Magnus" userId="d9fd5b3f-b618-4b26-b09e-df27192f79a0" providerId="ADAL" clId="{63630FCA-03D0-4131-A57A-2932017C1595}" dt="2024-09-10T13:52:23.785" v="43" actId="1035"/>
          <ac:spMkLst>
            <pc:docMk/>
            <pc:sldMk cId="2030444305" sldId="356"/>
            <ac:spMk id="15" creationId="{72CD50DF-E6EF-5026-1B96-F3DFCD74E053}"/>
          </ac:spMkLst>
        </pc:spChg>
        <pc:spChg chg="mod">
          <ac:chgData name="Fröhlecke, Magnus" userId="d9fd5b3f-b618-4b26-b09e-df27192f79a0" providerId="ADAL" clId="{63630FCA-03D0-4131-A57A-2932017C1595}" dt="2024-09-10T13:52:48.062" v="45" actId="948"/>
          <ac:spMkLst>
            <pc:docMk/>
            <pc:sldMk cId="2030444305" sldId="356"/>
            <ac:spMk id="16" creationId="{4D502572-49CC-77E2-065B-4F8823AF5C6B}"/>
          </ac:spMkLst>
        </pc:spChg>
        <pc:spChg chg="mod">
          <ac:chgData name="Fröhlecke, Magnus" userId="d9fd5b3f-b618-4b26-b09e-df27192f79a0" providerId="ADAL" clId="{63630FCA-03D0-4131-A57A-2932017C1595}" dt="2024-09-10T13:53:12.510" v="49" actId="1035"/>
          <ac:spMkLst>
            <pc:docMk/>
            <pc:sldMk cId="2030444305" sldId="356"/>
            <ac:spMk id="26" creationId="{1F4271CB-5212-9C24-675B-3FC92BDC17FB}"/>
          </ac:spMkLst>
        </pc:spChg>
        <pc:grpChg chg="add mod">
          <ac:chgData name="Fröhlecke, Magnus" userId="d9fd5b3f-b618-4b26-b09e-df27192f79a0" providerId="ADAL" clId="{63630FCA-03D0-4131-A57A-2932017C1595}" dt="2024-09-10T13:53:28.632" v="50"/>
          <ac:grpSpMkLst>
            <pc:docMk/>
            <pc:sldMk cId="2030444305" sldId="356"/>
            <ac:grpSpMk id="2" creationId="{F944B0B0-3C8F-FA30-3B48-7CD431DA9063}"/>
          </ac:grpSpMkLst>
        </pc:grpChg>
        <pc:grpChg chg="add mod">
          <ac:chgData name="Fröhlecke, Magnus" userId="d9fd5b3f-b618-4b26-b09e-df27192f79a0" providerId="ADAL" clId="{63630FCA-03D0-4131-A57A-2932017C1595}" dt="2024-09-10T13:53:41.687" v="53" actId="1035"/>
          <ac:grpSpMkLst>
            <pc:docMk/>
            <pc:sldMk cId="2030444305" sldId="356"/>
            <ac:grpSpMk id="5" creationId="{8FE20E72-1032-D83F-6CB1-877FBC64ECB4}"/>
          </ac:grpSpMkLst>
        </pc:grpChg>
        <pc:grpChg chg="del mod">
          <ac:chgData name="Fröhlecke, Magnus" userId="d9fd5b3f-b618-4b26-b09e-df27192f79a0" providerId="ADAL" clId="{63630FCA-03D0-4131-A57A-2932017C1595}" dt="2024-09-10T13:53:36.247" v="51" actId="478"/>
          <ac:grpSpMkLst>
            <pc:docMk/>
            <pc:sldMk cId="2030444305" sldId="356"/>
            <ac:grpSpMk id="24" creationId="{EDD5DC66-52EA-4D6D-95CF-BE73CB9D2AB6}"/>
          </ac:grpSpMkLst>
        </pc:grpChg>
        <pc:picChg chg="mod">
          <ac:chgData name="Fröhlecke, Magnus" userId="d9fd5b3f-b618-4b26-b09e-df27192f79a0" providerId="ADAL" clId="{63630FCA-03D0-4131-A57A-2932017C1595}" dt="2024-09-10T13:53:28.632" v="50"/>
          <ac:picMkLst>
            <pc:docMk/>
            <pc:sldMk cId="2030444305" sldId="356"/>
            <ac:picMk id="3" creationId="{161700BA-DD79-2A80-AA5E-78C06E43EC38}"/>
          </ac:picMkLst>
        </pc:picChg>
        <pc:picChg chg="mod">
          <ac:chgData name="Fröhlecke, Magnus" userId="d9fd5b3f-b618-4b26-b09e-df27192f79a0" providerId="ADAL" clId="{63630FCA-03D0-4131-A57A-2932017C1595}" dt="2024-09-10T13:53:38.063" v="52"/>
          <ac:picMkLst>
            <pc:docMk/>
            <pc:sldMk cId="2030444305" sldId="356"/>
            <ac:picMk id="6" creationId="{C37BADB3-3F58-D589-688A-4F33B4C3B59C}"/>
          </ac:picMkLst>
        </pc:picChg>
        <pc:picChg chg="mod">
          <ac:chgData name="Fröhlecke, Magnus" userId="d9fd5b3f-b618-4b26-b09e-df27192f79a0" providerId="ADAL" clId="{63630FCA-03D0-4131-A57A-2932017C1595}" dt="2024-09-10T13:52:23.785" v="43" actId="1035"/>
          <ac:picMkLst>
            <pc:docMk/>
            <pc:sldMk cId="2030444305" sldId="356"/>
            <ac:picMk id="17" creationId="{28A60894-90C1-C02A-20BD-230A3F396119}"/>
          </ac:picMkLst>
        </pc:picChg>
        <pc:picChg chg="mod">
          <ac:chgData name="Fröhlecke, Magnus" userId="d9fd5b3f-b618-4b26-b09e-df27192f79a0" providerId="ADAL" clId="{63630FCA-03D0-4131-A57A-2932017C1595}" dt="2024-09-10T13:52:23.785" v="43" actId="1035"/>
          <ac:picMkLst>
            <pc:docMk/>
            <pc:sldMk cId="2030444305" sldId="356"/>
            <ac:picMk id="18" creationId="{5F1163AE-4F65-C42F-E221-23F36722D924}"/>
          </ac:picMkLst>
        </pc:picChg>
        <pc:picChg chg="mod">
          <ac:chgData name="Fröhlecke, Magnus" userId="d9fd5b3f-b618-4b26-b09e-df27192f79a0" providerId="ADAL" clId="{63630FCA-03D0-4131-A57A-2932017C1595}" dt="2024-09-10T13:52:23.785" v="43" actId="1035"/>
          <ac:picMkLst>
            <pc:docMk/>
            <pc:sldMk cId="2030444305" sldId="356"/>
            <ac:picMk id="19" creationId="{2A1DE98E-90C6-6CA0-C910-BC4543D015CE}"/>
          </ac:picMkLst>
        </pc:picChg>
        <pc:picChg chg="mod">
          <ac:chgData name="Fröhlecke, Magnus" userId="d9fd5b3f-b618-4b26-b09e-df27192f79a0" providerId="ADAL" clId="{63630FCA-03D0-4131-A57A-2932017C1595}" dt="2024-09-10T13:52:23.785" v="43" actId="1035"/>
          <ac:picMkLst>
            <pc:docMk/>
            <pc:sldMk cId="2030444305" sldId="356"/>
            <ac:picMk id="20" creationId="{2BB45271-B3D3-BB70-A1AE-1F1FE033FB6A}"/>
          </ac:picMkLst>
        </pc:picChg>
        <pc:picChg chg="mod">
          <ac:chgData name="Fröhlecke, Magnus" userId="d9fd5b3f-b618-4b26-b09e-df27192f79a0" providerId="ADAL" clId="{63630FCA-03D0-4131-A57A-2932017C1595}" dt="2024-09-10T13:52:23.785" v="43" actId="1035"/>
          <ac:picMkLst>
            <pc:docMk/>
            <pc:sldMk cId="2030444305" sldId="356"/>
            <ac:picMk id="27" creationId="{52543582-377C-FDCF-D8B0-A4213A67328A}"/>
          </ac:picMkLst>
        </pc:picChg>
      </pc:sldChg>
      <pc:sldMasterChg chg="del delSldLayout">
        <pc:chgData name="Fröhlecke, Magnus" userId="d9fd5b3f-b618-4b26-b09e-df27192f79a0" providerId="ADAL" clId="{63630FCA-03D0-4131-A57A-2932017C1595}" dt="2024-09-10T13:54:34.274" v="70" actId="2696"/>
        <pc:sldMasterMkLst>
          <pc:docMk/>
          <pc:sldMasterMk cId="2982737682" sldId="2147483670"/>
        </pc:sldMasterMkLst>
        <pc:sldLayoutChg chg="del">
          <pc:chgData name="Fröhlecke, Magnus" userId="d9fd5b3f-b618-4b26-b09e-df27192f79a0" providerId="ADAL" clId="{63630FCA-03D0-4131-A57A-2932017C1595}" dt="2024-09-10T13:54:34.242" v="55" actId="2696"/>
          <pc:sldLayoutMkLst>
            <pc:docMk/>
            <pc:sldMasterMk cId="2982737682" sldId="2147483670"/>
            <pc:sldLayoutMk cId="2890933148" sldId="2147483671"/>
          </pc:sldLayoutMkLst>
        </pc:sldLayoutChg>
        <pc:sldLayoutChg chg="del">
          <pc:chgData name="Fröhlecke, Magnus" userId="d9fd5b3f-b618-4b26-b09e-df27192f79a0" providerId="ADAL" clId="{63630FCA-03D0-4131-A57A-2932017C1595}" dt="2024-09-10T13:54:34.242" v="56" actId="2696"/>
          <pc:sldLayoutMkLst>
            <pc:docMk/>
            <pc:sldMasterMk cId="2982737682" sldId="2147483670"/>
            <pc:sldLayoutMk cId="82741811" sldId="2147483672"/>
          </pc:sldLayoutMkLst>
        </pc:sldLayoutChg>
        <pc:sldLayoutChg chg="del">
          <pc:chgData name="Fröhlecke, Magnus" userId="d9fd5b3f-b618-4b26-b09e-df27192f79a0" providerId="ADAL" clId="{63630FCA-03D0-4131-A57A-2932017C1595}" dt="2024-09-10T13:54:34.242" v="57" actId="2696"/>
          <pc:sldLayoutMkLst>
            <pc:docMk/>
            <pc:sldMasterMk cId="2982737682" sldId="2147483670"/>
            <pc:sldLayoutMk cId="3732741391" sldId="2147483673"/>
          </pc:sldLayoutMkLst>
        </pc:sldLayoutChg>
        <pc:sldLayoutChg chg="del">
          <pc:chgData name="Fröhlecke, Magnus" userId="d9fd5b3f-b618-4b26-b09e-df27192f79a0" providerId="ADAL" clId="{63630FCA-03D0-4131-A57A-2932017C1595}" dt="2024-09-10T13:54:34.242" v="58" actId="2696"/>
          <pc:sldLayoutMkLst>
            <pc:docMk/>
            <pc:sldMasterMk cId="2982737682" sldId="2147483670"/>
            <pc:sldLayoutMk cId="1112154577" sldId="2147483674"/>
          </pc:sldLayoutMkLst>
        </pc:sldLayoutChg>
        <pc:sldLayoutChg chg="del">
          <pc:chgData name="Fröhlecke, Magnus" userId="d9fd5b3f-b618-4b26-b09e-df27192f79a0" providerId="ADAL" clId="{63630FCA-03D0-4131-A57A-2932017C1595}" dt="2024-09-10T13:54:34.242" v="59" actId="2696"/>
          <pc:sldLayoutMkLst>
            <pc:docMk/>
            <pc:sldMasterMk cId="2982737682" sldId="2147483670"/>
            <pc:sldLayoutMk cId="191148446" sldId="2147483675"/>
          </pc:sldLayoutMkLst>
        </pc:sldLayoutChg>
        <pc:sldLayoutChg chg="del">
          <pc:chgData name="Fröhlecke, Magnus" userId="d9fd5b3f-b618-4b26-b09e-df27192f79a0" providerId="ADAL" clId="{63630FCA-03D0-4131-A57A-2932017C1595}" dt="2024-09-10T13:54:34.242" v="60" actId="2696"/>
          <pc:sldLayoutMkLst>
            <pc:docMk/>
            <pc:sldMasterMk cId="2982737682" sldId="2147483670"/>
            <pc:sldLayoutMk cId="79881488" sldId="2147483676"/>
          </pc:sldLayoutMkLst>
        </pc:sldLayoutChg>
        <pc:sldLayoutChg chg="del">
          <pc:chgData name="Fröhlecke, Magnus" userId="d9fd5b3f-b618-4b26-b09e-df27192f79a0" providerId="ADAL" clId="{63630FCA-03D0-4131-A57A-2932017C1595}" dt="2024-09-10T13:54:34.242" v="61" actId="2696"/>
          <pc:sldLayoutMkLst>
            <pc:docMk/>
            <pc:sldMasterMk cId="2982737682" sldId="2147483670"/>
            <pc:sldLayoutMk cId="3954508442" sldId="2147483677"/>
          </pc:sldLayoutMkLst>
        </pc:sldLayoutChg>
        <pc:sldLayoutChg chg="del">
          <pc:chgData name="Fröhlecke, Magnus" userId="d9fd5b3f-b618-4b26-b09e-df27192f79a0" providerId="ADAL" clId="{63630FCA-03D0-4131-A57A-2932017C1595}" dt="2024-09-10T13:54:34.242" v="62" actId="2696"/>
          <pc:sldLayoutMkLst>
            <pc:docMk/>
            <pc:sldMasterMk cId="2982737682" sldId="2147483670"/>
            <pc:sldLayoutMk cId="4057981700" sldId="2147483678"/>
          </pc:sldLayoutMkLst>
        </pc:sldLayoutChg>
        <pc:sldLayoutChg chg="del">
          <pc:chgData name="Fröhlecke, Magnus" userId="d9fd5b3f-b618-4b26-b09e-df27192f79a0" providerId="ADAL" clId="{63630FCA-03D0-4131-A57A-2932017C1595}" dt="2024-09-10T13:54:34.258" v="63" actId="2696"/>
          <pc:sldLayoutMkLst>
            <pc:docMk/>
            <pc:sldMasterMk cId="2982737682" sldId="2147483670"/>
            <pc:sldLayoutMk cId="3033675685" sldId="2147483679"/>
          </pc:sldLayoutMkLst>
        </pc:sldLayoutChg>
        <pc:sldLayoutChg chg="del">
          <pc:chgData name="Fröhlecke, Magnus" userId="d9fd5b3f-b618-4b26-b09e-df27192f79a0" providerId="ADAL" clId="{63630FCA-03D0-4131-A57A-2932017C1595}" dt="2024-09-10T13:54:34.258" v="64" actId="2696"/>
          <pc:sldLayoutMkLst>
            <pc:docMk/>
            <pc:sldMasterMk cId="2982737682" sldId="2147483670"/>
            <pc:sldLayoutMk cId="4115893834" sldId="2147483680"/>
          </pc:sldLayoutMkLst>
        </pc:sldLayoutChg>
        <pc:sldLayoutChg chg="del">
          <pc:chgData name="Fröhlecke, Magnus" userId="d9fd5b3f-b618-4b26-b09e-df27192f79a0" providerId="ADAL" clId="{63630FCA-03D0-4131-A57A-2932017C1595}" dt="2024-09-10T13:54:34.258" v="65" actId="2696"/>
          <pc:sldLayoutMkLst>
            <pc:docMk/>
            <pc:sldMasterMk cId="2982737682" sldId="2147483670"/>
            <pc:sldLayoutMk cId="3305776700" sldId="2147483681"/>
          </pc:sldLayoutMkLst>
        </pc:sldLayoutChg>
        <pc:sldLayoutChg chg="del">
          <pc:chgData name="Fröhlecke, Magnus" userId="d9fd5b3f-b618-4b26-b09e-df27192f79a0" providerId="ADAL" clId="{63630FCA-03D0-4131-A57A-2932017C1595}" dt="2024-09-10T13:54:34.258" v="66" actId="2696"/>
          <pc:sldLayoutMkLst>
            <pc:docMk/>
            <pc:sldMasterMk cId="2982737682" sldId="2147483670"/>
            <pc:sldLayoutMk cId="2306220177" sldId="2147483682"/>
          </pc:sldLayoutMkLst>
        </pc:sldLayoutChg>
        <pc:sldLayoutChg chg="del">
          <pc:chgData name="Fröhlecke, Magnus" userId="d9fd5b3f-b618-4b26-b09e-df27192f79a0" providerId="ADAL" clId="{63630FCA-03D0-4131-A57A-2932017C1595}" dt="2024-09-10T13:54:34.258" v="67" actId="2696"/>
          <pc:sldLayoutMkLst>
            <pc:docMk/>
            <pc:sldMasterMk cId="2982737682" sldId="2147483670"/>
            <pc:sldLayoutMk cId="1794530343" sldId="2147483683"/>
          </pc:sldLayoutMkLst>
        </pc:sldLayoutChg>
        <pc:sldLayoutChg chg="del">
          <pc:chgData name="Fröhlecke, Magnus" userId="d9fd5b3f-b618-4b26-b09e-df27192f79a0" providerId="ADAL" clId="{63630FCA-03D0-4131-A57A-2932017C1595}" dt="2024-09-10T13:54:34.258" v="68" actId="2696"/>
          <pc:sldLayoutMkLst>
            <pc:docMk/>
            <pc:sldMasterMk cId="2982737682" sldId="2147483670"/>
            <pc:sldLayoutMk cId="3072389919" sldId="2147483684"/>
          </pc:sldLayoutMkLst>
        </pc:sldLayoutChg>
        <pc:sldLayoutChg chg="del">
          <pc:chgData name="Fröhlecke, Magnus" userId="d9fd5b3f-b618-4b26-b09e-df27192f79a0" providerId="ADAL" clId="{63630FCA-03D0-4131-A57A-2932017C1595}" dt="2024-09-10T13:54:34.258" v="69" actId="2696"/>
          <pc:sldLayoutMkLst>
            <pc:docMk/>
            <pc:sldMasterMk cId="2982737682" sldId="2147483670"/>
            <pc:sldLayoutMk cId="2930684103" sldId="2147483685"/>
          </pc:sldLayoutMkLst>
        </pc:sldLayoutChg>
      </pc:sldMasterChg>
    </pc:docChg>
  </pc:docChgLst>
  <pc:docChgLst>
    <pc:chgData name="Fröhlecke, Magnus" userId="d9fd5b3f-b618-4b26-b09e-df27192f79a0" providerId="ADAL" clId="{ADE0E543-74C4-4B03-8DFF-1EC901076136}"/>
    <pc:docChg chg="undo redo custSel addSld delSld modSld addMainMaster delMainMaster">
      <pc:chgData name="Fröhlecke, Magnus" userId="d9fd5b3f-b618-4b26-b09e-df27192f79a0" providerId="ADAL" clId="{ADE0E543-74C4-4B03-8DFF-1EC901076136}" dt="2024-03-19T13:03:50.316" v="841"/>
      <pc:docMkLst>
        <pc:docMk/>
      </pc:docMkLst>
      <pc:sldChg chg="addSp modSp mod modClrScheme chgLayout">
        <pc:chgData name="Fröhlecke, Magnus" userId="d9fd5b3f-b618-4b26-b09e-df27192f79a0" providerId="ADAL" clId="{ADE0E543-74C4-4B03-8DFF-1EC901076136}" dt="2024-03-19T12:16:01.083" v="613"/>
        <pc:sldMkLst>
          <pc:docMk/>
          <pc:sldMk cId="2369576095" sldId="256"/>
        </pc:sldMkLst>
        <pc:spChg chg="mod ord">
          <ac:chgData name="Fröhlecke, Magnus" userId="d9fd5b3f-b618-4b26-b09e-df27192f79a0" providerId="ADAL" clId="{ADE0E543-74C4-4B03-8DFF-1EC901076136}" dt="2024-03-19T12:15:05.366" v="603" actId="113"/>
          <ac:spMkLst>
            <pc:docMk/>
            <pc:sldMk cId="2369576095" sldId="256"/>
            <ac:spMk id="2" creationId="{00000000-0000-0000-0000-000000000000}"/>
          </ac:spMkLst>
        </pc:spChg>
        <pc:spChg chg="mod ord">
          <ac:chgData name="Fröhlecke, Magnus" userId="d9fd5b3f-b618-4b26-b09e-df27192f79a0" providerId="ADAL" clId="{ADE0E543-74C4-4B03-8DFF-1EC901076136}" dt="2024-03-19T12:16:01.083" v="613"/>
          <ac:spMkLst>
            <pc:docMk/>
            <pc:sldMk cId="2369576095" sldId="256"/>
            <ac:spMk id="3" creationId="{00000000-0000-0000-0000-000000000000}"/>
          </ac:spMkLst>
        </pc:spChg>
        <pc:spChg chg="add mod ord">
          <ac:chgData name="Fröhlecke, Magnus" userId="d9fd5b3f-b618-4b26-b09e-df27192f79a0" providerId="ADAL" clId="{ADE0E543-74C4-4B03-8DFF-1EC901076136}" dt="2024-03-19T12:15:46.808" v="611"/>
          <ac:spMkLst>
            <pc:docMk/>
            <pc:sldMk cId="2369576095" sldId="256"/>
            <ac:spMk id="4" creationId="{08F0A378-5A47-0AAB-A87A-DB313D0555FD}"/>
          </ac:spMkLst>
        </pc:spChg>
      </pc:sldChg>
      <pc:sldChg chg="addSp delSp modSp del mod modClrScheme chgLayout">
        <pc:chgData name="Fröhlecke, Magnus" userId="d9fd5b3f-b618-4b26-b09e-df27192f79a0" providerId="ADAL" clId="{ADE0E543-74C4-4B03-8DFF-1EC901076136}" dt="2024-03-19T13:02:35.698" v="840" actId="47"/>
        <pc:sldMkLst>
          <pc:docMk/>
          <pc:sldMk cId="1750472316" sldId="354"/>
        </pc:sldMkLst>
        <pc:spChg chg="add del mod ord">
          <ac:chgData name="Fröhlecke, Magnus" userId="d9fd5b3f-b618-4b26-b09e-df27192f79a0" providerId="ADAL" clId="{ADE0E543-74C4-4B03-8DFF-1EC901076136}" dt="2024-03-19T12:16:33.398" v="617" actId="478"/>
          <ac:spMkLst>
            <pc:docMk/>
            <pc:sldMk cId="1750472316" sldId="354"/>
            <ac:spMk id="2" creationId="{B5044C70-242D-26EC-8D41-02339A82F789}"/>
          </ac:spMkLst>
        </pc:spChg>
        <pc:spChg chg="mod">
          <ac:chgData name="Fröhlecke, Magnus" userId="d9fd5b3f-b618-4b26-b09e-df27192f79a0" providerId="ADAL" clId="{ADE0E543-74C4-4B03-8DFF-1EC901076136}" dt="2024-03-19T12:16:29.332" v="616" actId="1076"/>
          <ac:spMkLst>
            <pc:docMk/>
            <pc:sldMk cId="1750472316" sldId="354"/>
            <ac:spMk id="13" creationId="{B0ECDD94-5560-4A24-B6C1-D604B73779E5}"/>
          </ac:spMkLst>
        </pc:spChg>
        <pc:spChg chg="mod ord">
          <ac:chgData name="Fröhlecke, Magnus" userId="d9fd5b3f-b618-4b26-b09e-df27192f79a0" providerId="ADAL" clId="{ADE0E543-74C4-4B03-8DFF-1EC901076136}" dt="2024-03-19T12:16:22.802" v="614" actId="700"/>
          <ac:spMkLst>
            <pc:docMk/>
            <pc:sldMk cId="1750472316" sldId="354"/>
            <ac:spMk id="14" creationId="{4B5198E5-F1AD-4A46-81EA-AC3D91075844}"/>
          </ac:spMkLst>
        </pc:spChg>
        <pc:picChg chg="mod ord">
          <ac:chgData name="Fröhlecke, Magnus" userId="d9fd5b3f-b618-4b26-b09e-df27192f79a0" providerId="ADAL" clId="{ADE0E543-74C4-4B03-8DFF-1EC901076136}" dt="2024-03-19T12:16:22.802" v="614" actId="700"/>
          <ac:picMkLst>
            <pc:docMk/>
            <pc:sldMk cId="1750472316" sldId="354"/>
            <ac:picMk id="12" creationId="{3228971E-E6B3-45D3-8A77-366E74FA641B}"/>
          </ac:picMkLst>
        </pc:picChg>
      </pc:sldChg>
      <pc:sldChg chg="addSp delSp modSp del mod modClrScheme chgLayout">
        <pc:chgData name="Fröhlecke, Magnus" userId="d9fd5b3f-b618-4b26-b09e-df27192f79a0" providerId="ADAL" clId="{ADE0E543-74C4-4B03-8DFF-1EC901076136}" dt="2024-03-19T12:17:47.664" v="628" actId="47"/>
        <pc:sldMkLst>
          <pc:docMk/>
          <pc:sldMk cId="1948761714" sldId="355"/>
        </pc:sldMkLst>
        <pc:spChg chg="add del mod ord">
          <ac:chgData name="Fröhlecke, Magnus" userId="d9fd5b3f-b618-4b26-b09e-df27192f79a0" providerId="ADAL" clId="{ADE0E543-74C4-4B03-8DFF-1EC901076136}" dt="2024-03-19T12:16:45.857" v="619" actId="478"/>
          <ac:spMkLst>
            <pc:docMk/>
            <pc:sldMk cId="1948761714" sldId="355"/>
            <ac:spMk id="2" creationId="{6A9F025E-1876-7F99-B65A-E45EE15D60AD}"/>
          </ac:spMkLst>
        </pc:spChg>
        <pc:spChg chg="mod ord">
          <ac:chgData name="Fröhlecke, Magnus" userId="d9fd5b3f-b618-4b26-b09e-df27192f79a0" providerId="ADAL" clId="{ADE0E543-74C4-4B03-8DFF-1EC901076136}" dt="2024-03-19T12:16:43.561" v="618" actId="700"/>
          <ac:spMkLst>
            <pc:docMk/>
            <pc:sldMk cId="1948761714" sldId="355"/>
            <ac:spMk id="3" creationId="{54CA6BF5-4740-416D-B271-7CDCD8751383}"/>
          </ac:spMkLst>
        </pc:spChg>
        <pc:spChg chg="mod ord">
          <ac:chgData name="Fröhlecke, Magnus" userId="d9fd5b3f-b618-4b26-b09e-df27192f79a0" providerId="ADAL" clId="{ADE0E543-74C4-4B03-8DFF-1EC901076136}" dt="2024-03-19T12:16:43.561" v="618" actId="700"/>
          <ac:spMkLst>
            <pc:docMk/>
            <pc:sldMk cId="1948761714" sldId="355"/>
            <ac:spMk id="4" creationId="{D55C26BA-B6ED-498D-A3E3-8D17A772A99D}"/>
          </ac:spMkLst>
        </pc:spChg>
        <pc:spChg chg="mod ord">
          <ac:chgData name="Fröhlecke, Magnus" userId="d9fd5b3f-b618-4b26-b09e-df27192f79a0" providerId="ADAL" clId="{ADE0E543-74C4-4B03-8DFF-1EC901076136}" dt="2024-03-19T12:16:43.561" v="618" actId="700"/>
          <ac:spMkLst>
            <pc:docMk/>
            <pc:sldMk cId="1948761714" sldId="355"/>
            <ac:spMk id="6" creationId="{AC137703-28BA-4984-B4FB-A4DC4D9802B0}"/>
          </ac:spMkLst>
        </pc:spChg>
        <pc:picChg chg="mod ord">
          <ac:chgData name="Fröhlecke, Magnus" userId="d9fd5b3f-b618-4b26-b09e-df27192f79a0" providerId="ADAL" clId="{ADE0E543-74C4-4B03-8DFF-1EC901076136}" dt="2024-03-19T12:16:43.561" v="618" actId="700"/>
          <ac:picMkLst>
            <pc:docMk/>
            <pc:sldMk cId="1948761714" sldId="355"/>
            <ac:picMk id="7" creationId="{2E5E75DF-0BEE-421F-9190-19EAC2B30983}"/>
          </ac:picMkLst>
        </pc:picChg>
      </pc:sldChg>
      <pc:sldChg chg="addSp delSp modSp new mod modClrScheme addCm chgLayout">
        <pc:chgData name="Fröhlecke, Magnus" userId="d9fd5b3f-b618-4b26-b09e-df27192f79a0" providerId="ADAL" clId="{ADE0E543-74C4-4B03-8DFF-1EC901076136}" dt="2024-03-19T13:03:50.316" v="841"/>
        <pc:sldMkLst>
          <pc:docMk/>
          <pc:sldMk cId="2030444305" sldId="356"/>
        </pc:sldMkLst>
        <pc:spChg chg="del">
          <ac:chgData name="Fröhlecke, Magnus" userId="d9fd5b3f-b618-4b26-b09e-df27192f79a0" providerId="ADAL" clId="{ADE0E543-74C4-4B03-8DFF-1EC901076136}" dt="2024-03-19T11:38:29.048" v="1" actId="700"/>
          <ac:spMkLst>
            <pc:docMk/>
            <pc:sldMk cId="2030444305" sldId="356"/>
            <ac:spMk id="2" creationId="{C49BF5E8-001A-5A37-98B1-A21FC1D42A0F}"/>
          </ac:spMkLst>
        </pc:spChg>
        <pc:spChg chg="del mod ord">
          <ac:chgData name="Fröhlecke, Magnus" userId="d9fd5b3f-b618-4b26-b09e-df27192f79a0" providerId="ADAL" clId="{ADE0E543-74C4-4B03-8DFF-1EC901076136}" dt="2024-03-19T12:03:48.297" v="255" actId="478"/>
          <ac:spMkLst>
            <pc:docMk/>
            <pc:sldMk cId="2030444305" sldId="356"/>
            <ac:spMk id="3" creationId="{7DD4E255-CA70-26DD-9438-21E6C0129F69}"/>
          </ac:spMkLst>
        </pc:spChg>
        <pc:spChg chg="del mod ord">
          <ac:chgData name="Fröhlecke, Magnus" userId="d9fd5b3f-b618-4b26-b09e-df27192f79a0" providerId="ADAL" clId="{ADE0E543-74C4-4B03-8DFF-1EC901076136}" dt="2024-03-19T12:03:55.522" v="258" actId="478"/>
          <ac:spMkLst>
            <pc:docMk/>
            <pc:sldMk cId="2030444305" sldId="356"/>
            <ac:spMk id="4" creationId="{2BEB5231-4DE6-2A74-892B-56A5715CCA3B}"/>
          </ac:spMkLst>
        </pc:spChg>
        <pc:spChg chg="del">
          <ac:chgData name="Fröhlecke, Magnus" userId="d9fd5b3f-b618-4b26-b09e-df27192f79a0" providerId="ADAL" clId="{ADE0E543-74C4-4B03-8DFF-1EC901076136}" dt="2024-03-19T11:38:29.048" v="1" actId="700"/>
          <ac:spMkLst>
            <pc:docMk/>
            <pc:sldMk cId="2030444305" sldId="356"/>
            <ac:spMk id="5" creationId="{399CCE0E-2B6A-97D3-D7BF-C631E67C210D}"/>
          </ac:spMkLst>
        </pc:spChg>
        <pc:spChg chg="del mod ord">
          <ac:chgData name="Fröhlecke, Magnus" userId="d9fd5b3f-b618-4b26-b09e-df27192f79a0" providerId="ADAL" clId="{ADE0E543-74C4-4B03-8DFF-1EC901076136}" dt="2024-03-19T11:38:29.048" v="1" actId="700"/>
          <ac:spMkLst>
            <pc:docMk/>
            <pc:sldMk cId="2030444305" sldId="356"/>
            <ac:spMk id="6" creationId="{B4CCEBAD-29BA-F390-9F9F-8ACE5D665D51}"/>
          </ac:spMkLst>
        </pc:spChg>
        <pc:spChg chg="add del mod ord">
          <ac:chgData name="Fröhlecke, Magnus" userId="d9fd5b3f-b618-4b26-b09e-df27192f79a0" providerId="ADAL" clId="{ADE0E543-74C4-4B03-8DFF-1EC901076136}" dt="2024-03-19T11:50:52.068" v="2" actId="700"/>
          <ac:spMkLst>
            <pc:docMk/>
            <pc:sldMk cId="2030444305" sldId="356"/>
            <ac:spMk id="7" creationId="{D9CA49FD-2D42-99D3-B599-46AE7AA81961}"/>
          </ac:spMkLst>
        </pc:spChg>
        <pc:spChg chg="add mod ord">
          <ac:chgData name="Fröhlecke, Magnus" userId="d9fd5b3f-b618-4b26-b09e-df27192f79a0" providerId="ADAL" clId="{ADE0E543-74C4-4B03-8DFF-1EC901076136}" dt="2024-03-19T12:17:20.526" v="626" actId="700"/>
          <ac:spMkLst>
            <pc:docMk/>
            <pc:sldMk cId="2030444305" sldId="356"/>
            <ac:spMk id="8" creationId="{CA750DC6-8EF3-02F9-E7BC-E7F5401FBFC3}"/>
          </ac:spMkLst>
        </pc:spChg>
        <pc:spChg chg="add del mod ord">
          <ac:chgData name="Fröhlecke, Magnus" userId="d9fd5b3f-b618-4b26-b09e-df27192f79a0" providerId="ADAL" clId="{ADE0E543-74C4-4B03-8DFF-1EC901076136}" dt="2024-03-19T11:54:54.079" v="52" actId="478"/>
          <ac:spMkLst>
            <pc:docMk/>
            <pc:sldMk cId="2030444305" sldId="356"/>
            <ac:spMk id="9" creationId="{D26E08BE-5F47-DEED-4E6F-C2548927272A}"/>
          </ac:spMkLst>
        </pc:spChg>
        <pc:spChg chg="add del mod">
          <ac:chgData name="Fröhlecke, Magnus" userId="d9fd5b3f-b618-4b26-b09e-df27192f79a0" providerId="ADAL" clId="{ADE0E543-74C4-4B03-8DFF-1EC901076136}" dt="2024-03-19T11:54:47.226" v="50" actId="478"/>
          <ac:spMkLst>
            <pc:docMk/>
            <pc:sldMk cId="2030444305" sldId="356"/>
            <ac:spMk id="10" creationId="{7CAE6C40-C172-6D09-18F0-4CFE357A9276}"/>
          </ac:spMkLst>
        </pc:spChg>
        <pc:spChg chg="add del mod">
          <ac:chgData name="Fröhlecke, Magnus" userId="d9fd5b3f-b618-4b26-b09e-df27192f79a0" providerId="ADAL" clId="{ADE0E543-74C4-4B03-8DFF-1EC901076136}" dt="2024-03-19T11:54:49.564" v="51" actId="478"/>
          <ac:spMkLst>
            <pc:docMk/>
            <pc:sldMk cId="2030444305" sldId="356"/>
            <ac:spMk id="11" creationId="{F593D6AC-9E3D-1774-C05F-349BDC8E3CEE}"/>
          </ac:spMkLst>
        </pc:spChg>
        <pc:spChg chg="add del mod">
          <ac:chgData name="Fröhlecke, Magnus" userId="d9fd5b3f-b618-4b26-b09e-df27192f79a0" providerId="ADAL" clId="{ADE0E543-74C4-4B03-8DFF-1EC901076136}" dt="2024-03-19T11:55:03.156" v="57" actId="478"/>
          <ac:spMkLst>
            <pc:docMk/>
            <pc:sldMk cId="2030444305" sldId="356"/>
            <ac:spMk id="13" creationId="{A015D89E-5188-C481-144E-B92E82A96D80}"/>
          </ac:spMkLst>
        </pc:spChg>
        <pc:spChg chg="add mod ord">
          <ac:chgData name="Fröhlecke, Magnus" userId="d9fd5b3f-b618-4b26-b09e-df27192f79a0" providerId="ADAL" clId="{ADE0E543-74C4-4B03-8DFF-1EC901076136}" dt="2024-03-19T13:02:31.126" v="839" actId="113"/>
          <ac:spMkLst>
            <pc:docMk/>
            <pc:sldMk cId="2030444305" sldId="356"/>
            <ac:spMk id="14" creationId="{10DC61BE-3406-1BCF-F722-D82B1EA607BE}"/>
          </ac:spMkLst>
        </pc:spChg>
        <pc:spChg chg="add mod">
          <ac:chgData name="Fröhlecke, Magnus" userId="d9fd5b3f-b618-4b26-b09e-df27192f79a0" providerId="ADAL" clId="{ADE0E543-74C4-4B03-8DFF-1EC901076136}" dt="2024-03-19T12:13:05.999" v="564" actId="115"/>
          <ac:spMkLst>
            <pc:docMk/>
            <pc:sldMk cId="2030444305" sldId="356"/>
            <ac:spMk id="15" creationId="{72CD50DF-E6EF-5026-1B96-F3DFCD74E053}"/>
          </ac:spMkLst>
        </pc:spChg>
        <pc:spChg chg="add del mod">
          <ac:chgData name="Fröhlecke, Magnus" userId="d9fd5b3f-b618-4b26-b09e-df27192f79a0" providerId="ADAL" clId="{ADE0E543-74C4-4B03-8DFF-1EC901076136}" dt="2024-03-19T12:13:08.390" v="565" actId="115"/>
          <ac:spMkLst>
            <pc:docMk/>
            <pc:sldMk cId="2030444305" sldId="356"/>
            <ac:spMk id="16" creationId="{4D502572-49CC-77E2-065B-4F8823AF5C6B}"/>
          </ac:spMkLst>
        </pc:spChg>
        <pc:spChg chg="mod">
          <ac:chgData name="Fröhlecke, Magnus" userId="d9fd5b3f-b618-4b26-b09e-df27192f79a0" providerId="ADAL" clId="{ADE0E543-74C4-4B03-8DFF-1EC901076136}" dt="2024-03-19T11:59:18.524" v="144" actId="6549"/>
          <ac:spMkLst>
            <pc:docMk/>
            <pc:sldMk cId="2030444305" sldId="356"/>
            <ac:spMk id="23" creationId="{0139AF77-55CA-6039-6353-35D2352B7A65}"/>
          </ac:spMkLst>
        </pc:spChg>
        <pc:spChg chg="mod">
          <ac:chgData name="Fröhlecke, Magnus" userId="d9fd5b3f-b618-4b26-b09e-df27192f79a0" providerId="ADAL" clId="{ADE0E543-74C4-4B03-8DFF-1EC901076136}" dt="2024-03-19T11:59:43.767" v="153" actId="404"/>
          <ac:spMkLst>
            <pc:docMk/>
            <pc:sldMk cId="2030444305" sldId="356"/>
            <ac:spMk id="26" creationId="{1F4271CB-5212-9C24-675B-3FC92BDC17FB}"/>
          </ac:spMkLst>
        </pc:spChg>
        <pc:grpChg chg="add del mod">
          <ac:chgData name="Fröhlecke, Magnus" userId="d9fd5b3f-b618-4b26-b09e-df27192f79a0" providerId="ADAL" clId="{ADE0E543-74C4-4B03-8DFF-1EC901076136}" dt="2024-03-19T11:59:19.581" v="145" actId="478"/>
          <ac:grpSpMkLst>
            <pc:docMk/>
            <pc:sldMk cId="2030444305" sldId="356"/>
            <ac:grpSpMk id="21" creationId="{3931D694-EB96-E8DC-7E55-EB4EAD855B55}"/>
          </ac:grpSpMkLst>
        </pc:grpChg>
        <pc:grpChg chg="add mod">
          <ac:chgData name="Fröhlecke, Magnus" userId="d9fd5b3f-b618-4b26-b09e-df27192f79a0" providerId="ADAL" clId="{ADE0E543-74C4-4B03-8DFF-1EC901076136}" dt="2024-03-19T12:01:43.836" v="164" actId="1036"/>
          <ac:grpSpMkLst>
            <pc:docMk/>
            <pc:sldMk cId="2030444305" sldId="356"/>
            <ac:grpSpMk id="24" creationId="{EDD5DC66-52EA-4D6D-95CF-BE73CB9D2AB6}"/>
          </ac:grpSpMkLst>
        </pc:grpChg>
        <pc:picChg chg="add mod">
          <ac:chgData name="Fröhlecke, Magnus" userId="d9fd5b3f-b618-4b26-b09e-df27192f79a0" providerId="ADAL" clId="{ADE0E543-74C4-4B03-8DFF-1EC901076136}" dt="2024-03-19T12:01:43.836" v="164" actId="1036"/>
          <ac:picMkLst>
            <pc:docMk/>
            <pc:sldMk cId="2030444305" sldId="356"/>
            <ac:picMk id="17" creationId="{28A60894-90C1-C02A-20BD-230A3F396119}"/>
          </ac:picMkLst>
        </pc:picChg>
        <pc:picChg chg="add mod">
          <ac:chgData name="Fröhlecke, Magnus" userId="d9fd5b3f-b618-4b26-b09e-df27192f79a0" providerId="ADAL" clId="{ADE0E543-74C4-4B03-8DFF-1EC901076136}" dt="2024-03-19T12:01:43.836" v="164" actId="1036"/>
          <ac:picMkLst>
            <pc:docMk/>
            <pc:sldMk cId="2030444305" sldId="356"/>
            <ac:picMk id="18" creationId="{5F1163AE-4F65-C42F-E221-23F36722D924}"/>
          </ac:picMkLst>
        </pc:picChg>
        <pc:picChg chg="add mod">
          <ac:chgData name="Fröhlecke, Magnus" userId="d9fd5b3f-b618-4b26-b09e-df27192f79a0" providerId="ADAL" clId="{ADE0E543-74C4-4B03-8DFF-1EC901076136}" dt="2024-03-19T12:01:43.836" v="164" actId="1036"/>
          <ac:picMkLst>
            <pc:docMk/>
            <pc:sldMk cId="2030444305" sldId="356"/>
            <ac:picMk id="19" creationId="{2A1DE98E-90C6-6CA0-C910-BC4543D015CE}"/>
          </ac:picMkLst>
        </pc:picChg>
        <pc:picChg chg="add mod">
          <ac:chgData name="Fröhlecke, Magnus" userId="d9fd5b3f-b618-4b26-b09e-df27192f79a0" providerId="ADAL" clId="{ADE0E543-74C4-4B03-8DFF-1EC901076136}" dt="2024-03-19T12:01:43.836" v="164" actId="1036"/>
          <ac:picMkLst>
            <pc:docMk/>
            <pc:sldMk cId="2030444305" sldId="356"/>
            <ac:picMk id="20" creationId="{2BB45271-B3D3-BB70-A1AE-1F1FE033FB6A}"/>
          </ac:picMkLst>
        </pc:picChg>
        <pc:picChg chg="mod">
          <ac:chgData name="Fröhlecke, Magnus" userId="d9fd5b3f-b618-4b26-b09e-df27192f79a0" providerId="ADAL" clId="{ADE0E543-74C4-4B03-8DFF-1EC901076136}" dt="2024-03-19T11:59:06.951" v="141"/>
          <ac:picMkLst>
            <pc:docMk/>
            <pc:sldMk cId="2030444305" sldId="356"/>
            <ac:picMk id="22" creationId="{557A3D99-B98A-48B4-AF9D-7BAD42222367}"/>
          </ac:picMkLst>
        </pc:picChg>
        <pc:picChg chg="mod">
          <ac:chgData name="Fröhlecke, Magnus" userId="d9fd5b3f-b618-4b26-b09e-df27192f79a0" providerId="ADAL" clId="{ADE0E543-74C4-4B03-8DFF-1EC901076136}" dt="2024-03-19T11:59:25.201" v="146"/>
          <ac:picMkLst>
            <pc:docMk/>
            <pc:sldMk cId="2030444305" sldId="356"/>
            <ac:picMk id="25" creationId="{42E93EAF-8EB4-E239-F5F1-66238AB16C57}"/>
          </ac:picMkLst>
        </pc:picChg>
        <pc:picChg chg="add mod">
          <ac:chgData name="Fröhlecke, Magnus" userId="d9fd5b3f-b618-4b26-b09e-df27192f79a0" providerId="ADAL" clId="{ADE0E543-74C4-4B03-8DFF-1EC901076136}" dt="2024-03-19T12:01:43.836" v="164" actId="1036"/>
          <ac:picMkLst>
            <pc:docMk/>
            <pc:sldMk cId="2030444305" sldId="356"/>
            <ac:picMk id="27" creationId="{52543582-377C-FDCF-D8B0-A4213A67328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öhlecke, Magnus" userId="d9fd5b3f-b618-4b26-b09e-df27192f79a0" providerId="ADAL" clId="{ADE0E543-74C4-4B03-8DFF-1EC901076136}" dt="2024-03-19T13:03:50.316" v="841"/>
              <pc2:cmMkLst xmlns:pc2="http://schemas.microsoft.com/office/powerpoint/2019/9/main/command">
                <pc:docMk/>
                <pc:sldMk cId="2030444305" sldId="356"/>
                <pc2:cmMk id="{D2812E2A-D95E-4F61-80E9-B9FA34FB0B09}"/>
              </pc2:cmMkLst>
            </pc226:cmChg>
          </p:ext>
        </pc:extLst>
      </pc:sldChg>
      <pc:sldMasterChg chg="add del addSldLayout delSldLayout">
        <pc:chgData name="Fröhlecke, Magnus" userId="d9fd5b3f-b618-4b26-b09e-df27192f79a0" providerId="ADAL" clId="{ADE0E543-74C4-4B03-8DFF-1EC901076136}" dt="2024-03-19T12:17:20.526" v="626" actId="700"/>
        <pc:sldMasterMkLst>
          <pc:docMk/>
          <pc:sldMasterMk cId="259861064" sldId="2147483648"/>
        </pc:sldMasterMkLst>
        <pc:sldLayoutChg chg="add del">
          <pc:chgData name="Fröhlecke, Magnus" userId="d9fd5b3f-b618-4b26-b09e-df27192f79a0" providerId="ADAL" clId="{ADE0E543-74C4-4B03-8DFF-1EC901076136}" dt="2024-03-19T12:17:20.526" v="626" actId="700"/>
          <pc:sldLayoutMkLst>
            <pc:docMk/>
            <pc:sldMasterMk cId="259861064" sldId="2147483648"/>
            <pc:sldLayoutMk cId="3031695121" sldId="2147483649"/>
          </pc:sldLayoutMkLst>
        </pc:sldLayoutChg>
        <pc:sldLayoutChg chg="add del">
          <pc:chgData name="Fröhlecke, Magnus" userId="d9fd5b3f-b618-4b26-b09e-df27192f79a0" providerId="ADAL" clId="{ADE0E543-74C4-4B03-8DFF-1EC901076136}" dt="2024-03-19T12:17:20.526" v="626" actId="700"/>
          <pc:sldLayoutMkLst>
            <pc:docMk/>
            <pc:sldMasterMk cId="259861064" sldId="2147483648"/>
            <pc:sldLayoutMk cId="276490111" sldId="2147483650"/>
          </pc:sldLayoutMkLst>
        </pc:sldLayoutChg>
        <pc:sldLayoutChg chg="add del">
          <pc:chgData name="Fröhlecke, Magnus" userId="d9fd5b3f-b618-4b26-b09e-df27192f79a0" providerId="ADAL" clId="{ADE0E543-74C4-4B03-8DFF-1EC901076136}" dt="2024-03-19T12:17:20.526" v="626" actId="700"/>
          <pc:sldLayoutMkLst>
            <pc:docMk/>
            <pc:sldMasterMk cId="259861064" sldId="2147483648"/>
            <pc:sldLayoutMk cId="2538990565" sldId="2147483654"/>
          </pc:sldLayoutMkLst>
        </pc:sldLayoutChg>
        <pc:sldLayoutChg chg="add del">
          <pc:chgData name="Fröhlecke, Magnus" userId="d9fd5b3f-b618-4b26-b09e-df27192f79a0" providerId="ADAL" clId="{ADE0E543-74C4-4B03-8DFF-1EC901076136}" dt="2024-03-19T12:17:20.526" v="626" actId="700"/>
          <pc:sldLayoutMkLst>
            <pc:docMk/>
            <pc:sldMasterMk cId="259861064" sldId="2147483648"/>
            <pc:sldLayoutMk cId="4164875606" sldId="2147483655"/>
          </pc:sldLayoutMkLst>
        </pc:sldLayoutChg>
        <pc:sldLayoutChg chg="add del">
          <pc:chgData name="Fröhlecke, Magnus" userId="d9fd5b3f-b618-4b26-b09e-df27192f79a0" providerId="ADAL" clId="{ADE0E543-74C4-4B03-8DFF-1EC901076136}" dt="2024-03-19T12:17:20.526" v="626" actId="700"/>
          <pc:sldLayoutMkLst>
            <pc:docMk/>
            <pc:sldMasterMk cId="259861064" sldId="2147483648"/>
            <pc:sldLayoutMk cId="36604280" sldId="2147483656"/>
          </pc:sldLayoutMkLst>
        </pc:sldLayoutChg>
        <pc:sldLayoutChg chg="add del">
          <pc:chgData name="Fröhlecke, Magnus" userId="d9fd5b3f-b618-4b26-b09e-df27192f79a0" providerId="ADAL" clId="{ADE0E543-74C4-4B03-8DFF-1EC901076136}" dt="2024-03-19T12:17:20.526" v="626" actId="700"/>
          <pc:sldLayoutMkLst>
            <pc:docMk/>
            <pc:sldMasterMk cId="259861064" sldId="2147483648"/>
            <pc:sldLayoutMk cId="1622635753" sldId="2147483658"/>
          </pc:sldLayoutMkLst>
        </pc:sldLayoutChg>
        <pc:sldLayoutChg chg="add del">
          <pc:chgData name="Fröhlecke, Magnus" userId="d9fd5b3f-b618-4b26-b09e-df27192f79a0" providerId="ADAL" clId="{ADE0E543-74C4-4B03-8DFF-1EC901076136}" dt="2024-03-19T12:17:20.526" v="626" actId="700"/>
          <pc:sldLayoutMkLst>
            <pc:docMk/>
            <pc:sldMasterMk cId="259861064" sldId="2147483648"/>
            <pc:sldLayoutMk cId="1494416066" sldId="2147483662"/>
          </pc:sldLayoutMkLst>
        </pc:sldLayoutChg>
        <pc:sldLayoutChg chg="add del">
          <pc:chgData name="Fröhlecke, Magnus" userId="d9fd5b3f-b618-4b26-b09e-df27192f79a0" providerId="ADAL" clId="{ADE0E543-74C4-4B03-8DFF-1EC901076136}" dt="2024-03-19T12:17:20.526" v="626" actId="700"/>
          <pc:sldLayoutMkLst>
            <pc:docMk/>
            <pc:sldMasterMk cId="259861064" sldId="2147483648"/>
            <pc:sldLayoutMk cId="3007422623" sldId="2147483663"/>
          </pc:sldLayoutMkLst>
        </pc:sldLayoutChg>
        <pc:sldLayoutChg chg="add del">
          <pc:chgData name="Fröhlecke, Magnus" userId="d9fd5b3f-b618-4b26-b09e-df27192f79a0" providerId="ADAL" clId="{ADE0E543-74C4-4B03-8DFF-1EC901076136}" dt="2024-03-19T12:17:20.526" v="626" actId="700"/>
          <pc:sldLayoutMkLst>
            <pc:docMk/>
            <pc:sldMasterMk cId="259861064" sldId="2147483648"/>
            <pc:sldLayoutMk cId="1165633705" sldId="2147483664"/>
          </pc:sldLayoutMkLst>
        </pc:sldLayoutChg>
        <pc:sldLayoutChg chg="add del">
          <pc:chgData name="Fröhlecke, Magnus" userId="d9fd5b3f-b618-4b26-b09e-df27192f79a0" providerId="ADAL" clId="{ADE0E543-74C4-4B03-8DFF-1EC901076136}" dt="2024-03-19T12:17:20.526" v="626" actId="700"/>
          <pc:sldLayoutMkLst>
            <pc:docMk/>
            <pc:sldMasterMk cId="259861064" sldId="2147483648"/>
            <pc:sldLayoutMk cId="683869350" sldId="2147483665"/>
          </pc:sldLayoutMkLst>
        </pc:sldLayoutChg>
        <pc:sldLayoutChg chg="add del">
          <pc:chgData name="Fröhlecke, Magnus" userId="d9fd5b3f-b618-4b26-b09e-df27192f79a0" providerId="ADAL" clId="{ADE0E543-74C4-4B03-8DFF-1EC901076136}" dt="2024-03-19T12:17:20.526" v="626" actId="700"/>
          <pc:sldLayoutMkLst>
            <pc:docMk/>
            <pc:sldMasterMk cId="259861064" sldId="2147483648"/>
            <pc:sldLayoutMk cId="3569836355" sldId="2147483666"/>
          </pc:sldLayoutMkLst>
        </pc:sldLayoutChg>
        <pc:sldLayoutChg chg="add del">
          <pc:chgData name="Fröhlecke, Magnus" userId="d9fd5b3f-b618-4b26-b09e-df27192f79a0" providerId="ADAL" clId="{ADE0E543-74C4-4B03-8DFF-1EC901076136}" dt="2024-03-19T12:17:20.526" v="626" actId="700"/>
          <pc:sldLayoutMkLst>
            <pc:docMk/>
            <pc:sldMasterMk cId="259861064" sldId="2147483648"/>
            <pc:sldLayoutMk cId="1298653091" sldId="2147483667"/>
          </pc:sldLayoutMkLst>
        </pc:sldLayoutChg>
        <pc:sldLayoutChg chg="add del">
          <pc:chgData name="Fröhlecke, Magnus" userId="d9fd5b3f-b618-4b26-b09e-df27192f79a0" providerId="ADAL" clId="{ADE0E543-74C4-4B03-8DFF-1EC901076136}" dt="2024-03-19T12:17:20.526" v="626" actId="700"/>
          <pc:sldLayoutMkLst>
            <pc:docMk/>
            <pc:sldMasterMk cId="259861064" sldId="2147483648"/>
            <pc:sldLayoutMk cId="1126669670" sldId="2147483668"/>
          </pc:sldLayoutMkLst>
        </pc:sldLayoutChg>
        <pc:sldLayoutChg chg="add del">
          <pc:chgData name="Fröhlecke, Magnus" userId="d9fd5b3f-b618-4b26-b09e-df27192f79a0" providerId="ADAL" clId="{ADE0E543-74C4-4B03-8DFF-1EC901076136}" dt="2024-03-19T12:17:20.526" v="626" actId="700"/>
          <pc:sldLayoutMkLst>
            <pc:docMk/>
            <pc:sldMasterMk cId="259861064" sldId="2147483648"/>
            <pc:sldLayoutMk cId="2672697951" sldId="2147483669"/>
          </pc:sldLayoutMkLst>
        </pc:sldLayoutChg>
      </pc:sldMasterChg>
    </pc:docChg>
  </pc:docChgLst>
  <pc:docChgLst>
    <pc:chgData name="Franken, Stephan" userId="ad1d1bb4-5b7f-4a4d-8f36-36e64926985d" providerId="ADAL" clId="{2097A5DA-6814-47F8-8FD2-92C65280CA20}"/>
    <pc:docChg chg="custSel modSld">
      <pc:chgData name="Franken, Stephan" userId="ad1d1bb4-5b7f-4a4d-8f36-36e64926985d" providerId="ADAL" clId="{2097A5DA-6814-47F8-8FD2-92C65280CA20}" dt="2024-03-20T10:59:22.314" v="151"/>
      <pc:docMkLst>
        <pc:docMk/>
      </pc:docMkLst>
      <pc:sldChg chg="modSp mod">
        <pc:chgData name="Franken, Stephan" userId="ad1d1bb4-5b7f-4a4d-8f36-36e64926985d" providerId="ADAL" clId="{2097A5DA-6814-47F8-8FD2-92C65280CA20}" dt="2024-03-20T10:58:58.281" v="150" actId="1076"/>
        <pc:sldMkLst>
          <pc:docMk/>
          <pc:sldMk cId="2369576095" sldId="256"/>
        </pc:sldMkLst>
        <pc:spChg chg="mod">
          <ac:chgData name="Franken, Stephan" userId="ad1d1bb4-5b7f-4a4d-8f36-36e64926985d" providerId="ADAL" clId="{2097A5DA-6814-47F8-8FD2-92C65280CA20}" dt="2024-03-20T10:58:58.281" v="150" actId="1076"/>
          <ac:spMkLst>
            <pc:docMk/>
            <pc:sldMk cId="2369576095" sldId="256"/>
            <ac:spMk id="3" creationId="{00000000-0000-0000-0000-000000000000}"/>
          </ac:spMkLst>
        </pc:spChg>
        <pc:spChg chg="mod">
          <ac:chgData name="Franken, Stephan" userId="ad1d1bb4-5b7f-4a4d-8f36-36e64926985d" providerId="ADAL" clId="{2097A5DA-6814-47F8-8FD2-92C65280CA20}" dt="2024-03-20T10:58:43.320" v="149" actId="20577"/>
          <ac:spMkLst>
            <pc:docMk/>
            <pc:sldMk cId="2369576095" sldId="256"/>
            <ac:spMk id="4" creationId="{08F0A378-5A47-0AAB-A87A-DB313D0555FD}"/>
          </ac:spMkLst>
        </pc:spChg>
      </pc:sldChg>
      <pc:sldChg chg="modSp mod modCm">
        <pc:chgData name="Franken, Stephan" userId="ad1d1bb4-5b7f-4a4d-8f36-36e64926985d" providerId="ADAL" clId="{2097A5DA-6814-47F8-8FD2-92C65280CA20}" dt="2024-03-20T10:59:22.314" v="151"/>
        <pc:sldMkLst>
          <pc:docMk/>
          <pc:sldMk cId="2030444305" sldId="356"/>
        </pc:sldMkLst>
        <pc:spChg chg="mod">
          <ac:chgData name="Franken, Stephan" userId="ad1d1bb4-5b7f-4a4d-8f36-36e64926985d" providerId="ADAL" clId="{2097A5DA-6814-47F8-8FD2-92C65280CA20}" dt="2024-03-20T10:53:04.584" v="16" actId="1035"/>
          <ac:spMkLst>
            <pc:docMk/>
            <pc:sldMk cId="2030444305" sldId="356"/>
            <ac:spMk id="14" creationId="{10DC61BE-3406-1BCF-F722-D82B1EA607BE}"/>
          </ac:spMkLst>
        </pc:spChg>
        <pc:spChg chg="mod">
          <ac:chgData name="Franken, Stephan" userId="ad1d1bb4-5b7f-4a4d-8f36-36e64926985d" providerId="ADAL" clId="{2097A5DA-6814-47F8-8FD2-92C65280CA20}" dt="2024-03-20T10:54:20.212" v="22" actId="948"/>
          <ac:spMkLst>
            <pc:docMk/>
            <pc:sldMk cId="2030444305" sldId="356"/>
            <ac:spMk id="15" creationId="{72CD50DF-E6EF-5026-1B96-F3DFCD74E053}"/>
          </ac:spMkLst>
        </pc:spChg>
        <pc:spChg chg="mod">
          <ac:chgData name="Franken, Stephan" userId="ad1d1bb4-5b7f-4a4d-8f36-36e64926985d" providerId="ADAL" clId="{2097A5DA-6814-47F8-8FD2-92C65280CA20}" dt="2024-03-20T10:56:28.433" v="47" actId="948"/>
          <ac:spMkLst>
            <pc:docMk/>
            <pc:sldMk cId="2030444305" sldId="356"/>
            <ac:spMk id="16" creationId="{4D502572-49CC-77E2-065B-4F8823AF5C6B}"/>
          </ac:spMkLst>
        </pc:spChg>
        <pc:spChg chg="mod">
          <ac:chgData name="Franken, Stephan" userId="ad1d1bb4-5b7f-4a4d-8f36-36e64926985d" providerId="ADAL" clId="{2097A5DA-6814-47F8-8FD2-92C65280CA20}" dt="2024-03-20T10:54:00.252" v="21" actId="404"/>
          <ac:spMkLst>
            <pc:docMk/>
            <pc:sldMk cId="2030444305" sldId="356"/>
            <ac:spMk id="26" creationId="{1F4271CB-5212-9C24-675B-3FC92BDC17FB}"/>
          </ac:spMkLst>
        </pc:spChg>
        <pc:grpChg chg="mod">
          <ac:chgData name="Franken, Stephan" userId="ad1d1bb4-5b7f-4a4d-8f36-36e64926985d" providerId="ADAL" clId="{2097A5DA-6814-47F8-8FD2-92C65280CA20}" dt="2024-03-20T10:54:43.515" v="28" actId="1036"/>
          <ac:grpSpMkLst>
            <pc:docMk/>
            <pc:sldMk cId="2030444305" sldId="356"/>
            <ac:grpSpMk id="24" creationId="{EDD5DC66-52EA-4D6D-95CF-BE73CB9D2AB6}"/>
          </ac:grpSpMkLst>
        </pc:grpChg>
        <pc:picChg chg="mod">
          <ac:chgData name="Franken, Stephan" userId="ad1d1bb4-5b7f-4a4d-8f36-36e64926985d" providerId="ADAL" clId="{2097A5DA-6814-47F8-8FD2-92C65280CA20}" dt="2024-03-20T10:53:51.274" v="19" actId="1076"/>
          <ac:picMkLst>
            <pc:docMk/>
            <pc:sldMk cId="2030444305" sldId="356"/>
            <ac:picMk id="17" creationId="{28A60894-90C1-C02A-20BD-230A3F396119}"/>
          </ac:picMkLst>
        </pc:picChg>
        <pc:picChg chg="mod">
          <ac:chgData name="Franken, Stephan" userId="ad1d1bb4-5b7f-4a4d-8f36-36e64926985d" providerId="ADAL" clId="{2097A5DA-6814-47F8-8FD2-92C65280CA20}" dt="2024-03-20T10:54:25.970" v="25" actId="1035"/>
          <ac:picMkLst>
            <pc:docMk/>
            <pc:sldMk cId="2030444305" sldId="356"/>
            <ac:picMk id="18" creationId="{5F1163AE-4F65-C42F-E221-23F36722D924}"/>
          </ac:picMkLst>
        </pc:picChg>
        <pc:picChg chg="mod">
          <ac:chgData name="Franken, Stephan" userId="ad1d1bb4-5b7f-4a4d-8f36-36e64926985d" providerId="ADAL" clId="{2097A5DA-6814-47F8-8FD2-92C65280CA20}" dt="2024-03-20T10:54:35.335" v="26" actId="1036"/>
          <ac:picMkLst>
            <pc:docMk/>
            <pc:sldMk cId="2030444305" sldId="356"/>
            <ac:picMk id="19" creationId="{2A1DE98E-90C6-6CA0-C910-BC4543D015CE}"/>
          </ac:picMkLst>
        </pc:picChg>
        <pc:picChg chg="mod">
          <ac:chgData name="Franken, Stephan" userId="ad1d1bb4-5b7f-4a4d-8f36-36e64926985d" providerId="ADAL" clId="{2097A5DA-6814-47F8-8FD2-92C65280CA20}" dt="2024-03-20T10:54:41.064" v="27" actId="1036"/>
          <ac:picMkLst>
            <pc:docMk/>
            <pc:sldMk cId="2030444305" sldId="356"/>
            <ac:picMk id="20" creationId="{2BB45271-B3D3-BB70-A1AE-1F1FE033FB6A}"/>
          </ac:picMkLst>
        </pc:picChg>
        <pc:picChg chg="mod">
          <ac:chgData name="Franken, Stephan" userId="ad1d1bb4-5b7f-4a4d-8f36-36e64926985d" providerId="ADAL" clId="{2097A5DA-6814-47F8-8FD2-92C65280CA20}" dt="2024-03-20T10:54:46.681" v="29" actId="1036"/>
          <ac:picMkLst>
            <pc:docMk/>
            <pc:sldMk cId="2030444305" sldId="356"/>
            <ac:picMk id="27" creationId="{52543582-377C-FDCF-D8B0-A4213A67328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Franken, Stephan" userId="ad1d1bb4-5b7f-4a4d-8f36-36e64926985d" providerId="ADAL" clId="{2097A5DA-6814-47F8-8FD2-92C65280CA20}" dt="2024-03-20T10:59:22.314" v="151"/>
              <pc2:cmMkLst xmlns:pc2="http://schemas.microsoft.com/office/powerpoint/2019/9/main/command">
                <pc:docMk/>
                <pc:sldMk cId="2030444305" sldId="356"/>
                <pc2:cmMk id="{D2812E2A-D95E-4F61-80E9-B9FA34FB0B09}"/>
              </pc2:cmMkLst>
              <pc226:cmRplyChg chg="add">
                <pc226:chgData name="Franken, Stephan" userId="ad1d1bb4-5b7f-4a4d-8f36-36e64926985d" providerId="ADAL" clId="{2097A5DA-6814-47F8-8FD2-92C65280CA20}" dt="2024-03-20T10:59:22.314" v="151"/>
                <pc2:cmRplyMkLst xmlns:pc2="http://schemas.microsoft.com/office/powerpoint/2019/9/main/command">
                  <pc:docMk/>
                  <pc:sldMk cId="2030444305" sldId="356"/>
                  <pc2:cmMk id="{D2812E2A-D95E-4F61-80E9-B9FA34FB0B09}"/>
                  <pc2:cmRplyMk id="{45723978-BEFC-461E-9F8D-90BFE645B99E}"/>
                </pc2:cmRplyMkLst>
              </pc226:cmRplyChg>
            </pc226:cmChg>
          </p:ext>
        </pc:extLst>
      </pc:sldChg>
    </pc:docChg>
  </pc:docChgLst>
  <pc:docChgLst>
    <pc:chgData name="Franken Stephan" userId="ad1d1bb4-5b7f-4a4d-8f36-36e64926985d" providerId="ADAL" clId="{7FFCB643-D487-48B4-B967-45DE384F1400}"/>
    <pc:docChg chg="modSld">
      <pc:chgData name="Franken Stephan" userId="ad1d1bb4-5b7f-4a4d-8f36-36e64926985d" providerId="ADAL" clId="{7FFCB643-D487-48B4-B967-45DE384F1400}" dt="2021-02-18T11:15:15.501" v="6" actId="20577"/>
      <pc:docMkLst>
        <pc:docMk/>
      </pc:docMkLst>
      <pc:sldChg chg="modSp mod">
        <pc:chgData name="Franken Stephan" userId="ad1d1bb4-5b7f-4a4d-8f36-36e64926985d" providerId="ADAL" clId="{7FFCB643-D487-48B4-B967-45DE384F1400}" dt="2021-02-18T11:15:15.501" v="6" actId="20577"/>
        <pc:sldMkLst>
          <pc:docMk/>
          <pc:sldMk cId="2369576095" sldId="256"/>
        </pc:sldMkLst>
        <pc:spChg chg="mod">
          <ac:chgData name="Franken Stephan" userId="ad1d1bb4-5b7f-4a4d-8f36-36e64926985d" providerId="ADAL" clId="{7FFCB643-D487-48B4-B967-45DE384F1400}" dt="2021-02-18T11:15:15.501" v="6" actId="20577"/>
          <ac:spMkLst>
            <pc:docMk/>
            <pc:sldMk cId="2369576095" sldId="256"/>
            <ac:spMk id="3" creationId="{00000000-0000-0000-0000-000000000000}"/>
          </ac:spMkLst>
        </pc:spChg>
      </pc:sldChg>
      <pc:sldChg chg="modSp mod">
        <pc:chgData name="Franken Stephan" userId="ad1d1bb4-5b7f-4a4d-8f36-36e64926985d" providerId="ADAL" clId="{7FFCB643-D487-48B4-B967-45DE384F1400}" dt="2021-02-18T11:08:51.937" v="2" actId="1076"/>
        <pc:sldMkLst>
          <pc:docMk/>
          <pc:sldMk cId="1948761714" sldId="355"/>
        </pc:sldMkLst>
        <pc:spChg chg="mod">
          <ac:chgData name="Franken Stephan" userId="ad1d1bb4-5b7f-4a4d-8f36-36e64926985d" providerId="ADAL" clId="{7FFCB643-D487-48B4-B967-45DE384F1400}" dt="2021-02-18T11:08:43.774" v="1" actId="14100"/>
          <ac:spMkLst>
            <pc:docMk/>
            <pc:sldMk cId="1948761714" sldId="355"/>
            <ac:spMk id="22" creationId="{2B504F53-B291-4F16-9621-88BD81CBE3BC}"/>
          </ac:spMkLst>
        </pc:spChg>
        <pc:spChg chg="mod">
          <ac:chgData name="Franken Stephan" userId="ad1d1bb4-5b7f-4a4d-8f36-36e64926985d" providerId="ADAL" clId="{7FFCB643-D487-48B4-B967-45DE384F1400}" dt="2021-02-18T11:08:51.937" v="2" actId="1076"/>
          <ac:spMkLst>
            <pc:docMk/>
            <pc:sldMk cId="1948761714" sldId="355"/>
            <ac:spMk id="23" creationId="{BE765CAB-753E-45D3-9AAA-5DEFC00BAECD}"/>
          </ac:spMkLst>
        </pc:spChg>
      </pc:sldChg>
    </pc:docChg>
  </pc:docChgLst>
  <pc:docChgLst>
    <pc:chgData name="Fröhlecke, Magnus" userId="d9fd5b3f-b618-4b26-b09e-df27192f79a0" providerId="ADAL" clId="{D86D963D-E3D5-4934-B1A7-7B131ABD12CD}"/>
    <pc:docChg chg="undo custSel modSld">
      <pc:chgData name="Fröhlecke, Magnus" userId="d9fd5b3f-b618-4b26-b09e-df27192f79a0" providerId="ADAL" clId="{D86D963D-E3D5-4934-B1A7-7B131ABD12CD}" dt="2024-01-26T15:29:22.236" v="54"/>
      <pc:docMkLst>
        <pc:docMk/>
      </pc:docMkLst>
      <pc:sldChg chg="modSp mod">
        <pc:chgData name="Fröhlecke, Magnus" userId="d9fd5b3f-b618-4b26-b09e-df27192f79a0" providerId="ADAL" clId="{D86D963D-E3D5-4934-B1A7-7B131ABD12CD}" dt="2024-01-26T14:59:44.138" v="24" actId="20577"/>
        <pc:sldMkLst>
          <pc:docMk/>
          <pc:sldMk cId="2369576095" sldId="256"/>
        </pc:sldMkLst>
        <pc:spChg chg="mod">
          <ac:chgData name="Fröhlecke, Magnus" userId="d9fd5b3f-b618-4b26-b09e-df27192f79a0" providerId="ADAL" clId="{D86D963D-E3D5-4934-B1A7-7B131ABD12CD}" dt="2024-01-26T14:59:25.199" v="17" actId="20577"/>
          <ac:spMkLst>
            <pc:docMk/>
            <pc:sldMk cId="2369576095" sldId="256"/>
            <ac:spMk id="2" creationId="{00000000-0000-0000-0000-000000000000}"/>
          </ac:spMkLst>
        </pc:spChg>
        <pc:spChg chg="mod">
          <ac:chgData name="Fröhlecke, Magnus" userId="d9fd5b3f-b618-4b26-b09e-df27192f79a0" providerId="ADAL" clId="{D86D963D-E3D5-4934-B1A7-7B131ABD12CD}" dt="2024-01-26T14:59:44.138" v="24" actId="20577"/>
          <ac:spMkLst>
            <pc:docMk/>
            <pc:sldMk cId="2369576095" sldId="256"/>
            <ac:spMk id="3" creationId="{00000000-0000-0000-0000-000000000000}"/>
          </ac:spMkLst>
        </pc:spChg>
      </pc:sldChg>
      <pc:sldChg chg="modSp mod addCm">
        <pc:chgData name="Fröhlecke, Magnus" userId="d9fd5b3f-b618-4b26-b09e-df27192f79a0" providerId="ADAL" clId="{D86D963D-E3D5-4934-B1A7-7B131ABD12CD}" dt="2024-01-26T15:15:20.228" v="53" actId="20577"/>
        <pc:sldMkLst>
          <pc:docMk/>
          <pc:sldMk cId="1750472316" sldId="354"/>
        </pc:sldMkLst>
        <pc:spChg chg="mod">
          <ac:chgData name="Fröhlecke, Magnus" userId="d9fd5b3f-b618-4b26-b09e-df27192f79a0" providerId="ADAL" clId="{D86D963D-E3D5-4934-B1A7-7B131ABD12CD}" dt="2024-01-26T15:15:20.228" v="53" actId="20577"/>
          <ac:spMkLst>
            <pc:docMk/>
            <pc:sldMk cId="1750472316" sldId="354"/>
            <ac:spMk id="13" creationId="{B0ECDD94-5560-4A24-B6C1-D604B73779E5}"/>
          </ac:spMkLst>
        </pc:spChg>
        <pc:spChg chg="mod">
          <ac:chgData name="Fröhlecke, Magnus" userId="d9fd5b3f-b618-4b26-b09e-df27192f79a0" providerId="ADAL" clId="{D86D963D-E3D5-4934-B1A7-7B131ABD12CD}" dt="2024-01-26T14:59:17.171" v="8" actId="20577"/>
          <ac:spMkLst>
            <pc:docMk/>
            <pc:sldMk cId="1750472316" sldId="354"/>
            <ac:spMk id="14" creationId="{4B5198E5-F1AD-4A46-81EA-AC3D9107584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öhlecke, Magnus" userId="d9fd5b3f-b618-4b26-b09e-df27192f79a0" providerId="ADAL" clId="{D86D963D-E3D5-4934-B1A7-7B131ABD12CD}" dt="2024-01-26T15:07:31.670" v="48"/>
              <pc2:cmMkLst xmlns:pc2="http://schemas.microsoft.com/office/powerpoint/2019/9/main/command">
                <pc:docMk/>
                <pc:sldMk cId="1750472316" sldId="354"/>
                <pc2:cmMk id="{962386CC-0F0E-45C0-9EDE-DE13947A760F}"/>
              </pc2:cmMkLst>
            </pc226:cmChg>
          </p:ext>
        </pc:extLst>
      </pc:sldChg>
      <pc:sldChg chg="addCm">
        <pc:chgData name="Fröhlecke, Magnus" userId="d9fd5b3f-b618-4b26-b09e-df27192f79a0" providerId="ADAL" clId="{D86D963D-E3D5-4934-B1A7-7B131ABD12CD}" dt="2024-01-26T15:29:22.236" v="54"/>
        <pc:sldMkLst>
          <pc:docMk/>
          <pc:sldMk cId="1948761714" sldId="3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öhlecke, Magnus" userId="d9fd5b3f-b618-4b26-b09e-df27192f79a0" providerId="ADAL" clId="{D86D963D-E3D5-4934-B1A7-7B131ABD12CD}" dt="2024-01-26T15:29:22.236" v="54"/>
              <pc2:cmMkLst xmlns:pc2="http://schemas.microsoft.com/office/powerpoint/2019/9/main/command">
                <pc:docMk/>
                <pc:sldMk cId="1948761714" sldId="355"/>
                <pc2:cmMk id="{864C3EBB-6F74-4A60-B02E-ECE38DAF6897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408348" y="251544"/>
            <a:ext cx="29718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pPr algn="r"/>
            <a:endParaRPr lang="de-DE" sz="9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837336" y="8712476"/>
            <a:ext cx="554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endParaRPr lang="de-DE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84742" y="8712476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E5BBCCF6-F8A8-4C49-BF3D-CA1AA74CA975}" type="slidenum">
              <a:rPr lang="de-DE" sz="900" smtClean="0"/>
              <a:pPr algn="l"/>
              <a:t>‹Nr.›</a:t>
            </a:fld>
            <a:endParaRPr lang="de-DE" sz="9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2451135-D1AC-4A35-B1EB-D4BFED320F61}"/>
              </a:ext>
            </a:extLst>
          </p:cNvPr>
          <p:cNvGrpSpPr>
            <a:grpSpLocks noChangeAspect="1"/>
          </p:cNvGrpSpPr>
          <p:nvPr/>
        </p:nvGrpSpPr>
        <p:grpSpPr>
          <a:xfrm>
            <a:off x="479376" y="-1"/>
            <a:ext cx="1872000" cy="639840"/>
            <a:chOff x="3935413" y="0"/>
            <a:chExt cx="2448000" cy="83671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97772BE9-4C08-4473-A837-7A373C010D12}"/>
                </a:ext>
              </a:extLst>
            </p:cNvPr>
            <p:cNvSpPr/>
            <p:nvPr userDrawn="1"/>
          </p:nvSpPr>
          <p:spPr bwMode="gray">
            <a:xfrm>
              <a:off x="3935413" y="0"/>
              <a:ext cx="2448000" cy="836712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0C46592-9F20-478A-A345-A163F8E83A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gray">
            <a:xfrm>
              <a:off x="4133413" y="160385"/>
              <a:ext cx="2052000" cy="515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8611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302" userDrawn="1">
          <p15:clr>
            <a:srgbClr val="F26B43"/>
          </p15:clr>
        </p15:guide>
        <p15:guide id="2" pos="4021" userDrawn="1">
          <p15:clr>
            <a:srgbClr val="F26B43"/>
          </p15:clr>
        </p15:guide>
        <p15:guide id="3" orient="horz" pos="16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6672" y="674936"/>
            <a:ext cx="5904000" cy="3321000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6672" y="4284432"/>
            <a:ext cx="5904000" cy="4176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Kopfzeilenplatzhalter 1">
            <a:extLst>
              <a:ext uri="{FF2B5EF4-FFF2-40B4-BE49-F238E27FC236}">
                <a16:creationId xmlns:a16="http://schemas.microsoft.com/office/drawing/2014/main" id="{5EEECC52-5196-4784-B220-CFD7F4D123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408348" y="251544"/>
            <a:ext cx="29718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pPr algn="r"/>
            <a:endParaRPr lang="de-DE" sz="900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CCA1DDB8-09C7-42CB-AD78-90CD13F06E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837336" y="8712476"/>
            <a:ext cx="554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endParaRPr lang="de-DE" sz="900" dirty="0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C5A5E87B-AA34-41FD-A327-2774D58C9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84742" y="8712476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E5BBCCF6-F8A8-4C49-BF3D-CA1AA74CA975}" type="slidenum">
              <a:rPr lang="de-DE" sz="900" smtClean="0"/>
              <a:pPr algn="l"/>
              <a:t>‹Nr.›</a:t>
            </a:fld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8461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spcBef>
        <a:spcPts val="1200"/>
      </a:spcBef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lnSpc>
        <a:spcPct val="110000"/>
      </a:lnSpc>
      <a:spcBef>
        <a:spcPts val="400"/>
      </a:spcBef>
      <a:spcAft>
        <a:spcPts val="4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44000" indent="-144000" algn="l" defTabSz="914400" rtl="0" eaLnBrk="1" latinLnBrk="0" hangingPunct="1">
      <a:lnSpc>
        <a:spcPct val="110000"/>
      </a:lnSpc>
      <a:spcBef>
        <a:spcPts val="100"/>
      </a:spcBef>
      <a:spcAft>
        <a:spcPts val="1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88000" indent="-144000" algn="l" defTabSz="914400" rtl="0" eaLnBrk="1" latinLnBrk="0" hangingPunct="1">
      <a:lnSpc>
        <a:spcPct val="110000"/>
      </a:lnSpc>
      <a:spcBef>
        <a:spcPts val="100"/>
      </a:spcBef>
      <a:spcAft>
        <a:spcPts val="1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32000" indent="-144000" algn="l" defTabSz="914400" rtl="0" eaLnBrk="1" latinLnBrk="0" hangingPunct="1">
      <a:lnSpc>
        <a:spcPct val="110000"/>
      </a:lnSpc>
      <a:spcBef>
        <a:spcPts val="100"/>
      </a:spcBef>
      <a:spcAft>
        <a:spcPts val="1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576000" indent="-144000" algn="l" defTabSz="914400" rtl="0" eaLnBrk="1" latinLnBrk="0" hangingPunct="1">
      <a:lnSpc>
        <a:spcPct val="110000"/>
      </a:lnSpc>
      <a:spcBef>
        <a:spcPts val="100"/>
      </a:spcBef>
      <a:spcAft>
        <a:spcPts val="1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576000" indent="-144000" algn="l" defTabSz="914400" rtl="0" eaLnBrk="1" latinLnBrk="0" hangingPunct="1">
      <a:lnSpc>
        <a:spcPct val="110000"/>
      </a:lnSpc>
      <a:spcBef>
        <a:spcPts val="100"/>
      </a:spcBef>
      <a:spcAft>
        <a:spcPts val="1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576000" indent="-144000" algn="l" defTabSz="914400" rtl="0" eaLnBrk="1" latinLnBrk="0" hangingPunct="1">
      <a:lnSpc>
        <a:spcPct val="110000"/>
      </a:lnSpc>
      <a:spcBef>
        <a:spcPts val="100"/>
      </a:spcBef>
      <a:spcAft>
        <a:spcPts val="1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576000" indent="-144000" algn="l" defTabSz="914400" rtl="0" eaLnBrk="1" latinLnBrk="0" hangingPunct="1">
      <a:lnSpc>
        <a:spcPct val="110000"/>
      </a:lnSpc>
      <a:spcBef>
        <a:spcPts val="100"/>
      </a:spcBef>
      <a:spcAft>
        <a:spcPts val="1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302" userDrawn="1">
          <p15:clr>
            <a:srgbClr val="F26B43"/>
          </p15:clr>
        </p15:guide>
        <p15:guide id="2" pos="4021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Reihe, Licht, Straße, Nacht enthält.&#10;&#10;Automatisch generierte Beschreibung">
            <a:extLst>
              <a:ext uri="{FF2B5EF4-FFF2-40B4-BE49-F238E27FC236}">
                <a16:creationId xmlns:a16="http://schemas.microsoft.com/office/drawing/2014/main" id="{93039E55-FDF9-B412-9D8A-E20F7F0B7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" y="0"/>
            <a:ext cx="12188825" cy="6859786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A97E08C-3BDD-405C-CDAE-73EE024F8559}"/>
              </a:ext>
            </a:extLst>
          </p:cNvPr>
          <p:cNvGrpSpPr/>
          <p:nvPr userDrawn="1"/>
        </p:nvGrpSpPr>
        <p:grpSpPr>
          <a:xfrm>
            <a:off x="479376" y="0"/>
            <a:ext cx="2448000" cy="836712"/>
            <a:chOff x="3935413" y="0"/>
            <a:chExt cx="2448000" cy="836712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02DC7DA7-55F5-FFF5-6696-C201B106E33F}"/>
                </a:ext>
              </a:extLst>
            </p:cNvPr>
            <p:cNvSpPr/>
            <p:nvPr userDrawn="1"/>
          </p:nvSpPr>
          <p:spPr bwMode="gray">
            <a:xfrm>
              <a:off x="3935413" y="0"/>
              <a:ext cx="2448000" cy="836712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7C97A27-192A-140B-EAD8-D32ABEE9E4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gray">
            <a:xfrm>
              <a:off x="4133413" y="160385"/>
              <a:ext cx="2052000" cy="51594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839416" y="1772816"/>
            <a:ext cx="4680000" cy="1728000"/>
          </a:xfrm>
          <a:noFill/>
        </p:spPr>
        <p:txBody>
          <a:bodyPr lIns="0" tIns="0" rIns="0" bIns="0" anchor="b" anchorCtr="0"/>
          <a:lstStyle>
            <a:lvl1pPr algn="l">
              <a:defRPr sz="28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Titel der </a:t>
            </a:r>
            <a:br>
              <a:rPr lang="de-DE"/>
            </a:br>
            <a:r>
              <a:rPr lang="de-DE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9416" y="4005064"/>
            <a:ext cx="4680000" cy="1080000"/>
          </a:xfrm>
          <a:noFill/>
        </p:spPr>
        <p:txBody>
          <a:bodyPr lIns="0" tIns="0" rIns="0"/>
          <a:lstStyle>
            <a:lvl1pPr marL="18000" indent="-144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 "/>
              <a:defRPr sz="2000" b="0">
                <a:solidFill>
                  <a:schemeClr val="bg1"/>
                </a:solidFill>
                <a:latin typeface="+mj-lt"/>
              </a:defRPr>
            </a:lvl1pPr>
            <a:lvl2pPr marL="18000" indent="-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 "/>
              <a:defRPr sz="1200" b="0">
                <a:solidFill>
                  <a:schemeClr val="tx1"/>
                </a:solidFill>
                <a:latin typeface="+mj-lt"/>
              </a:defRPr>
            </a:lvl2pPr>
            <a:lvl3pPr marL="18000" indent="-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25000"/>
              <a:buFont typeface="Arial" panose="020B0604020202020204" pitchFamily="34" charset="0"/>
              <a:buChar char=" "/>
              <a:defRPr sz="1200" b="0">
                <a:solidFill>
                  <a:schemeClr val="bg1"/>
                </a:solidFill>
              </a:defRPr>
            </a:lvl3pPr>
            <a:lvl4pPr marL="18000" indent="-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25000"/>
              <a:buFont typeface="Arial" panose="020B0604020202020204" pitchFamily="34" charset="0"/>
              <a:buChar char=" "/>
              <a:defRPr sz="1200" b="0">
                <a:solidFill>
                  <a:schemeClr val="bg1"/>
                </a:solidFill>
              </a:defRPr>
            </a:lvl4pPr>
            <a:lvl5pPr marL="18000" indent="-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25000"/>
              <a:buFont typeface="Arial" panose="020B0604020202020204" pitchFamily="34" charset="0"/>
              <a:buChar char=" "/>
              <a:defRPr sz="1200" b="0">
                <a:solidFill>
                  <a:schemeClr val="bg1"/>
                </a:solidFill>
              </a:defRPr>
            </a:lvl5pPr>
            <a:lvl6pPr marL="18000" indent="-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25000"/>
              <a:buFont typeface="Arial" panose="020B0604020202020204" pitchFamily="34" charset="0"/>
              <a:buChar char=" "/>
              <a:defRPr sz="1200" b="0">
                <a:solidFill>
                  <a:schemeClr val="bg1"/>
                </a:solidFill>
              </a:defRPr>
            </a:lvl6pPr>
            <a:lvl7pPr marL="18000" indent="-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25000"/>
              <a:buFont typeface="Arial" panose="020B0604020202020204" pitchFamily="34" charset="0"/>
              <a:buChar char=" "/>
              <a:defRPr sz="1200" b="0">
                <a:solidFill>
                  <a:schemeClr val="bg1"/>
                </a:solidFill>
              </a:defRPr>
            </a:lvl7pPr>
            <a:lvl8pPr marL="18000" indent="-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25000"/>
              <a:buFont typeface="Arial" panose="020B0604020202020204" pitchFamily="34" charset="0"/>
              <a:buChar char=" "/>
              <a:defRPr sz="1200" b="0">
                <a:solidFill>
                  <a:schemeClr val="bg1"/>
                </a:solidFill>
              </a:defRPr>
            </a:lvl8pPr>
            <a:lvl9pPr marL="18000" indent="-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25000"/>
              <a:buFont typeface="Arial" panose="020B0604020202020204" pitchFamily="34" charset="0"/>
              <a:buChar char=" "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Untertitel der Präsentation</a:t>
            </a:r>
          </a:p>
          <a:p>
            <a:pPr lvl="1"/>
            <a:endParaRPr lang="de-DE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E8BC2C8-2C34-F31A-2FC5-EB94F39355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689" y="6013766"/>
            <a:ext cx="4680000" cy="439570"/>
          </a:xfrm>
        </p:spPr>
        <p:txBody>
          <a:bodyPr/>
          <a:lstStyle>
            <a:lvl1pPr marL="360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18000" marR="0" lvl="0" indent="-1440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anose="020B0604020202020204" pitchFamily="34" charset="0"/>
              <a:buChar char=" "/>
              <a:tabLst/>
              <a:defRPr/>
            </a:pPr>
            <a:r>
              <a:rPr lang="de-DE" sz="1200"/>
              <a:t>Autor | Datum | Ort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1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 /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154166D4-8295-44D5-A563-5E232781E17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68008" y="260350"/>
            <a:ext cx="5760000" cy="2880000"/>
          </a:xfrm>
          <a:noFill/>
        </p:spPr>
        <p:txBody>
          <a:bodyPr bIns="72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 </a:t>
            </a:r>
            <a:br>
              <a:rPr lang="de-DE"/>
            </a:br>
            <a:r>
              <a:rPr lang="de-DE"/>
              <a:t>auf das Icon einfügen.</a:t>
            </a:r>
          </a:p>
        </p:txBody>
      </p:sp>
      <p:sp>
        <p:nvSpPr>
          <p:cNvPr id="16" name="Bildplatzhalter 8">
            <a:extLst>
              <a:ext uri="{FF2B5EF4-FFF2-40B4-BE49-F238E27FC236}">
                <a16:creationId xmlns:a16="http://schemas.microsoft.com/office/drawing/2014/main" id="{6E4C2C6F-E0CD-4D5B-8989-60D1E347D6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68008" y="3285304"/>
            <a:ext cx="5760000" cy="2880000"/>
          </a:xfrm>
          <a:noFill/>
        </p:spPr>
        <p:txBody>
          <a:bodyPr bIns="72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 </a:t>
            </a:r>
            <a:br>
              <a:rPr lang="de-DE"/>
            </a:br>
            <a:r>
              <a:rPr lang="de-DE"/>
              <a:t>auf das Icon einfügen.</a:t>
            </a:r>
          </a:p>
        </p:txBody>
      </p:sp>
      <p:sp>
        <p:nvSpPr>
          <p:cNvPr id="18" name="Bildplatzhalter 8">
            <a:extLst>
              <a:ext uri="{FF2B5EF4-FFF2-40B4-BE49-F238E27FC236}">
                <a16:creationId xmlns:a16="http://schemas.microsoft.com/office/drawing/2014/main" id="{71AEAF06-C00A-4ED6-A7DE-BE763471E6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79377" y="2204864"/>
            <a:ext cx="2700000" cy="1224000"/>
          </a:xfrm>
          <a:noFill/>
        </p:spPr>
        <p:txBody>
          <a:bodyPr bIns="72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 </a:t>
            </a:r>
            <a:br>
              <a:rPr lang="de-DE"/>
            </a:br>
            <a:r>
              <a:rPr lang="de-DE"/>
              <a:t>auf das Icon einfügen.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BA46526F-30BA-4A04-BDFD-E04F3E6F8A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79377" y="3573152"/>
            <a:ext cx="2700000" cy="1224000"/>
          </a:xfrm>
          <a:noFill/>
        </p:spPr>
        <p:txBody>
          <a:bodyPr bIns="72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 </a:t>
            </a:r>
            <a:br>
              <a:rPr lang="de-DE"/>
            </a:br>
            <a:r>
              <a:rPr lang="de-DE"/>
              <a:t>auf das Icon einfügen.</a:t>
            </a:r>
          </a:p>
        </p:txBody>
      </p:sp>
      <p:sp>
        <p:nvSpPr>
          <p:cNvPr id="20" name="Bildplatzhalter 8">
            <a:extLst>
              <a:ext uri="{FF2B5EF4-FFF2-40B4-BE49-F238E27FC236}">
                <a16:creationId xmlns:a16="http://schemas.microsoft.com/office/drawing/2014/main" id="{34AD6A70-0544-4D41-BC7C-BAAD168B078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79377" y="4941296"/>
            <a:ext cx="2700000" cy="1224000"/>
          </a:xfrm>
          <a:noFill/>
        </p:spPr>
        <p:txBody>
          <a:bodyPr bIns="72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 </a:t>
            </a:r>
            <a:br>
              <a:rPr lang="de-DE"/>
            </a:br>
            <a:r>
              <a:rPr lang="de-DE"/>
              <a:t>auf das Icon einfügen.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F070C617-9324-4D39-9F0F-6B5F2D1BE29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3323984" y="2204864"/>
            <a:ext cx="2700000" cy="1224000"/>
          </a:xfrm>
          <a:noFill/>
        </p:spPr>
        <p:txBody>
          <a:bodyPr bIns="72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 </a:t>
            </a:r>
            <a:br>
              <a:rPr lang="de-DE"/>
            </a:br>
            <a:r>
              <a:rPr lang="de-DE"/>
              <a:t>auf das Icon einfügen.</a:t>
            </a:r>
          </a:p>
        </p:txBody>
      </p:sp>
      <p:sp>
        <p:nvSpPr>
          <p:cNvPr id="22" name="Bildplatzhalter 8">
            <a:extLst>
              <a:ext uri="{FF2B5EF4-FFF2-40B4-BE49-F238E27FC236}">
                <a16:creationId xmlns:a16="http://schemas.microsoft.com/office/drawing/2014/main" id="{0AECFAAA-7D4E-4C5A-A49A-710EC2F8077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323984" y="3573144"/>
            <a:ext cx="2700000" cy="1224000"/>
          </a:xfrm>
          <a:noFill/>
        </p:spPr>
        <p:txBody>
          <a:bodyPr bIns="72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 </a:t>
            </a:r>
            <a:br>
              <a:rPr lang="de-DE"/>
            </a:br>
            <a:r>
              <a:rPr lang="de-DE"/>
              <a:t>auf das Icon einfügen.</a:t>
            </a:r>
          </a:p>
        </p:txBody>
      </p:sp>
      <p:sp>
        <p:nvSpPr>
          <p:cNvPr id="23" name="Bildplatzhalter 8">
            <a:extLst>
              <a:ext uri="{FF2B5EF4-FFF2-40B4-BE49-F238E27FC236}">
                <a16:creationId xmlns:a16="http://schemas.microsoft.com/office/drawing/2014/main" id="{56300BC3-6A19-4E8D-91A9-E82288E4FAC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323984" y="4941296"/>
            <a:ext cx="2700000" cy="1224000"/>
          </a:xfrm>
          <a:noFill/>
        </p:spPr>
        <p:txBody>
          <a:bodyPr bIns="72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 </a:t>
            </a:r>
            <a:br>
              <a:rPr lang="de-DE"/>
            </a:br>
            <a:r>
              <a:rPr lang="de-DE"/>
              <a:t>auf das Icon einfügen.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177818B-0412-4CC1-911D-CC93E78E9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0639" y="404752"/>
            <a:ext cx="5399967" cy="387798"/>
          </a:xfrm>
        </p:spPr>
        <p:txBody>
          <a:bodyPr tIns="0">
            <a:noAutofit/>
          </a:bodyPr>
          <a:lstStyle>
            <a:lvl1pPr>
              <a:defRPr/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F339E7DE-4A9A-4BAA-8879-9E0A87DE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</p:spPr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E1DA2737-914A-420A-BE4A-188D81F5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1096454" cy="138499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/>
              <a:t>Titel der Präsentation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C0A3CB57-CBC5-45DB-9F00-4033E2A28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5400551" cy="503238"/>
          </a:xfrm>
        </p:spPr>
        <p:txBody>
          <a:bodyPr/>
          <a:lstStyle>
            <a:lvl1pPr marL="360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6014F7-A247-442A-B8E7-D7282792D9F6}"/>
              </a:ext>
            </a:extLst>
          </p:cNvPr>
          <p:cNvSpPr/>
          <p:nvPr userDrawn="1"/>
        </p:nvSpPr>
        <p:spPr bwMode="gray">
          <a:xfrm>
            <a:off x="479426" y="0"/>
            <a:ext cx="1293104" cy="98474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600" err="1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70EE46-04B8-4FD6-99C2-71F1C7C365F7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3978072" y="6453327"/>
            <a:ext cx="64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ADE9573B-80A6-4CED-8356-8B48EFD55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8488" y="6309320"/>
            <a:ext cx="1224087" cy="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26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80639" y="404752"/>
            <a:ext cx="11231936" cy="387798"/>
          </a:xfrm>
        </p:spPr>
        <p:txBody>
          <a:bodyPr tIns="0">
            <a:noAutofit/>
          </a:bodyPr>
          <a:lstStyle>
            <a:lvl1pPr>
              <a:defRPr/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52"/>
            <a:ext cx="288000" cy="144000"/>
          </a:xfrm>
        </p:spPr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359719DF-C928-2573-B96D-7FC1658F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103"/>
            <a:ext cx="1096454" cy="138499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/>
              <a:t>Titel der Präsentation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CA027C-E5BF-87C9-8617-487598A95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11233150" cy="503238"/>
          </a:xfrm>
        </p:spPr>
        <p:txBody>
          <a:bodyPr/>
          <a:lstStyle>
            <a:lvl1pPr marL="3600" indent="0">
              <a:buNone/>
              <a:defRPr sz="1800"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7F16E-7F75-B7F6-C075-F6F85CBAE3D3}"/>
              </a:ext>
            </a:extLst>
          </p:cNvPr>
          <p:cNvSpPr/>
          <p:nvPr userDrawn="1"/>
        </p:nvSpPr>
        <p:spPr bwMode="gray">
          <a:xfrm>
            <a:off x="479426" y="0"/>
            <a:ext cx="1293104" cy="98474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F6641B-0CF9-A665-EC9E-CE3B767C34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426" y="1814513"/>
            <a:ext cx="2680633" cy="2521649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AAFFB7D5-CABA-CA21-27E0-EDFBE29A7E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4734327"/>
            <a:ext cx="2678400" cy="10800"/>
          </a:xfrm>
          <a:solidFill>
            <a:schemeClr val="tx1"/>
          </a:solidFill>
        </p:spPr>
        <p:txBody>
          <a:bodyPr bIns="108000" anchor="b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5pPr marL="1077750" indent="-285750">
              <a:buFont typeface="System Font Regular"/>
              <a:buChar char="→"/>
              <a:defRPr/>
            </a:lvl5pPr>
          </a:lstStyle>
          <a:p>
            <a:pPr lvl="0"/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AE766702-738A-783C-FA95-3497A83513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30264" y="1814513"/>
            <a:ext cx="2680633" cy="2521649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B711BB5-799D-23C8-2C76-F72E69CAD5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1102" y="1814513"/>
            <a:ext cx="2680633" cy="2521649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F220860-E200-762C-B188-7F7B61D733B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31941" y="1814513"/>
            <a:ext cx="2680633" cy="2521649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AA3C43DF-3357-25FD-7788-5CB04F088F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4904962"/>
            <a:ext cx="2678400" cy="1260887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 marL="1077750" indent="-285750">
              <a:buFont typeface="System Font Regular"/>
              <a:buChar char="→"/>
              <a:defRPr sz="1200"/>
            </a:lvl5pPr>
          </a:lstStyle>
          <a:p>
            <a:pPr lvl="0"/>
            <a:endParaRPr lang="en-US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88A088FC-4CD5-000C-2C7C-AD1985777E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2497" y="4734327"/>
            <a:ext cx="2678400" cy="10800"/>
          </a:xfrm>
          <a:solidFill>
            <a:schemeClr val="tx1"/>
          </a:solidFill>
        </p:spPr>
        <p:txBody>
          <a:bodyPr bIns="108000" anchor="b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5pPr marL="1077750" indent="-285750">
              <a:buFont typeface="System Font Regular"/>
              <a:buChar char="→"/>
              <a:defRPr/>
            </a:lvl5pPr>
          </a:lstStyle>
          <a:p>
            <a:pPr lvl="0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FC88C7-2BA8-B07A-3CB2-37607888A6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32498" y="4904962"/>
            <a:ext cx="2678400" cy="1260887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 marL="1077750" indent="-285750">
              <a:buFont typeface="System Font Regular"/>
              <a:buChar char="→"/>
              <a:defRPr sz="1200"/>
            </a:lvl5pPr>
          </a:lstStyle>
          <a:p>
            <a:pPr lvl="0"/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591BCE8-1144-F610-0951-4B5C08748A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3334" y="4734327"/>
            <a:ext cx="2678400" cy="10800"/>
          </a:xfrm>
          <a:solidFill>
            <a:schemeClr val="tx1"/>
          </a:solidFill>
        </p:spPr>
        <p:txBody>
          <a:bodyPr bIns="108000" anchor="b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5pPr marL="1077750" indent="-285750">
              <a:buFont typeface="System Font Regular"/>
              <a:buChar char="→"/>
              <a:defRPr/>
            </a:lvl5pPr>
          </a:lstStyle>
          <a:p>
            <a:pPr lvl="0"/>
            <a:endParaRPr lang="en-US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3ED03A0-80B1-0217-4F24-A29D77B5E4A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3335" y="4904962"/>
            <a:ext cx="2678400" cy="1260887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 marL="1077750" indent="-285750">
              <a:buFont typeface="System Font Regular"/>
              <a:buChar char="→"/>
              <a:defRPr sz="1200"/>
            </a:lvl5pPr>
          </a:lstStyle>
          <a:p>
            <a:pPr lvl="0"/>
            <a:endParaRPr lang="en-US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F70764CB-0A5F-5809-B2D1-E61832905C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34174" y="4734327"/>
            <a:ext cx="2678400" cy="10800"/>
          </a:xfrm>
          <a:solidFill>
            <a:schemeClr val="tx1"/>
          </a:solidFill>
        </p:spPr>
        <p:txBody>
          <a:bodyPr bIns="108000" anchor="b" anchorCtr="0"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5pPr marL="1077750" indent="-285750">
              <a:buFont typeface="System Font Regular"/>
              <a:buChar char="→"/>
              <a:defRPr/>
            </a:lvl5pPr>
          </a:lstStyle>
          <a:p>
            <a:pPr lvl="0"/>
            <a:endParaRPr lang="en-US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E523D544-6315-FC9C-FC9E-5EF2FCA8C2B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34175" y="4904962"/>
            <a:ext cx="2678400" cy="1260887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 marL="1077750" indent="-285750">
              <a:buFont typeface="System Font Regular"/>
              <a:buChar char="→"/>
              <a:defRPr sz="1200"/>
            </a:lvl5pPr>
          </a:lstStyle>
          <a:p>
            <a:pPr lvl="0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7588C1-C861-4369-875C-52F9702442C6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3978072" y="6453327"/>
            <a:ext cx="64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46611F92-F87B-44E3-9AF0-9900320CF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8488" y="6309320"/>
            <a:ext cx="1224087" cy="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59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5" descr="Ein Bild, das Screenshot, Reihe, Licht enthält.&#10;&#10;Automatisch generierte Beschreibung">
            <a:extLst>
              <a:ext uri="{FF2B5EF4-FFF2-40B4-BE49-F238E27FC236}">
                <a16:creationId xmlns:a16="http://schemas.microsoft.com/office/drawing/2014/main" id="{C810B3B9-3526-40AD-AD34-4FC0AEAE6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4255" y="-1"/>
            <a:ext cx="4318320" cy="6165851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8D5A1AF-4D4D-4A7C-A0BB-BA9232E5455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79375" y="2204864"/>
            <a:ext cx="6480225" cy="3960986"/>
          </a:xfrm>
        </p:spPr>
        <p:txBody>
          <a:bodyPr/>
          <a:lstStyle>
            <a:lvl1pPr marL="3600" indent="0">
              <a:buClrTx/>
              <a:buSzPct val="25000"/>
              <a:buFont typeface="Calibri" panose="020F0502020204030204" pitchFamily="34" charset="0"/>
              <a:buNone/>
              <a:defRPr b="0"/>
            </a:lvl1pPr>
            <a:lvl2pPr marL="18000" indent="-14400">
              <a:defRPr/>
            </a:lvl2pPr>
            <a:lvl3pPr marL="3600" indent="0">
              <a:buNone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C2E14C78-8DB4-409A-BBE0-0662C73C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52"/>
            <a:ext cx="288000" cy="144000"/>
          </a:xfrm>
        </p:spPr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CC948E7E-C1CB-401B-919F-897BF007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103"/>
            <a:ext cx="1096454" cy="138499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/>
              <a:t>Titel der Präsentation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AAE938E-75DD-404F-AB5E-34AE1C21E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0639" y="404752"/>
            <a:ext cx="5470899" cy="387798"/>
          </a:xfrm>
        </p:spPr>
        <p:txBody>
          <a:bodyPr tIns="0">
            <a:noAutofit/>
          </a:bodyPr>
          <a:lstStyle>
            <a:lvl1pPr>
              <a:defRPr/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C6D8958-885B-41C6-B6CF-861544E81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5470899" cy="503238"/>
          </a:xfrm>
        </p:spPr>
        <p:txBody>
          <a:bodyPr/>
          <a:lstStyle>
            <a:lvl1pPr marL="360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C140E0-F87B-4907-B733-AE6BAD641A1E}"/>
              </a:ext>
            </a:extLst>
          </p:cNvPr>
          <p:cNvSpPr/>
          <p:nvPr userDrawn="1"/>
        </p:nvSpPr>
        <p:spPr bwMode="gray">
          <a:xfrm>
            <a:off x="479426" y="0"/>
            <a:ext cx="1293104" cy="98474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600" err="1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B2415E-CCC3-44E4-8C6E-DDDFD511F64F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3978072" y="6453327"/>
            <a:ext cx="64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95116BBB-8315-4F6A-8C01-DED0AF3A91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8488" y="6309320"/>
            <a:ext cx="1224087" cy="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7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56">
          <p15:clr>
            <a:srgbClr val="F26B43"/>
          </p15:clr>
        </p15:guide>
        <p15:guide id="2" pos="4384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-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80639" y="404752"/>
            <a:ext cx="11231936" cy="387798"/>
          </a:xfrm>
        </p:spPr>
        <p:txBody>
          <a:bodyPr tIns="0">
            <a:noAutofit/>
          </a:bodyPr>
          <a:lstStyle>
            <a:lvl1pPr>
              <a:defRPr/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</p:spPr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359719DF-C928-2573-B96D-7FC1658F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1096454" cy="138499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/>
              <a:t>Titel der Präsentation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CA027C-E5BF-87C9-8617-487598A95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11233150" cy="503238"/>
          </a:xfrm>
        </p:spPr>
        <p:txBody>
          <a:bodyPr/>
          <a:lstStyle>
            <a:lvl1pPr marL="360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7F16E-7F75-B7F6-C075-F6F85CBAE3D3}"/>
              </a:ext>
            </a:extLst>
          </p:cNvPr>
          <p:cNvSpPr/>
          <p:nvPr userDrawn="1"/>
        </p:nvSpPr>
        <p:spPr bwMode="gray">
          <a:xfrm>
            <a:off x="479426" y="0"/>
            <a:ext cx="1293104" cy="98474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BBCB28-70AA-F04B-CDA3-AB9B935D95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0220" y="1814512"/>
            <a:ext cx="8990155" cy="43513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DCD7441-869B-278F-B2C3-64BC5291C7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41322" y="2486695"/>
            <a:ext cx="3550141" cy="156279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1">
            <a:extLst>
              <a:ext uri="{FF2B5EF4-FFF2-40B4-BE49-F238E27FC236}">
                <a16:creationId xmlns:a16="http://schemas.microsoft.com/office/drawing/2014/main" id="{B1272DDD-80F0-4C8D-1913-F2BBBD92E1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62434" y="2486695"/>
            <a:ext cx="3550141" cy="156279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F6888177-79A2-E600-54BC-3DCA7FD2D0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88" y="2027877"/>
            <a:ext cx="3296150" cy="39206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2" name="Picture Placeholder 31">
            <a:extLst>
              <a:ext uri="{FF2B5EF4-FFF2-40B4-BE49-F238E27FC236}">
                <a16:creationId xmlns:a16="http://schemas.microsoft.com/office/drawing/2014/main" id="{B45B0A6D-7601-37D5-513F-5994436728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1322" y="4318382"/>
            <a:ext cx="3550141" cy="156279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1">
            <a:extLst>
              <a:ext uri="{FF2B5EF4-FFF2-40B4-BE49-F238E27FC236}">
                <a16:creationId xmlns:a16="http://schemas.microsoft.com/office/drawing/2014/main" id="{F45D5DF1-006F-D513-4CF5-81CF6BAB20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62434" y="4318382"/>
            <a:ext cx="3550141" cy="156279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A4D3EBCE-0685-A478-B63F-D4D83FA051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8992" y="2486695"/>
            <a:ext cx="432471" cy="432471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B2FC66E3-C53B-5355-A040-E34AE187E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280104" y="2486695"/>
            <a:ext cx="432471" cy="432471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B319B75F-3AEA-DEDD-F096-F01235B156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58992" y="4318382"/>
            <a:ext cx="432471" cy="432471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AF154FF5-70FC-3D90-D9B2-301EEE2A5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280104" y="4318382"/>
            <a:ext cx="432471" cy="432471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59D7FF-7542-4161-9CBD-5720ECBC2841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3978072" y="6453327"/>
            <a:ext cx="64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9BDE327D-5405-4F7F-90A4-C77588567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8488" y="6309320"/>
            <a:ext cx="1224087" cy="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76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57F16E-7F75-B7F6-C075-F6F85CBAE3D3}"/>
              </a:ext>
            </a:extLst>
          </p:cNvPr>
          <p:cNvSpPr/>
          <p:nvPr userDrawn="1"/>
        </p:nvSpPr>
        <p:spPr bwMode="gray">
          <a:xfrm flipV="1">
            <a:off x="479376" y="1814511"/>
            <a:ext cx="5328624" cy="37525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DCD7441-869B-278F-B2C3-64BC5291C7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00812" y="1834775"/>
            <a:ext cx="5411763" cy="79200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F6888177-79A2-E600-54BC-3DCA7FD2D0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88" y="2986870"/>
            <a:ext cx="4726023" cy="2314338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A4D3EBCE-0685-A478-B63F-D4D83FA051FD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066812" y="1996775"/>
            <a:ext cx="468000" cy="468000"/>
          </a:xfrm>
          <a:prstGeom prst="ellipse">
            <a:avLst/>
          </a:prstGeo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4F85C2B-E3DF-ABDD-A956-25419D58CA3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66788" y="2165374"/>
            <a:ext cx="649287" cy="6492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id="{101E19C9-B5B9-C41D-3FFF-B7B0CF922A1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00812" y="3794547"/>
            <a:ext cx="5411763" cy="79200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4" name="Text Placeholder 44">
            <a:extLst>
              <a:ext uri="{FF2B5EF4-FFF2-40B4-BE49-F238E27FC236}">
                <a16:creationId xmlns:a16="http://schemas.microsoft.com/office/drawing/2014/main" id="{475F94C7-54F8-D89C-BAFF-7F57E9572609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6066812" y="3956547"/>
            <a:ext cx="468000" cy="468000"/>
          </a:xfrm>
          <a:prstGeom prst="ellipse">
            <a:avLst/>
          </a:prstGeo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5" name="Picture Placeholder 31">
            <a:extLst>
              <a:ext uri="{FF2B5EF4-FFF2-40B4-BE49-F238E27FC236}">
                <a16:creationId xmlns:a16="http://schemas.microsoft.com/office/drawing/2014/main" id="{BE9BEE05-B5E0-0EAD-4417-9AF239D8250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00812" y="2814661"/>
            <a:ext cx="5411763" cy="79200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en-US"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F3B7A697-203A-2624-69FD-E47270B0507C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6066812" y="2976661"/>
            <a:ext cx="468000" cy="468000"/>
          </a:xfrm>
          <a:prstGeom prst="ellipse">
            <a:avLst/>
          </a:prstGeo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7" name="Picture Placeholder 31">
            <a:extLst>
              <a:ext uri="{FF2B5EF4-FFF2-40B4-BE49-F238E27FC236}">
                <a16:creationId xmlns:a16="http://schemas.microsoft.com/office/drawing/2014/main" id="{A8BF026F-058E-FD0D-20E7-8856DD586D7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00812" y="4775109"/>
            <a:ext cx="5411763" cy="79200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44">
            <a:extLst>
              <a:ext uri="{FF2B5EF4-FFF2-40B4-BE49-F238E27FC236}">
                <a16:creationId xmlns:a16="http://schemas.microsoft.com/office/drawing/2014/main" id="{C240EA10-1562-7C11-DC13-31C19C637659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6066812" y="4937109"/>
            <a:ext cx="468000" cy="468000"/>
          </a:xfrm>
          <a:prstGeom prst="ellipse">
            <a:avLst/>
          </a:prstGeo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F4BB4C6C-130F-4F01-ACAA-CF92AB20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</p:spPr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A957386D-4B27-4788-9119-E55E730B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1096454" cy="138499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/>
              <a:t>Titel der Präsentation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6BDA953A-BE73-42B0-90E0-6DA0F4231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0639" y="404752"/>
            <a:ext cx="11231936" cy="387798"/>
          </a:xfrm>
        </p:spPr>
        <p:txBody>
          <a:bodyPr tIns="0">
            <a:noAutofit/>
          </a:bodyPr>
          <a:lstStyle>
            <a:lvl1pPr>
              <a:defRPr/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CF826D58-A6C6-4E16-A54A-35EB124BE4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11233150" cy="503238"/>
          </a:xfrm>
        </p:spPr>
        <p:txBody>
          <a:bodyPr/>
          <a:lstStyle>
            <a:lvl1pPr marL="360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21D21D-2A3E-4CE2-82A4-129E1189A362}"/>
              </a:ext>
            </a:extLst>
          </p:cNvPr>
          <p:cNvSpPr/>
          <p:nvPr userDrawn="1"/>
        </p:nvSpPr>
        <p:spPr bwMode="gray">
          <a:xfrm>
            <a:off x="479426" y="0"/>
            <a:ext cx="1293104" cy="98474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600" err="1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818F06-6F3F-4C23-9A45-74018D315186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3978072" y="6453327"/>
            <a:ext cx="64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6105927D-1396-4FB4-8F01-DED43CF7E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8488" y="6309320"/>
            <a:ext cx="1224087" cy="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13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8BEA44D2-9148-4033-91A7-03BF3523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</p:spPr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87C713B4-0D4A-4BA6-A0EC-3DBAA971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1096454" cy="138499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/>
              <a:t>Titel der Präsentation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89FD3CF-F248-4D10-A343-A766F3E44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0639" y="404752"/>
            <a:ext cx="11231936" cy="387798"/>
          </a:xfrm>
        </p:spPr>
        <p:txBody>
          <a:bodyPr tIns="0">
            <a:noAutofit/>
          </a:bodyPr>
          <a:lstStyle>
            <a:lvl1pPr>
              <a:defRPr/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92968C9-AD60-488D-BC05-825657F97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11233150" cy="503238"/>
          </a:xfrm>
        </p:spPr>
        <p:txBody>
          <a:bodyPr/>
          <a:lstStyle>
            <a:lvl1pPr marL="360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BAF27C-74F0-42AE-ADF7-F6EAC07DA7D2}"/>
              </a:ext>
            </a:extLst>
          </p:cNvPr>
          <p:cNvSpPr/>
          <p:nvPr userDrawn="1"/>
        </p:nvSpPr>
        <p:spPr bwMode="gray">
          <a:xfrm>
            <a:off x="479426" y="0"/>
            <a:ext cx="1293104" cy="98474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600" err="1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BB8ED6-E6F5-481E-849A-9693ABD56B1D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3978072" y="6453327"/>
            <a:ext cx="64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09E90E8C-9896-4B40-847A-AC91520B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8488" y="6309320"/>
            <a:ext cx="1224087" cy="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63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41CE57-6A2F-44E7-AFB8-24088AE9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</p:spPr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8D8F06A-F877-4C00-B709-0C38E1DF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1096454" cy="138499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/>
              <a:t>Titel der Präsentation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388005-1603-422A-A12D-E42D6C12B8E3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3978072" y="6453327"/>
            <a:ext cx="64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0FBA2614-31EE-400A-8EA5-A56E25B50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8488" y="6309320"/>
            <a:ext cx="1224087" cy="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>
            <a:extLst>
              <a:ext uri="{FF2B5EF4-FFF2-40B4-BE49-F238E27FC236}">
                <a16:creationId xmlns:a16="http://schemas.microsoft.com/office/drawing/2014/main" id="{0577927D-E65B-4B55-95E6-71A19A13911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79376" y="2204864"/>
            <a:ext cx="3456000" cy="1728000"/>
          </a:xfrm>
          <a:solidFill>
            <a:schemeClr val="tx2"/>
          </a:solidFill>
        </p:spPr>
        <p:txBody>
          <a:bodyPr bIns="72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 </a:t>
            </a:r>
            <a:br>
              <a:rPr lang="de-DE"/>
            </a:br>
            <a:r>
              <a:rPr lang="de-DE"/>
              <a:t>auf das Icon einfügen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C48E50E9-6FD4-4288-8ECB-4237001FF6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367808" y="2204864"/>
            <a:ext cx="3456000" cy="1728000"/>
          </a:xfrm>
          <a:solidFill>
            <a:schemeClr val="tx2"/>
          </a:solidFill>
        </p:spPr>
        <p:txBody>
          <a:bodyPr bIns="72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 </a:t>
            </a:r>
            <a:br>
              <a:rPr lang="de-DE"/>
            </a:br>
            <a:r>
              <a:rPr lang="de-DE"/>
              <a:t>auf das Icon einfügen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74B61B9-D03E-46C3-8957-AA84C2E91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639" y="1196752"/>
            <a:ext cx="7344149" cy="792000"/>
          </a:xfrm>
        </p:spPr>
        <p:txBody>
          <a:bodyPr tIns="0"/>
          <a:lstStyle/>
          <a:p>
            <a:r>
              <a:rPr lang="de-DE"/>
              <a:t>Folientitel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10F89379-428B-E2AF-419F-4E02A48BDB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377" y="4148976"/>
            <a:ext cx="3455999" cy="2016000"/>
          </a:xfrm>
        </p:spPr>
        <p:txBody>
          <a:bodyPr/>
          <a:lstStyle>
            <a:lvl1pPr marL="3600" indent="0">
              <a:buNone/>
              <a:defRPr b="0"/>
            </a:lvl1pPr>
            <a:lvl3pPr marL="3600" indent="0">
              <a:buNone/>
              <a:defRPr/>
            </a:lvl3pPr>
          </a:lstStyle>
          <a:p>
            <a:pPr marL="3600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Formatvorlagen des Textmasters bearbeiten.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E551C788-1E17-3A7E-7894-1FBF5452EB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7807" y="4148976"/>
            <a:ext cx="3455999" cy="2016000"/>
          </a:xfrm>
        </p:spPr>
        <p:txBody>
          <a:bodyPr/>
          <a:lstStyle>
            <a:lvl1pPr marL="3600" indent="0">
              <a:buNone/>
              <a:defRPr b="0"/>
            </a:lvl1pPr>
            <a:lvl3pPr marL="3600" indent="0">
              <a:buNone/>
              <a:defRPr/>
            </a:lvl3pPr>
          </a:lstStyle>
          <a:p>
            <a:pPr marL="3600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Formatvorlagen des Textmasters bearbeiten.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C5B52278-4CEC-44F3-A327-8C9335CA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</p:spPr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2F28C05E-5F0E-47F1-9AC0-35DD970D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1096454" cy="138499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/>
              <a:t>Titel der Präsentation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E0C6FE-4F0D-447E-BE1C-508C80798047}"/>
              </a:ext>
            </a:extLst>
          </p:cNvPr>
          <p:cNvSpPr/>
          <p:nvPr userDrawn="1"/>
        </p:nvSpPr>
        <p:spPr bwMode="gray">
          <a:xfrm>
            <a:off x="479426" y="0"/>
            <a:ext cx="1293104" cy="98474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600" err="1">
              <a:solidFill>
                <a:schemeClr val="tx1"/>
              </a:solidFill>
            </a:endParaRPr>
          </a:p>
        </p:txBody>
      </p:sp>
      <p:pic>
        <p:nvPicPr>
          <p:cNvPr id="15" name="Picture 2" descr="Bild">
            <a:extLst>
              <a:ext uri="{FF2B5EF4-FFF2-40B4-BE49-F238E27FC236}">
                <a16:creationId xmlns:a16="http://schemas.microsoft.com/office/drawing/2014/main" id="{E9FF1653-A7A8-494B-A1EA-4B560AEC7F3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r="31893" b="10148"/>
          <a:stretch/>
        </p:blipFill>
        <p:spPr bwMode="auto">
          <a:xfrm>
            <a:off x="8256237" y="3795"/>
            <a:ext cx="3456338" cy="61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712933-C69A-4A6E-BAF4-C4D3A9651E6B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3978072" y="6453327"/>
            <a:ext cx="64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08012867-0A1A-4B5C-A87B-9A4E23E96A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8488" y="6309320"/>
            <a:ext cx="1224087" cy="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15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9">
          <p15:clr>
            <a:srgbClr val="F26B43"/>
          </p15:clr>
        </p15:guide>
        <p15:guide id="2" pos="5201">
          <p15:clr>
            <a:srgbClr val="F26B43"/>
          </p15:clr>
        </p15:guide>
        <p15:guide id="3" pos="2751">
          <p15:clr>
            <a:srgbClr val="F26B43"/>
          </p15:clr>
        </p15:guide>
        <p15:guide id="4" pos="2479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Licht, Reihe, Lampe enthält.&#10;&#10;Automatisch generierte Beschreibung">
            <a:extLst>
              <a:ext uri="{FF2B5EF4-FFF2-40B4-BE49-F238E27FC236}">
                <a16:creationId xmlns:a16="http://schemas.microsoft.com/office/drawing/2014/main" id="{37F1FF51-EF86-532B-FB29-652B600E0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80639" y="2673000"/>
            <a:ext cx="11231935" cy="1512000"/>
          </a:xfrm>
        </p:spPr>
        <p:txBody>
          <a:bodyPr lIns="432000" tIns="0" rIns="432000" anchor="ctr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err="1"/>
              <a:t>Thank</a:t>
            </a:r>
            <a:r>
              <a:rPr lang="de-DE"/>
              <a:t> YOU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09316AAE-266F-4BDD-92FB-A0140BED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F9B0DE-3FEB-4AA0-B465-B80EF7C1333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C33537D6-8C5F-4374-8B74-73E1365F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1096454" cy="138499"/>
          </a:xfr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grpSp>
        <p:nvGrpSpPr>
          <p:cNvPr id="6" name="Gruppieren 4">
            <a:extLst>
              <a:ext uri="{FF2B5EF4-FFF2-40B4-BE49-F238E27FC236}">
                <a16:creationId xmlns:a16="http://schemas.microsoft.com/office/drawing/2014/main" id="{08059724-7E95-42B1-8F55-7A3568CB656C}"/>
              </a:ext>
            </a:extLst>
          </p:cNvPr>
          <p:cNvGrpSpPr/>
          <p:nvPr userDrawn="1"/>
        </p:nvGrpSpPr>
        <p:grpSpPr>
          <a:xfrm>
            <a:off x="479376" y="0"/>
            <a:ext cx="2448000" cy="836712"/>
            <a:chOff x="3935413" y="0"/>
            <a:chExt cx="2448000" cy="836712"/>
          </a:xfrm>
        </p:grpSpPr>
        <p:sp>
          <p:nvSpPr>
            <p:cNvPr id="10" name="Rechteck 5">
              <a:extLst>
                <a:ext uri="{FF2B5EF4-FFF2-40B4-BE49-F238E27FC236}">
                  <a16:creationId xmlns:a16="http://schemas.microsoft.com/office/drawing/2014/main" id="{69B6B70D-A93F-4BB8-B4B8-30B9FEB36C1A}"/>
                </a:ext>
              </a:extLst>
            </p:cNvPr>
            <p:cNvSpPr/>
            <p:nvPr userDrawn="1"/>
          </p:nvSpPr>
          <p:spPr bwMode="gray">
            <a:xfrm>
              <a:off x="3935413" y="0"/>
              <a:ext cx="2448000" cy="836712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</a:endParaRPr>
            </a:p>
          </p:txBody>
        </p:sp>
        <p:pic>
          <p:nvPicPr>
            <p:cNvPr id="11" name="Grafik 6">
              <a:extLst>
                <a:ext uri="{FF2B5EF4-FFF2-40B4-BE49-F238E27FC236}">
                  <a16:creationId xmlns:a16="http://schemas.microsoft.com/office/drawing/2014/main" id="{B32DB956-7B80-4D65-84A1-7226AE01AA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gray">
            <a:xfrm>
              <a:off x="4133413" y="160385"/>
              <a:ext cx="2052000" cy="515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456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(ohne 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80639" y="404752"/>
            <a:ext cx="11231936" cy="387798"/>
          </a:xfrm>
        </p:spPr>
        <p:txBody>
          <a:bodyPr tIns="0">
            <a:noAutofit/>
          </a:bodyPr>
          <a:lstStyle>
            <a:lvl1pPr>
              <a:defRPr/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</p:spPr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359719DF-C928-2573-B96D-7FC1658F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1096454" cy="138499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/>
              <a:t>Titel der Präsentation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CA027C-E5BF-87C9-8617-487598A95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11233150" cy="503238"/>
          </a:xfrm>
        </p:spPr>
        <p:txBody>
          <a:bodyPr/>
          <a:lstStyle>
            <a:lvl1pPr marL="360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7F16E-7F75-B7F6-C075-F6F85CBAE3D3}"/>
              </a:ext>
            </a:extLst>
          </p:cNvPr>
          <p:cNvSpPr/>
          <p:nvPr userDrawn="1"/>
        </p:nvSpPr>
        <p:spPr bwMode="gray">
          <a:xfrm>
            <a:off x="479426" y="0"/>
            <a:ext cx="1293104" cy="98474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EDAB67AB-C802-4D11-C90F-03BF8D3192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4" y="2204864"/>
            <a:ext cx="11232000" cy="10800"/>
          </a:xfrm>
          <a:solidFill>
            <a:schemeClr val="tx1"/>
          </a:solidFill>
        </p:spPr>
        <p:txBody>
          <a:bodyPr lIns="0" bIns="180000" anchor="b" anchorCtr="0">
            <a:noAutofit/>
          </a:bodyPr>
          <a:lstStyle>
            <a:lvl1pPr marL="0" indent="0">
              <a:buNone/>
              <a:defRPr b="1"/>
            </a:lvl1pPr>
            <a:lvl5pPr marL="1077750" indent="-285750">
              <a:buFont typeface="System Font Regular"/>
              <a:buChar char="→"/>
              <a:defRPr/>
            </a:lvl5pPr>
          </a:lstStyle>
          <a:p>
            <a:pPr lvl="0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D8A5B41-2AA0-63C5-3E75-62ECABE05EE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9425" y="2435225"/>
            <a:ext cx="11231563" cy="37306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3BCB88-6FEE-4281-9BE4-1CE6DA1C72B4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3978072" y="6453327"/>
            <a:ext cx="64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F7A97ADD-A7B4-4971-8EF9-F1A6926F0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8488" y="6309320"/>
            <a:ext cx="1224087" cy="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84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Licht, Reihe, Lampe enthält.&#10;&#10;Automatisch generierte Beschreibung">
            <a:extLst>
              <a:ext uri="{FF2B5EF4-FFF2-40B4-BE49-F238E27FC236}">
                <a16:creationId xmlns:a16="http://schemas.microsoft.com/office/drawing/2014/main" id="{37F1FF51-EF86-532B-FB29-652B600E0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80639" y="2673000"/>
            <a:ext cx="11231935" cy="1512000"/>
          </a:xfrm>
        </p:spPr>
        <p:txBody>
          <a:bodyPr lIns="432000" tIns="0" rIns="432000" anchor="ctr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09316AAE-266F-4BDD-92FB-A0140BED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F9B0DE-3FEB-4AA0-B465-B80EF7C1333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C33537D6-8C5F-4374-8B74-73E1365F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1096454" cy="138499"/>
          </a:xfr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372525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8BEA44D2-9148-4033-91A7-03BF3523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</p:spPr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87C713B4-0D4A-4BA6-A0EC-3DBAA971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1096454" cy="138499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/>
              <a:t>Titel der Präsentation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89FD3CF-F248-4D10-A343-A766F3E44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0639" y="404752"/>
            <a:ext cx="11231936" cy="387798"/>
          </a:xfrm>
        </p:spPr>
        <p:txBody>
          <a:bodyPr tIns="0">
            <a:noAutofit/>
          </a:bodyPr>
          <a:lstStyle>
            <a:lvl1pPr>
              <a:defRPr/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92968C9-AD60-488D-BC05-825657F97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11233150" cy="503238"/>
          </a:xfrm>
        </p:spPr>
        <p:txBody>
          <a:bodyPr/>
          <a:lstStyle>
            <a:lvl1pPr marL="360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BAF27C-74F0-42AE-ADF7-F6EAC07DA7D2}"/>
              </a:ext>
            </a:extLst>
          </p:cNvPr>
          <p:cNvSpPr/>
          <p:nvPr userDrawn="1"/>
        </p:nvSpPr>
        <p:spPr bwMode="gray">
          <a:xfrm>
            <a:off x="479426" y="0"/>
            <a:ext cx="1293104" cy="98474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600" err="1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BB8ED6-E6F5-481E-849A-9693ABD56B1D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3978072" y="6453327"/>
            <a:ext cx="64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09E90E8C-9896-4B40-847A-AC91520B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8488" y="6309320"/>
            <a:ext cx="1224087" cy="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2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5" descr="Ein Bild, das Reihe, Licht enthält.&#10;&#10;Automatisch generierte Beschreibung">
            <a:extLst>
              <a:ext uri="{FF2B5EF4-FFF2-40B4-BE49-F238E27FC236}">
                <a16:creationId xmlns:a16="http://schemas.microsoft.com/office/drawing/2014/main" id="{F6DA5B76-44A9-3E5C-E17E-158F9C243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8BC92A7-AC62-2261-79D7-ED11B3189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0639" y="4221088"/>
            <a:ext cx="11231935" cy="1512000"/>
          </a:xfrm>
        </p:spPr>
        <p:txBody>
          <a:bodyPr lIns="432000" tIns="0" rIns="432000" anchor="t" anchorCtr="0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2576431A-9A85-4D55-8685-72130CCC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F9B0DE-3FEB-4AA0-B465-B80EF7C1333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31164964-19F1-42BB-B263-9F8EEF59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1096454" cy="138499"/>
          </a:xfr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79056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80639" y="404752"/>
            <a:ext cx="11231936" cy="387798"/>
          </a:xfrm>
        </p:spPr>
        <p:txBody>
          <a:bodyPr tIns="0">
            <a:noAutofit/>
          </a:bodyPr>
          <a:lstStyle>
            <a:lvl1pPr>
              <a:defRPr/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</p:spPr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359719DF-C928-2573-B96D-7FC1658F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1096454" cy="138499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/>
              <a:t>Titel der Präsentation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CA027C-E5BF-87C9-8617-487598A95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11233150" cy="503238"/>
          </a:xfrm>
        </p:spPr>
        <p:txBody>
          <a:bodyPr/>
          <a:lstStyle>
            <a:lvl1pPr marL="3600" indent="0">
              <a:buNone/>
              <a:defRPr sz="1800"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7F16E-7F75-B7F6-C075-F6F85CBAE3D3}"/>
              </a:ext>
            </a:extLst>
          </p:cNvPr>
          <p:cNvSpPr/>
          <p:nvPr userDrawn="1"/>
        </p:nvSpPr>
        <p:spPr bwMode="gray">
          <a:xfrm>
            <a:off x="479426" y="0"/>
            <a:ext cx="1293104" cy="98474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EDAB67AB-C802-4D11-C90F-03BF8D3192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4" y="2204864"/>
            <a:ext cx="11232000" cy="10800"/>
          </a:xfrm>
          <a:solidFill>
            <a:schemeClr val="tx1"/>
          </a:solidFill>
        </p:spPr>
        <p:txBody>
          <a:bodyPr lIns="468000" bIns="180000" anchor="b" anchorCtr="0">
            <a:noAutofit/>
          </a:bodyPr>
          <a:lstStyle>
            <a:lvl1pPr marL="0" indent="0">
              <a:buNone/>
              <a:defRPr b="1">
                <a:latin typeface="+mn-lt"/>
              </a:defRPr>
            </a:lvl1pPr>
            <a:lvl5pPr marL="1077750" indent="-285750">
              <a:buFont typeface="System Font Regular"/>
              <a:buChar char="→"/>
              <a:defRPr/>
            </a:lvl5pPr>
          </a:lstStyle>
          <a:p>
            <a:pPr lvl="0"/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D2C8567C-44AD-4E48-6C75-7396665A361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9425" y="1832975"/>
            <a:ext cx="306222" cy="306222"/>
          </a:xfrm>
        </p:spPr>
        <p:txBody>
          <a:bodyPr/>
          <a:lstStyle>
            <a:lvl1pPr marL="0" indent="0" algn="ctr">
              <a:buNone/>
              <a:defRPr sz="800"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D8A5B41-2AA0-63C5-3E75-62ECABE05EE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9425" y="2435225"/>
            <a:ext cx="11231563" cy="3730625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D0B390-7F8C-4CC3-A7FD-28ADF8D0BDC2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3978072" y="6453327"/>
            <a:ext cx="64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C67AB0AC-AA50-4BCC-9C68-0F2B1C860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8488" y="6309320"/>
            <a:ext cx="1224087" cy="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64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(no 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80639" y="404752"/>
            <a:ext cx="11231936" cy="387798"/>
          </a:xfrm>
        </p:spPr>
        <p:txBody>
          <a:bodyPr tIns="0">
            <a:noAutofit/>
          </a:bodyPr>
          <a:lstStyle>
            <a:lvl1pPr>
              <a:defRPr/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</p:spPr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359719DF-C928-2573-B96D-7FC1658F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1096454" cy="138499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/>
              <a:t>Titel der Präsentation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CA027C-E5BF-87C9-8617-487598A95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11233150" cy="503238"/>
          </a:xfrm>
        </p:spPr>
        <p:txBody>
          <a:bodyPr/>
          <a:lstStyle>
            <a:lvl1pPr marL="3600" indent="0">
              <a:buNone/>
              <a:defRPr sz="1800"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7F16E-7F75-B7F6-C075-F6F85CBAE3D3}"/>
              </a:ext>
            </a:extLst>
          </p:cNvPr>
          <p:cNvSpPr/>
          <p:nvPr userDrawn="1"/>
        </p:nvSpPr>
        <p:spPr bwMode="gray">
          <a:xfrm>
            <a:off x="479426" y="0"/>
            <a:ext cx="1293104" cy="98474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EDAB67AB-C802-4D11-C90F-03BF8D3192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4" y="2204864"/>
            <a:ext cx="11232000" cy="10800"/>
          </a:xfrm>
          <a:solidFill>
            <a:schemeClr val="tx1"/>
          </a:solidFill>
        </p:spPr>
        <p:txBody>
          <a:bodyPr lIns="0" bIns="180000" anchor="b" anchorCtr="0">
            <a:noAutofit/>
          </a:bodyPr>
          <a:lstStyle>
            <a:lvl1pPr marL="0" indent="0">
              <a:buNone/>
              <a:defRPr b="1">
                <a:latin typeface="+mn-lt"/>
              </a:defRPr>
            </a:lvl1pPr>
            <a:lvl5pPr marL="1077750" indent="-285750">
              <a:buFont typeface="System Font Regular"/>
              <a:buChar char="→"/>
              <a:defRPr/>
            </a:lvl5pPr>
          </a:lstStyle>
          <a:p>
            <a:pPr lvl="0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D8A5B41-2AA0-63C5-3E75-62ECABE05EE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9425" y="2435225"/>
            <a:ext cx="11231563" cy="3730625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3BCB88-6FEE-4281-9BE4-1CE6DA1C72B4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3978072" y="6453327"/>
            <a:ext cx="64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F7A97ADD-A7B4-4971-8EF9-F1A6926F0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8488" y="6309320"/>
            <a:ext cx="1224087" cy="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17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(no icon, no 3rd H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80639" y="404752"/>
            <a:ext cx="11231936" cy="387798"/>
          </a:xfrm>
        </p:spPr>
        <p:txBody>
          <a:bodyPr tIns="0">
            <a:noAutofit/>
          </a:bodyPr>
          <a:lstStyle>
            <a:lvl1pPr>
              <a:defRPr/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</p:spPr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359719DF-C928-2573-B96D-7FC1658F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1096454" cy="138499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/>
              <a:t>Titel der Präsentation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CA027C-E5BF-87C9-8617-487598A95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11233150" cy="503238"/>
          </a:xfrm>
        </p:spPr>
        <p:txBody>
          <a:bodyPr/>
          <a:lstStyle>
            <a:lvl1pPr marL="3600" indent="0">
              <a:buNone/>
              <a:defRPr sz="1800"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7F16E-7F75-B7F6-C075-F6F85CBAE3D3}"/>
              </a:ext>
            </a:extLst>
          </p:cNvPr>
          <p:cNvSpPr/>
          <p:nvPr userDrawn="1"/>
        </p:nvSpPr>
        <p:spPr bwMode="gray">
          <a:xfrm>
            <a:off x="479426" y="0"/>
            <a:ext cx="1293104" cy="98474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D8A5B41-2AA0-63C5-3E75-62ECABE05EE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9425" y="1772817"/>
            <a:ext cx="11231563" cy="4393034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3BCB88-6FEE-4281-9BE4-1CE6DA1C72B4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3978072" y="6453327"/>
            <a:ext cx="64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F7A97ADD-A7B4-4971-8EF9-F1A6926F0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8488" y="6309320"/>
            <a:ext cx="1224087" cy="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0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80639" y="404752"/>
            <a:ext cx="5470899" cy="387798"/>
          </a:xfrm>
        </p:spPr>
        <p:txBody>
          <a:bodyPr tIns="0">
            <a:noAutofit/>
          </a:bodyPr>
          <a:lstStyle>
            <a:lvl1pPr>
              <a:defRPr/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</p:spPr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359719DF-C928-2573-B96D-7FC1658F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1096454" cy="138499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/>
              <a:t>Titel der Präsentation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CA027C-E5BF-87C9-8617-487598A95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5470899" cy="503238"/>
          </a:xfrm>
        </p:spPr>
        <p:txBody>
          <a:bodyPr/>
          <a:lstStyle>
            <a:lvl1pPr marL="3600" indent="0">
              <a:buNone/>
              <a:defRPr sz="1800"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7F16E-7F75-B7F6-C075-F6F85CBAE3D3}"/>
              </a:ext>
            </a:extLst>
          </p:cNvPr>
          <p:cNvSpPr/>
          <p:nvPr userDrawn="1"/>
        </p:nvSpPr>
        <p:spPr bwMode="gray">
          <a:xfrm>
            <a:off x="479426" y="0"/>
            <a:ext cx="1293104" cy="98474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F6641B-0CF9-A665-EC9E-CE3B767C34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2144" y="0"/>
            <a:ext cx="4320431" cy="61658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AAFFB7D5-CABA-CA21-27E0-EDFBE29A7E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2204864"/>
            <a:ext cx="5472559" cy="10800"/>
          </a:xfrm>
          <a:solidFill>
            <a:schemeClr val="tx1"/>
          </a:solidFill>
        </p:spPr>
        <p:txBody>
          <a:bodyPr lIns="468000" bIns="180000" anchor="b" anchorCtr="0">
            <a:noAutofit/>
          </a:bodyPr>
          <a:lstStyle>
            <a:lvl1pPr marL="0" indent="0">
              <a:buNone/>
              <a:defRPr b="1">
                <a:latin typeface="+mn-lt"/>
              </a:defRPr>
            </a:lvl1pPr>
            <a:lvl5pPr marL="1077750" indent="-285750">
              <a:buFont typeface="System Font Regular"/>
              <a:buChar char="→"/>
              <a:defRPr/>
            </a:lvl5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8BE8D2-F9F3-AB01-8F95-BBC8ECDD2F5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9425" y="1832975"/>
            <a:ext cx="306222" cy="306222"/>
          </a:xfrm>
        </p:spPr>
        <p:txBody>
          <a:bodyPr/>
          <a:lstStyle>
            <a:lvl1pPr marL="0" indent="0" algn="ctr">
              <a:buNone/>
              <a:defRPr sz="800"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8257EF75-6438-9299-7B22-B1E406604E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8979" y="2435225"/>
            <a:ext cx="5472559" cy="3730625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A47377-0782-404F-878B-766BD528A36E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3978072" y="6453327"/>
            <a:ext cx="64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5350A21B-5C1B-4873-995A-44A1901F5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8488" y="6309320"/>
            <a:ext cx="1224087" cy="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9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/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tx2"/>
          </a:solidFill>
        </p:spPr>
        <p:txBody>
          <a:bodyPr bIns="72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 </a:t>
            </a:r>
            <a:br>
              <a:rPr lang="de-DE"/>
            </a:br>
            <a:r>
              <a:rPr lang="de-DE"/>
              <a:t>auf das Icon einfügen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6856A1D-2FEB-41D2-A9D6-5553FB223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0640" y="1196752"/>
            <a:ext cx="6480000" cy="1152000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Hier steht ein Folientitel </a:t>
            </a:r>
            <a:br>
              <a:rPr lang="de-DE"/>
            </a:br>
            <a:r>
              <a:rPr lang="de-DE"/>
              <a:t>in maximal zwei Zeilen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9B4BBBB2-1335-4DE6-8814-D1919A26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F9B0DE-3FEB-4AA0-B465-B80EF7C1333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095B85FA-470B-43FD-85D2-F65BD744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448841" cy="138499"/>
          </a:xfr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61290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80639" y="404752"/>
            <a:ext cx="11231936" cy="387798"/>
          </a:xfrm>
        </p:spPr>
        <p:txBody>
          <a:bodyPr tIns="0">
            <a:noAutofit/>
          </a:bodyPr>
          <a:lstStyle>
            <a:lvl1pPr>
              <a:defRPr/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479376" y="6381328"/>
            <a:ext cx="288000" cy="144000"/>
          </a:xfrm>
        </p:spPr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359719DF-C928-2573-B96D-7FC1658F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6788" y="6384078"/>
            <a:ext cx="1096454" cy="138499"/>
          </a:xfr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/>
              <a:t>Titel der Präsentation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CA027C-E5BF-87C9-8617-487598A95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11233150" cy="503238"/>
          </a:xfrm>
        </p:spPr>
        <p:txBody>
          <a:bodyPr/>
          <a:lstStyle>
            <a:lvl1pPr marL="360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7F16E-7F75-B7F6-C075-F6F85CBAE3D3}"/>
              </a:ext>
            </a:extLst>
          </p:cNvPr>
          <p:cNvSpPr/>
          <p:nvPr userDrawn="1"/>
        </p:nvSpPr>
        <p:spPr bwMode="gray">
          <a:xfrm>
            <a:off x="479426" y="0"/>
            <a:ext cx="1293104" cy="98474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F6641B-0CF9-A665-EC9E-CE3B767C34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426" y="1814513"/>
            <a:ext cx="3538392" cy="17593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84C81730-A397-E652-4C94-17C83566CF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26805" y="1814513"/>
            <a:ext cx="3538392" cy="17593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77F1584A-FA27-F98C-8B3A-72ECD05570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74184" y="1814513"/>
            <a:ext cx="3538392" cy="17593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565242D-C9F6-56DE-61DA-CBA36C00E4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9426" y="3795934"/>
            <a:ext cx="3538392" cy="17593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5CA10101-65B3-A4F4-FE40-CC7F33B9F9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26805" y="3795934"/>
            <a:ext cx="3538392" cy="17593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D2683A87-E764-325B-D4A6-085F8500F96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74184" y="3795934"/>
            <a:ext cx="3538392" cy="17593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7F7BE1-C00B-4846-8C3F-D8E114DCAEBC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3978072" y="6453327"/>
            <a:ext cx="64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C5370BD8-87E8-4F3A-91D2-5602D85AA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8488" y="6309320"/>
            <a:ext cx="1224087" cy="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45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80639" y="1196752"/>
            <a:ext cx="9936000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80640" y="2205038"/>
            <a:ext cx="11232000" cy="39597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marL="990000" marR="0" lvl="4" indent="-198000" algn="l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System Font Regular"/>
              <a:buChar char="→"/>
              <a:tabLst/>
              <a:defRPr/>
            </a:pPr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766788" y="6453352"/>
            <a:ext cx="51120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479376" y="6453352"/>
            <a:ext cx="2880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FF9B0DE-3FEB-4AA0-B465-B80EF7C1333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1" name="Gruppieren 20"/>
          <p:cNvGrpSpPr/>
          <p:nvPr userDrawn="1"/>
        </p:nvGrpSpPr>
        <p:grpSpPr bwMode="gray">
          <a:xfrm>
            <a:off x="479376" y="-171400"/>
            <a:ext cx="11233248" cy="72000"/>
            <a:chOff x="479376" y="-243408"/>
            <a:chExt cx="11233248" cy="216000"/>
          </a:xfrm>
        </p:grpSpPr>
        <p:cxnSp>
          <p:nvCxnSpPr>
            <p:cNvPr id="13" name="Gerader Verbinder 12"/>
            <p:cNvCxnSpPr/>
            <p:nvPr userDrawn="1"/>
          </p:nvCxnSpPr>
          <p:spPr bwMode="gray">
            <a:xfrm>
              <a:off x="479376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 userDrawn="1"/>
          </p:nvCxnSpPr>
          <p:spPr bwMode="gray">
            <a:xfrm>
              <a:off x="3935760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 userDrawn="1"/>
          </p:nvCxnSpPr>
          <p:spPr bwMode="gray">
            <a:xfrm>
              <a:off x="4367808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 userDrawn="1"/>
          </p:nvCxnSpPr>
          <p:spPr bwMode="gray">
            <a:xfrm>
              <a:off x="5879976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 userDrawn="1"/>
          </p:nvCxnSpPr>
          <p:spPr bwMode="gray">
            <a:xfrm>
              <a:off x="6312024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 userDrawn="1"/>
          </p:nvCxnSpPr>
          <p:spPr bwMode="gray">
            <a:xfrm>
              <a:off x="7824192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 userDrawn="1"/>
          </p:nvCxnSpPr>
          <p:spPr bwMode="gray">
            <a:xfrm>
              <a:off x="8256240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 userDrawn="1"/>
          </p:nvCxnSpPr>
          <p:spPr bwMode="gray">
            <a:xfrm>
              <a:off x="11712624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-168688" y="2204864"/>
            <a:ext cx="72000" cy="3960440"/>
            <a:chOff x="-456728" y="2204864"/>
            <a:chExt cx="216000" cy="3960440"/>
          </a:xfrm>
        </p:grpSpPr>
        <p:cxnSp>
          <p:nvCxnSpPr>
            <p:cNvPr id="23" name="Gerader Verbinder 22"/>
            <p:cNvCxnSpPr/>
            <p:nvPr userDrawn="1"/>
          </p:nvCxnSpPr>
          <p:spPr bwMode="gray">
            <a:xfrm>
              <a:off x="-456728" y="2204864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 userDrawn="1"/>
          </p:nvCxnSpPr>
          <p:spPr bwMode="gray">
            <a:xfrm>
              <a:off x="-456728" y="6165304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753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Tx/>
        <a:buSzPct val="6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94000" indent="-1980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System Font Regular"/>
        <a:buChar char="⎼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980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92000" indent="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System Font Regular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00" indent="-1944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38000" indent="-1944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38000" indent="-1944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38000" indent="-1944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5" pos="7378">
          <p15:clr>
            <a:srgbClr val="F26B43"/>
          </p15:clr>
        </p15:guide>
        <p15:guide id="10" orient="horz" pos="1389">
          <p15:clr>
            <a:srgbClr val="F26B43"/>
          </p15:clr>
        </p15:guide>
        <p15:guide id="11" orient="horz" pos="3884">
          <p15:clr>
            <a:srgbClr val="F26B43"/>
          </p15:clr>
        </p15:guide>
        <p15:guide id="12">
          <p15:clr>
            <a:srgbClr val="F26B43"/>
          </p15:clr>
        </p15:guide>
        <p15:guide id="13" orient="horz">
          <p15:clr>
            <a:srgbClr val="F26B43"/>
          </p15:clr>
        </p15:guide>
        <p15:guide id="14" pos="7680">
          <p15:clr>
            <a:srgbClr val="F26B43"/>
          </p15:clr>
        </p15:guide>
        <p15:guide id="15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maintenance service</a:t>
            </a:r>
            <a:br>
              <a:rPr lang="de-DE" dirty="0"/>
            </a:br>
            <a:br>
              <a:rPr lang="de-DE" dirty="0"/>
            </a:br>
            <a:r>
              <a:rPr lang="de-DE" b="0" i="1" dirty="0" err="1"/>
              <a:t>One</a:t>
            </a:r>
            <a:r>
              <a:rPr lang="de-DE" b="0" i="1" dirty="0"/>
              <a:t>-pager</a:t>
            </a:r>
            <a:br>
              <a:rPr lang="de-DE" b="0" i="1" dirty="0"/>
            </a:br>
            <a:endParaRPr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sz="1600" b="1" dirty="0">
                <a:solidFill>
                  <a:schemeClr val="bg1"/>
                </a:solidFill>
              </a:rPr>
              <a:t>BU Lighting Solutions &amp; Services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September 2024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F0A378-5A47-0AAB-A87A-DB313D0555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689" y="6013766"/>
            <a:ext cx="4680000" cy="58358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dirty="0"/>
              <a:t>Contact</a:t>
            </a:r>
            <a:r>
              <a:rPr dirty="0"/>
              <a:t>:</a:t>
            </a:r>
            <a:endParaRPr lang="de-D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dirty="0"/>
              <a:t>Magnus </a:t>
            </a:r>
            <a:r>
              <a:rPr lang="de-DE" dirty="0"/>
              <a:t>Fr</a:t>
            </a:r>
            <a:r>
              <a:rPr lang="de-DE" dirty="0" err="1"/>
              <a:t>oehlecke</a:t>
            </a:r>
            <a:r>
              <a:rPr lang="de-DE" dirty="0"/>
              <a:t> </a:t>
            </a:r>
            <a:r>
              <a:rPr dirty="0"/>
              <a:t>| Product Manager Services</a:t>
            </a:r>
            <a:endParaRPr lang="de-D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dirty="0"/>
              <a:t>+49 151 </a:t>
            </a:r>
            <a:r>
              <a:rPr dirty="0">
                <a:ea typeface="Calibri" panose="020F0502020204030204" pitchFamily="34" charset="0"/>
              </a:rPr>
              <a:t>2817 0654 - magnus.froehlecke@trilux.com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57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A750DC6-8EF3-02F9-E7BC-E7F5401F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dirty="0">
                <a:solidFill>
                  <a:prstClr val="black"/>
                </a:solidFill>
              </a:rPr>
              <a:t>Maintenance service</a:t>
            </a:r>
            <a:br>
              <a:rPr lang="de-DE" sz="2800" dirty="0">
                <a:solidFill>
                  <a:prstClr val="black"/>
                </a:solidFill>
              </a:rPr>
            </a:br>
            <a:r>
              <a:rPr lang="de-DE" sz="2800" dirty="0">
                <a:solidFill>
                  <a:prstClr val="black"/>
                </a:solidFill>
              </a:rPr>
              <a:t>	</a:t>
            </a:r>
            <a:r>
              <a:rPr sz="2800" b="0" dirty="0">
                <a:solidFill>
                  <a:prstClr val="black"/>
                </a:solidFill>
              </a:rPr>
              <a:t>.</a:t>
            </a:r>
            <a:r>
              <a:rPr b="0" dirty="0"/>
              <a:t>..</a:t>
            </a:r>
            <a:r>
              <a:rPr lang="de-DE" b="0" dirty="0"/>
              <a:t> </a:t>
            </a:r>
            <a:r>
              <a:rPr b="0" dirty="0"/>
              <a:t>always the best light!</a:t>
            </a:r>
            <a:endParaRPr lang="de-DE" b="0" dirty="0"/>
          </a:p>
        </p:txBody>
      </p:sp>
      <p:sp>
        <p:nvSpPr>
          <p:cNvPr id="14" name="Inhaltsplatzhalter 1">
            <a:extLst>
              <a:ext uri="{FF2B5EF4-FFF2-40B4-BE49-F238E27FC236}">
                <a16:creationId xmlns:a16="http://schemas.microsoft.com/office/drawing/2014/main" id="{10DC61BE-3406-1BCF-F722-D82B1EA60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556792"/>
            <a:ext cx="3528344" cy="442880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marL="183600" lvl="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sz="1800" b="1" u="sng" dirty="0"/>
              <a:t>The challenge</a:t>
            </a:r>
          </a:p>
          <a:p>
            <a:pPr marL="183600" lvl="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DE" dirty="0"/>
          </a:p>
          <a:p>
            <a:pPr marL="378000" lvl="3" indent="-19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/>
              <a:t>Increasingly complex lighting solutions</a:t>
            </a:r>
          </a:p>
          <a:p>
            <a:pPr marL="378000" lvl="3" indent="-19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/>
              <a:t>More intelligent lighting management systems</a:t>
            </a:r>
          </a:p>
          <a:p>
            <a:pPr marL="378000" lvl="3" indent="-19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/>
              <a:t>Many customized solutions</a:t>
            </a:r>
          </a:p>
          <a:p>
            <a:pPr marL="378000" lvl="3" indent="-19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/>
              <a:t>Changing customer needs</a:t>
            </a:r>
          </a:p>
          <a:p>
            <a:pPr marL="183600" lvl="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marL="183600" lvl="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ym typeface="Wingdings" panose="05000000000000000000" pitchFamily="2" charset="2"/>
              </a:rPr>
              <a:t> </a:t>
            </a:r>
            <a:r>
              <a:rPr lang="en-US" sz="1400" b="1" dirty="0"/>
              <a:t>Maintenance service</a:t>
            </a:r>
          </a:p>
          <a:p>
            <a:pPr marL="183600" lvl="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DE" dirty="0"/>
          </a:p>
          <a:p>
            <a:pPr marL="183600" lvl="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DE" dirty="0"/>
          </a:p>
        </p:txBody>
      </p: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72CD50DF-E6EF-5026-1B96-F3DFCD74E053}"/>
              </a:ext>
            </a:extLst>
          </p:cNvPr>
          <p:cNvSpPr txBox="1">
            <a:spLocks/>
          </p:cNvSpPr>
          <p:nvPr/>
        </p:nvSpPr>
        <p:spPr bwMode="gray">
          <a:xfrm>
            <a:off x="8184232" y="1556793"/>
            <a:ext cx="3528392" cy="4428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>
            <a:lvl1pPr marL="18000" indent="-144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anose="020B0604020202020204" pitchFamily="34" charset="0"/>
              <a:buChar char=" "/>
              <a:defRPr sz="16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8000" indent="-144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 panose="020B0604020202020204" pitchFamily="34" charset="0"/>
              <a:buChar char="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98000" indent="-1944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78000" indent="-1944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558000" indent="-1944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738000" indent="-1944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738000" indent="-1944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738000" indent="-1944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738000" indent="-1944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00" lvl="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b="1" u="sng" dirty="0"/>
              <a:t>C</a:t>
            </a:r>
            <a:r>
              <a:rPr sz="1800" b="1" u="sng" dirty="0" err="1"/>
              <a:t>ustomer</a:t>
            </a:r>
            <a:r>
              <a:rPr sz="1800" b="1" u="sng" dirty="0"/>
              <a:t> benefits</a:t>
            </a:r>
            <a:endParaRPr lang="de-DE" sz="1600" b="1" u="sng" dirty="0"/>
          </a:p>
          <a:p>
            <a:pPr marL="183600" lvl="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DE" dirty="0"/>
          </a:p>
          <a:p>
            <a:pPr marL="543600" lvl="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dirty="0"/>
              <a:t>Sustainability &amp; longevity of the lighting</a:t>
            </a:r>
          </a:p>
          <a:p>
            <a:pPr marL="543600" lvl="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dirty="0"/>
              <a:t>Always up-to-date lighting management system</a:t>
            </a:r>
          </a:p>
          <a:p>
            <a:pPr marL="543600" lvl="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dirty="0"/>
              <a:t>Simple and cost-effective customization of the LMS</a:t>
            </a:r>
          </a:p>
          <a:p>
            <a:pPr marL="543600" lvl="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dirty="0"/>
              <a:t>One contact person for coordination &amp; implementation</a:t>
            </a:r>
          </a:p>
          <a:p>
            <a:pPr marL="543600" lvl="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dirty="0"/>
              <a:t>Transparent costs thanks to fixed prices</a:t>
            </a:r>
          </a:p>
          <a:p>
            <a:pPr marL="543600" lvl="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dirty="0"/>
              <a:t>Reduced use of own resources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6" name="Inhaltsplatzhalter 1">
            <a:extLst>
              <a:ext uri="{FF2B5EF4-FFF2-40B4-BE49-F238E27FC236}">
                <a16:creationId xmlns:a16="http://schemas.microsoft.com/office/drawing/2014/main" id="{4D502572-49CC-77E2-065B-4F8823AF5C6B}"/>
              </a:ext>
            </a:extLst>
          </p:cNvPr>
          <p:cNvSpPr txBox="1">
            <a:spLocks/>
          </p:cNvSpPr>
          <p:nvPr/>
        </p:nvSpPr>
        <p:spPr bwMode="gray">
          <a:xfrm>
            <a:off x="4331934" y="1556793"/>
            <a:ext cx="3528392" cy="4428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noAutofit/>
          </a:bodyPr>
          <a:lstStyle>
            <a:lvl1pPr marL="18000" indent="-144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anose="020B0604020202020204" pitchFamily="34" charset="0"/>
              <a:buChar char=" "/>
              <a:defRPr sz="16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8000" indent="-144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 panose="020B0604020202020204" pitchFamily="34" charset="0"/>
              <a:buChar char="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98000" indent="-1944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78000" indent="-1944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558000" indent="-1944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738000" indent="-1944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738000" indent="-1944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738000" indent="-1944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738000" indent="-1944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00" lvl="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r>
              <a:rPr sz="1800" b="1" u="sng" dirty="0"/>
              <a:t>Service </a:t>
            </a:r>
            <a:r>
              <a:rPr lang="en-GB" sz="1800" b="1" u="sng" dirty="0" err="1"/>
              <a:t>catalog</a:t>
            </a:r>
            <a:endParaRPr lang="en-GB" b="1" u="sng" dirty="0"/>
          </a:p>
          <a:p>
            <a:pPr marL="183600" lvl="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endParaRPr lang="de-DE" dirty="0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dirty="0"/>
              <a:t>Luminaires</a:t>
            </a:r>
            <a:endParaRPr lang="de-DE" dirty="0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/>
              <a:t>Visual inspection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/>
              <a:t>Replacement of components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/>
              <a:t>Luminous intensity measurement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dirty="0"/>
              <a:t>HCL 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/>
              <a:t>Adjustments</a:t>
            </a:r>
            <a:endParaRPr lang="de-DE" i="1" dirty="0"/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dirty="0"/>
              <a:t>LMS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/>
              <a:t>Integration of new luminaires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/>
              <a:t>Repositioning of sensors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/>
              <a:t>Changing the set-up, scene, etc.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/>
              <a:t>Software updates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/>
              <a:t>System Back-up &amp; System Check-up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dirty="0"/>
              <a:t>Cloud 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/>
              <a:t>Introduction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/>
              <a:t>System check-up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dirty="0"/>
              <a:t>Documentation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/>
              <a:t>Maintenance </a:t>
            </a:r>
            <a:r>
              <a:rPr lang="de-DE" sz="1200" i="1" dirty="0" err="1"/>
              <a:t>report</a:t>
            </a:r>
            <a:endParaRPr sz="1200" i="1" dirty="0"/>
          </a:p>
          <a:p>
            <a:pPr marL="183600" lvl="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endParaRPr lang="de-DE" dirty="0"/>
          </a:p>
          <a:p>
            <a:pPr marL="183600" lvl="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endParaRPr lang="de-DE" dirty="0"/>
          </a:p>
        </p:txBody>
      </p:sp>
      <p:pic>
        <p:nvPicPr>
          <p:cNvPr id="17" name="Grafik 16" descr="Nachhaltigkeit mit einfarbiger Füllung">
            <a:extLst>
              <a:ext uri="{FF2B5EF4-FFF2-40B4-BE49-F238E27FC236}">
                <a16:creationId xmlns:a16="http://schemas.microsoft.com/office/drawing/2014/main" id="{28A60894-90C1-C02A-20BD-230A3F396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6240" y="2267348"/>
            <a:ext cx="288136" cy="288136"/>
          </a:xfrm>
          <a:prstGeom prst="rect">
            <a:avLst/>
          </a:prstGeom>
        </p:spPr>
      </p:pic>
      <p:pic>
        <p:nvPicPr>
          <p:cNvPr id="18" name="Graphic 31">
            <a:extLst>
              <a:ext uri="{FF2B5EF4-FFF2-40B4-BE49-F238E27FC236}">
                <a16:creationId xmlns:a16="http://schemas.microsoft.com/office/drawing/2014/main" id="{5F1163AE-4F65-C42F-E221-23F36722D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6240" y="2843412"/>
            <a:ext cx="288136" cy="288136"/>
          </a:xfrm>
          <a:prstGeom prst="rect">
            <a:avLst/>
          </a:prstGeom>
        </p:spPr>
      </p:pic>
      <p:pic>
        <p:nvPicPr>
          <p:cNvPr id="19" name="Grafik 18" descr="Elektriker mit einfarbiger Füllung">
            <a:extLst>
              <a:ext uri="{FF2B5EF4-FFF2-40B4-BE49-F238E27FC236}">
                <a16:creationId xmlns:a16="http://schemas.microsoft.com/office/drawing/2014/main" id="{2A1DE98E-90C6-6CA0-C910-BC4543D015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56240" y="3419480"/>
            <a:ext cx="288136" cy="288136"/>
          </a:xfrm>
          <a:prstGeom prst="rect">
            <a:avLst/>
          </a:prstGeom>
        </p:spPr>
      </p:pic>
      <p:pic>
        <p:nvPicPr>
          <p:cNvPr id="20" name="Grafik 19" descr="Handschlag mit einfarbiger Füllung">
            <a:extLst>
              <a:ext uri="{FF2B5EF4-FFF2-40B4-BE49-F238E27FC236}">
                <a16:creationId xmlns:a16="http://schemas.microsoft.com/office/drawing/2014/main" id="{2BB45271-B3D3-BB70-A1AE-1F1FE033FB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6240" y="3995508"/>
            <a:ext cx="288136" cy="288136"/>
          </a:xfrm>
          <a:prstGeom prst="rect">
            <a:avLst/>
          </a:prstGeom>
        </p:spPr>
      </p:pic>
      <p:pic>
        <p:nvPicPr>
          <p:cNvPr id="27" name="Grafik 26" descr="Daumen hoch-Zeichen mit einfarbiger Füllung">
            <a:extLst>
              <a:ext uri="{FF2B5EF4-FFF2-40B4-BE49-F238E27FC236}">
                <a16:creationId xmlns:a16="http://schemas.microsoft.com/office/drawing/2014/main" id="{52543582-377C-FDCF-D8B0-A4213A6732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56240" y="5075660"/>
            <a:ext cx="288136" cy="288136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FE20E72-1032-D83F-6CB1-877FBC64ECB4}"/>
              </a:ext>
            </a:extLst>
          </p:cNvPr>
          <p:cNvGrpSpPr>
            <a:grpSpLocks noChangeAspect="1"/>
          </p:cNvGrpSpPr>
          <p:nvPr/>
        </p:nvGrpSpPr>
        <p:grpSpPr>
          <a:xfrm>
            <a:off x="8256240" y="4581128"/>
            <a:ext cx="288136" cy="288136"/>
            <a:chOff x="5681505" y="4531700"/>
            <a:chExt cx="919320" cy="919320"/>
          </a:xfrm>
        </p:grpSpPr>
        <p:pic>
          <p:nvPicPr>
            <p:cNvPr id="6" name="Graphic 158">
              <a:extLst>
                <a:ext uri="{FF2B5EF4-FFF2-40B4-BE49-F238E27FC236}">
                  <a16:creationId xmlns:a16="http://schemas.microsoft.com/office/drawing/2014/main" id="{C37BADB3-3F58-D589-688A-4F33B4C3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81505" y="4531700"/>
              <a:ext cx="919320" cy="919320"/>
            </a:xfrm>
            <a:prstGeom prst="rect">
              <a:avLst/>
            </a:prstGeom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A6B56F2-A581-BC79-3CC4-1D88155E2CA3}"/>
                </a:ext>
              </a:extLst>
            </p:cNvPr>
            <p:cNvSpPr/>
            <p:nvPr/>
          </p:nvSpPr>
          <p:spPr bwMode="gray">
            <a:xfrm>
              <a:off x="5788740" y="4653781"/>
              <a:ext cx="519113" cy="51911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110000"/>
                </a:lnSpc>
              </a:pPr>
              <a:r>
                <a:rPr lang="de-DE" sz="1050" dirty="0">
                  <a:solidFill>
                    <a:schemeClr val="tx1"/>
                  </a:solidFill>
                </a:rPr>
                <a:t>€</a:t>
              </a:r>
              <a:endParaRPr lang="de-DE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4443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DO_REDO_REVISION" val="0"/>
</p:tagLst>
</file>

<file path=ppt/theme/theme1.xml><?xml version="1.0" encoding="utf-8"?>
<a:theme xmlns:a="http://schemas.openxmlformats.org/drawingml/2006/main" name="TRILUX">
  <a:themeElements>
    <a:clrScheme name="Benutzerdefiniert 2">
      <a:dk1>
        <a:srgbClr val="000000"/>
      </a:dk1>
      <a:lt1>
        <a:srgbClr val="FFFFFF"/>
      </a:lt1>
      <a:dk2>
        <a:srgbClr val="282827"/>
      </a:dk2>
      <a:lt2>
        <a:srgbClr val="B2B2B2"/>
      </a:lt2>
      <a:accent1>
        <a:srgbClr val="CF0000"/>
      </a:accent1>
      <a:accent2>
        <a:srgbClr val="73BC0A"/>
      </a:accent2>
      <a:accent3>
        <a:srgbClr val="245937"/>
      </a:accent3>
      <a:accent4>
        <a:srgbClr val="005ABB"/>
      </a:accent4>
      <a:accent5>
        <a:srgbClr val="FF5112"/>
      </a:accent5>
      <a:accent6>
        <a:srgbClr val="FFCB00"/>
      </a:accent6>
      <a:hlink>
        <a:srgbClr val="000000"/>
      </a:hlink>
      <a:folHlink>
        <a:srgbClr val="000000"/>
      </a:folHlink>
    </a:clrScheme>
    <a:fontScheme name="Benutzerdefiniert 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lnSpc>
            <a:spcPct val="110000"/>
          </a:lnSpc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98000" indent="-194400" algn="l">
          <a:lnSpc>
            <a:spcPct val="110000"/>
          </a:lnSpc>
          <a:spcBef>
            <a:spcPts val="200"/>
          </a:spcBef>
          <a:spcAft>
            <a:spcPts val="200"/>
          </a:spcAft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CAB518D8-9057-4FE8-9CDE-4A37F4939492}" vid="{FB7F453B-A2BC-4ED7-89CF-B3C8CB358C54}"/>
    </a:ext>
  </a:extLst>
</a:theme>
</file>

<file path=ppt/theme/theme2.xml><?xml version="1.0" encoding="utf-8"?>
<a:theme xmlns:a="http://schemas.openxmlformats.org/drawingml/2006/main" name="Office">
  <a:themeElements>
    <a:clrScheme name="TRILUX">
      <a:dk1>
        <a:sysClr val="windowText" lastClr="000000"/>
      </a:dk1>
      <a:lt1>
        <a:sysClr val="window" lastClr="FFFFFF"/>
      </a:lt1>
      <a:dk2>
        <a:srgbClr val="E5E5E5"/>
      </a:dk2>
      <a:lt2>
        <a:srgbClr val="E5E5E5"/>
      </a:lt2>
      <a:accent1>
        <a:srgbClr val="000000"/>
      </a:accent1>
      <a:accent2>
        <a:srgbClr val="333333"/>
      </a:accent2>
      <a:accent3>
        <a:srgbClr val="737373"/>
      </a:accent3>
      <a:accent4>
        <a:srgbClr val="A6A6A6"/>
      </a:accent4>
      <a:accent5>
        <a:srgbClr val="CCCCCC"/>
      </a:accent5>
      <a:accent6>
        <a:srgbClr val="E5E5E5"/>
      </a:accent6>
      <a:hlink>
        <a:srgbClr val="000000"/>
      </a:hlink>
      <a:folHlink>
        <a:srgbClr val="000000"/>
      </a:folHlink>
    </a:clrScheme>
    <a:fontScheme name="Benutzerdefiniert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TRILUX">
      <a:dk1>
        <a:sysClr val="windowText" lastClr="000000"/>
      </a:dk1>
      <a:lt1>
        <a:sysClr val="window" lastClr="FFFFFF"/>
      </a:lt1>
      <a:dk2>
        <a:srgbClr val="E5E5E5"/>
      </a:dk2>
      <a:lt2>
        <a:srgbClr val="E5E5E5"/>
      </a:lt2>
      <a:accent1>
        <a:srgbClr val="000000"/>
      </a:accent1>
      <a:accent2>
        <a:srgbClr val="333333"/>
      </a:accent2>
      <a:accent3>
        <a:srgbClr val="737373"/>
      </a:accent3>
      <a:accent4>
        <a:srgbClr val="A6A6A6"/>
      </a:accent4>
      <a:accent5>
        <a:srgbClr val="CCCCCC"/>
      </a:accent5>
      <a:accent6>
        <a:srgbClr val="E5E5E5"/>
      </a:accent6>
      <a:hlink>
        <a:srgbClr val="000000"/>
      </a:hlink>
      <a:folHlink>
        <a:srgbClr val="000000"/>
      </a:folHlink>
    </a:clrScheme>
    <a:fontScheme name="Benutzerdefiniert 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DA735CFC56BB4585ADE23DBD193C50" ma:contentTypeVersion="12" ma:contentTypeDescription="Ein neues Dokument erstellen." ma:contentTypeScope="" ma:versionID="2fc2c7f867babdf4ca003f3c9e8565ca">
  <xsd:schema xmlns:xsd="http://www.w3.org/2001/XMLSchema" xmlns:xs="http://www.w3.org/2001/XMLSchema" xmlns:p="http://schemas.microsoft.com/office/2006/metadata/properties" xmlns:ns2="2f3e3d9d-aded-4e5e-8f2b-f508d572b77f" xmlns:ns3="a0521d16-f2c4-45fa-8765-e3bb03618e65" targetNamespace="http://schemas.microsoft.com/office/2006/metadata/properties" ma:root="true" ma:fieldsID="06561f3525b7290570971c0ccda8bd44" ns2:_="" ns3:_="">
    <xsd:import namespace="2f3e3d9d-aded-4e5e-8f2b-f508d572b77f"/>
    <xsd:import namespace="a0521d16-f2c4-45fa-8765-e3bb03618e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e3d9d-aded-4e5e-8f2b-f508d572b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21d16-f2c4-45fa-8765-e3bb03618e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54AFCA-F7F0-4AC5-BAD8-078250DEE57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AA559D-7188-43FE-BB05-ADEABA9CB3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04BB8-77EF-4554-AFBE-AE1EF42C53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3e3d9d-aded-4e5e-8f2b-f508d572b77f"/>
    <ds:schemaRef ds:uri="a0521d16-f2c4-45fa-8765-e3bb03618e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</Words>
  <Application>Microsoft Office PowerPoint</Application>
  <PresentationFormat>Breitbild</PresentationFormat>
  <Paragraphs>43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System Font Regular</vt:lpstr>
      <vt:lpstr>Arial</vt:lpstr>
      <vt:lpstr>Calibri</vt:lpstr>
      <vt:lpstr>Courier New</vt:lpstr>
      <vt:lpstr>Symbol</vt:lpstr>
      <vt:lpstr>Wingdings</vt:lpstr>
      <vt:lpstr>TRILUX</vt:lpstr>
      <vt:lpstr>maintenance service  One-pager </vt:lpstr>
      <vt:lpstr>Maintenance service  ... always the best light!</vt:lpstr>
    </vt:vector>
  </TitlesOfParts>
  <Company>TRILUX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 </dc:title>
  <dc:creator>Franken Stephan</dc:creator>
  <dc:description>Optimiert für Office 365</dc:description>
  <cp:lastModifiedBy>Fröhlecke, Magnus</cp:lastModifiedBy>
  <cp:revision>22</cp:revision>
  <dcterms:created xsi:type="dcterms:W3CDTF">2021-02-08T19:06:55Z</dcterms:created>
  <dcterms:modified xsi:type="dcterms:W3CDTF">2024-09-10T14:02:22Z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0x010100D4DA735CFC56BB4585ADE23DBD193C50</vt:lpwstr>
  </property>
</Properties>
</file>