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4"/>
  </p:sldMasterIdLst>
  <p:notesMasterIdLst>
    <p:notesMasterId r:id="rId39"/>
  </p:notesMasterIdLst>
  <p:handoutMasterIdLst>
    <p:handoutMasterId r:id="rId40"/>
  </p:handoutMasterIdLst>
  <p:sldIdLst>
    <p:sldId id="348" r:id="rId5"/>
    <p:sldId id="410" r:id="rId6"/>
    <p:sldId id="407" r:id="rId7"/>
    <p:sldId id="408" r:id="rId8"/>
    <p:sldId id="415" r:id="rId9"/>
    <p:sldId id="377" r:id="rId10"/>
    <p:sldId id="384" r:id="rId11"/>
    <p:sldId id="385" r:id="rId12"/>
    <p:sldId id="387" r:id="rId13"/>
    <p:sldId id="390" r:id="rId14"/>
    <p:sldId id="376" r:id="rId15"/>
    <p:sldId id="393" r:id="rId16"/>
    <p:sldId id="394" r:id="rId17"/>
    <p:sldId id="395" r:id="rId18"/>
    <p:sldId id="378" r:id="rId19"/>
    <p:sldId id="396" r:id="rId20"/>
    <p:sldId id="397" r:id="rId21"/>
    <p:sldId id="398" r:id="rId22"/>
    <p:sldId id="399" r:id="rId23"/>
    <p:sldId id="400" r:id="rId24"/>
    <p:sldId id="401" r:id="rId25"/>
    <p:sldId id="402" r:id="rId26"/>
    <p:sldId id="416" r:id="rId27"/>
    <p:sldId id="411" r:id="rId28"/>
    <p:sldId id="412" r:id="rId29"/>
    <p:sldId id="413" r:id="rId30"/>
    <p:sldId id="403" r:id="rId31"/>
    <p:sldId id="404" r:id="rId32"/>
    <p:sldId id="405" r:id="rId33"/>
    <p:sldId id="361" r:id="rId34"/>
    <p:sldId id="379" r:id="rId35"/>
    <p:sldId id="383" r:id="rId36"/>
    <p:sldId id="417" r:id="rId37"/>
    <p:sldId id="370" r:id="rId38"/>
  </p:sldIdLst>
  <p:sldSz cx="9144000" cy="5145088"/>
  <p:notesSz cx="6858000" cy="9144000"/>
  <p:defaultText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66" userDrawn="1">
          <p15:clr>
            <a:srgbClr val="A4A3A4"/>
          </p15:clr>
        </p15:guide>
        <p15:guide id="2" pos="2880">
          <p15:clr>
            <a:srgbClr val="A4A3A4"/>
          </p15:clr>
        </p15:guide>
        <p15:guide id="3" pos="3946"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5E5E5"/>
    <a:srgbClr val="3333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510" autoAdjust="0"/>
    <p:restoredTop sz="87802" autoAdjust="0"/>
  </p:normalViewPr>
  <p:slideViewPr>
    <p:cSldViewPr snapToGrid="0" snapToObjects="1">
      <p:cViewPr varScale="1">
        <p:scale>
          <a:sx n="100" d="100"/>
          <a:sy n="100" d="100"/>
        </p:scale>
        <p:origin x="293" y="58"/>
      </p:cViewPr>
      <p:guideLst>
        <p:guide orient="horz" pos="1666"/>
        <p:guide pos="2880"/>
        <p:guide pos="3946"/>
      </p:guideLst>
    </p:cSldViewPr>
  </p:slideViewPr>
  <p:notesTextViewPr>
    <p:cViewPr>
      <p:scale>
        <a:sx n="1" d="1"/>
        <a:sy n="1" d="1"/>
      </p:scale>
      <p:origin x="0" y="0"/>
    </p:cViewPr>
  </p:notesTextViewPr>
  <p:notesViewPr>
    <p:cSldViewPr snapToGrid="0" snapToObjects="1" showGuides="1">
      <p:cViewPr varScale="1">
        <p:scale>
          <a:sx n="57" d="100"/>
          <a:sy n="57" d="100"/>
        </p:scale>
        <p:origin x="2970" y="6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handoutMaster" Target="handoutMasters/handoutMaster1.xml"/><Relationship Id="rId45"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0" Type="http://schemas.openxmlformats.org/officeDocument/2006/relationships/slide" Target="slides/slide16.xml"/><Relationship Id="rId4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oldmann Denise" userId="215a4683-cc12-42dc-a67f-c5a45958abf6" providerId="ADAL" clId="{576D9674-E8D5-4010-A8B3-3A66DA744305}"/>
    <pc:docChg chg="undo addSld delSld modSld sldOrd">
      <pc:chgData name="Goldmann Denise" userId="215a4683-cc12-42dc-a67f-c5a45958abf6" providerId="ADAL" clId="{576D9674-E8D5-4010-A8B3-3A66DA744305}" dt="2020-09-10T08:50:00.776" v="10"/>
      <pc:docMkLst>
        <pc:docMk/>
      </pc:docMkLst>
      <pc:sldChg chg="add del ord">
        <pc:chgData name="Goldmann Denise" userId="215a4683-cc12-42dc-a67f-c5a45958abf6" providerId="ADAL" clId="{576D9674-E8D5-4010-A8B3-3A66DA744305}" dt="2020-09-10T08:50:00.776" v="10"/>
        <pc:sldMkLst>
          <pc:docMk/>
          <pc:sldMk cId="388863253" sldId="348"/>
        </pc:sldMkLst>
      </pc:sldChg>
      <pc:sldChg chg="add del">
        <pc:chgData name="Goldmann Denise" userId="215a4683-cc12-42dc-a67f-c5a45958abf6" providerId="ADAL" clId="{576D9674-E8D5-4010-A8B3-3A66DA744305}" dt="2020-09-10T08:49:50.235" v="9"/>
        <pc:sldMkLst>
          <pc:docMk/>
          <pc:sldMk cId="3911593444" sldId="370"/>
        </pc:sldMkLst>
      </pc:sldChg>
      <pc:sldChg chg="add del">
        <pc:chgData name="Goldmann Denise" userId="215a4683-cc12-42dc-a67f-c5a45958abf6" providerId="ADAL" clId="{576D9674-E8D5-4010-A8B3-3A66DA744305}" dt="2020-09-10T07:44:48.546" v="4"/>
        <pc:sldMkLst>
          <pc:docMk/>
          <pc:sldMk cId="908100016" sldId="1037"/>
        </pc:sldMkLst>
      </pc:sldChg>
      <pc:sldMasterChg chg="delSldLayout">
        <pc:chgData name="Goldmann Denise" userId="215a4683-cc12-42dc-a67f-c5a45958abf6" providerId="ADAL" clId="{576D9674-E8D5-4010-A8B3-3A66DA744305}" dt="2020-09-10T08:49:33.922" v="8" actId="2696"/>
        <pc:sldMasterMkLst>
          <pc:docMk/>
          <pc:sldMasterMk cId="2968466463" sldId="2147483672"/>
        </pc:sldMasterMkLst>
        <pc:sldLayoutChg chg="del">
          <pc:chgData name="Goldmann Denise" userId="215a4683-cc12-42dc-a67f-c5a45958abf6" providerId="ADAL" clId="{576D9674-E8D5-4010-A8B3-3A66DA744305}" dt="2020-09-10T08:49:33.922" v="8" actId="2696"/>
          <pc:sldLayoutMkLst>
            <pc:docMk/>
            <pc:sldMasterMk cId="2968466463" sldId="2147483672"/>
            <pc:sldLayoutMk cId="2516903028" sldId="2147483684"/>
          </pc:sldLayoutMkLst>
        </pc:sldLayoutChg>
      </pc:sldMasterChg>
    </pc:docChg>
  </pc:docChgLst>
  <pc:docChgLst>
    <pc:chgData name="Rüschenbaum Patrick" userId="b15c32d4-103f-47f4-8aa8-29dd4c3d68df" providerId="ADAL" clId="{DBC4AF38-0BA8-4DBF-9428-BC43222ED7D3}"/>
    <pc:docChg chg="delSld modSld">
      <pc:chgData name="Rüschenbaum Patrick" userId="b15c32d4-103f-47f4-8aa8-29dd4c3d68df" providerId="ADAL" clId="{DBC4AF38-0BA8-4DBF-9428-BC43222ED7D3}" dt="2021-12-21T12:38:55.729" v="3" actId="20577"/>
      <pc:docMkLst>
        <pc:docMk/>
      </pc:docMkLst>
      <pc:sldChg chg="modSp mod">
        <pc:chgData name="Rüschenbaum Patrick" userId="b15c32d4-103f-47f4-8aa8-29dd4c3d68df" providerId="ADAL" clId="{DBC4AF38-0BA8-4DBF-9428-BC43222ED7D3}" dt="2021-12-21T12:38:55.729" v="3" actId="20577"/>
        <pc:sldMkLst>
          <pc:docMk/>
          <pc:sldMk cId="216576460" sldId="361"/>
        </pc:sldMkLst>
        <pc:graphicFrameChg chg="modGraphic">
          <ac:chgData name="Rüschenbaum Patrick" userId="b15c32d4-103f-47f4-8aa8-29dd4c3d68df" providerId="ADAL" clId="{DBC4AF38-0BA8-4DBF-9428-BC43222ED7D3}" dt="2021-12-21T12:38:55.729" v="3" actId="20577"/>
          <ac:graphicFrameMkLst>
            <pc:docMk/>
            <pc:sldMk cId="216576460" sldId="361"/>
            <ac:graphicFrameMk id="6" creationId="{00000000-0000-0000-0000-000000000000}"/>
          </ac:graphicFrameMkLst>
        </pc:graphicFrameChg>
      </pc:sldChg>
      <pc:sldChg chg="del">
        <pc:chgData name="Rüschenbaum Patrick" userId="b15c32d4-103f-47f4-8aa8-29dd4c3d68df" providerId="ADAL" clId="{DBC4AF38-0BA8-4DBF-9428-BC43222ED7D3}" dt="2021-12-21T12:38:41.238" v="0" actId="47"/>
        <pc:sldMkLst>
          <pc:docMk/>
          <pc:sldMk cId="2854784643" sldId="386"/>
        </pc:sldMkLst>
      </pc:sldChg>
      <pc:sldChg chg="del">
        <pc:chgData name="Rüschenbaum Patrick" userId="b15c32d4-103f-47f4-8aa8-29dd4c3d68df" providerId="ADAL" clId="{DBC4AF38-0BA8-4DBF-9428-BC43222ED7D3}" dt="2021-12-21T12:38:42.915" v="1" actId="47"/>
        <pc:sldMkLst>
          <pc:docMk/>
          <pc:sldMk cId="2068977941" sldId="389"/>
        </pc:sldMkLst>
      </pc:sldChg>
    </pc:docChg>
  </pc:docChgLst>
  <pc:docChgLst>
    <pc:chgData name="Rüschenbaum Patrick" userId="b15c32d4-103f-47f4-8aa8-29dd4c3d68df" providerId="ADAL" clId="{2203A4E9-B1D6-4F49-A0DF-980F813A03E1}"/>
    <pc:docChg chg="modSld">
      <pc:chgData name="Rüschenbaum Patrick" userId="b15c32d4-103f-47f4-8aa8-29dd4c3d68df" providerId="ADAL" clId="{2203A4E9-B1D6-4F49-A0DF-980F813A03E1}" dt="2021-12-17T10:50:31.359" v="7"/>
      <pc:docMkLst>
        <pc:docMk/>
      </pc:docMkLst>
      <pc:sldChg chg="addSp modSp mod">
        <pc:chgData name="Rüschenbaum Patrick" userId="b15c32d4-103f-47f4-8aa8-29dd4c3d68df" providerId="ADAL" clId="{2203A4E9-B1D6-4F49-A0DF-980F813A03E1}" dt="2021-12-17T10:49:58.463" v="6"/>
        <pc:sldMkLst>
          <pc:docMk/>
          <pc:sldMk cId="4033748597" sldId="376"/>
        </pc:sldMkLst>
        <pc:spChg chg="mod">
          <ac:chgData name="Rüschenbaum Patrick" userId="b15c32d4-103f-47f4-8aa8-29dd4c3d68df" providerId="ADAL" clId="{2203A4E9-B1D6-4F49-A0DF-980F813A03E1}" dt="2021-12-17T10:49:56.670" v="5" actId="20577"/>
          <ac:spMkLst>
            <pc:docMk/>
            <pc:sldMk cId="4033748597" sldId="376"/>
            <ac:spMk id="4" creationId="{C2E53E4A-53DA-3E4C-900F-0735FD523999}"/>
          </ac:spMkLst>
        </pc:spChg>
        <pc:picChg chg="add mod">
          <ac:chgData name="Rüschenbaum Patrick" userId="b15c32d4-103f-47f4-8aa8-29dd4c3d68df" providerId="ADAL" clId="{2203A4E9-B1D6-4F49-A0DF-980F813A03E1}" dt="2021-12-17T10:49:58.463" v="6"/>
          <ac:picMkLst>
            <pc:docMk/>
            <pc:sldMk cId="4033748597" sldId="376"/>
            <ac:picMk id="9" creationId="{F3553025-539B-41E9-9252-78EDE7333D49}"/>
          </ac:picMkLst>
        </pc:picChg>
        <pc:picChg chg="add mod">
          <ac:chgData name="Rüschenbaum Patrick" userId="b15c32d4-103f-47f4-8aa8-29dd4c3d68df" providerId="ADAL" clId="{2203A4E9-B1D6-4F49-A0DF-980F813A03E1}" dt="2021-12-17T10:49:58.463" v="6"/>
          <ac:picMkLst>
            <pc:docMk/>
            <pc:sldMk cId="4033748597" sldId="376"/>
            <ac:picMk id="10" creationId="{A5ABBB86-E8D8-4568-AABE-9D07C0638BDA}"/>
          </ac:picMkLst>
        </pc:picChg>
      </pc:sldChg>
      <pc:sldChg chg="addSp modSp">
        <pc:chgData name="Rüschenbaum Patrick" userId="b15c32d4-103f-47f4-8aa8-29dd4c3d68df" providerId="ADAL" clId="{2203A4E9-B1D6-4F49-A0DF-980F813A03E1}" dt="2021-12-17T10:50:31.359" v="7"/>
        <pc:sldMkLst>
          <pc:docMk/>
          <pc:sldMk cId="2440741037" sldId="401"/>
        </pc:sldMkLst>
        <pc:picChg chg="add mod">
          <ac:chgData name="Rüschenbaum Patrick" userId="b15c32d4-103f-47f4-8aa8-29dd4c3d68df" providerId="ADAL" clId="{2203A4E9-B1D6-4F49-A0DF-980F813A03E1}" dt="2021-12-17T10:50:31.359" v="7"/>
          <ac:picMkLst>
            <pc:docMk/>
            <pc:sldMk cId="2440741037" sldId="401"/>
            <ac:picMk id="19" creationId="{2A6E5AD0-4CEF-4EE7-B058-83E3E7C7067F}"/>
          </ac:picMkLst>
        </pc:picChg>
        <pc:picChg chg="add mod">
          <ac:chgData name="Rüschenbaum Patrick" userId="b15c32d4-103f-47f4-8aa8-29dd4c3d68df" providerId="ADAL" clId="{2203A4E9-B1D6-4F49-A0DF-980F813A03E1}" dt="2021-12-17T10:50:31.359" v="7"/>
          <ac:picMkLst>
            <pc:docMk/>
            <pc:sldMk cId="2440741037" sldId="401"/>
            <ac:picMk id="20" creationId="{B7232663-D30E-4220-BE9F-F9C1F2D8E7E2}"/>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873FB30-62D8-4E26-837E-6809D71089F1}" type="datetimeFigureOut">
              <a:rPr lang="de-DE" smtClean="0"/>
              <a:t>21.12.2021</a:t>
            </a:fld>
            <a:endParaRPr lang="de-DE"/>
          </a:p>
        </p:txBody>
      </p:sp>
      <p:sp>
        <p:nvSpPr>
          <p:cNvPr id="4" name="Fußzeilenplatzhalt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2E05C72-C5DA-4465-93F5-DF372F4DA065}" type="slidenum">
              <a:rPr lang="de-DE" smtClean="0"/>
              <a:t>‹Nº›</a:t>
            </a:fld>
            <a:endParaRPr lang="de-DE"/>
          </a:p>
        </p:txBody>
      </p:sp>
    </p:spTree>
    <p:extLst>
      <p:ext uri="{BB962C8B-B14F-4D97-AF65-F5344CB8AC3E}">
        <p14:creationId xmlns:p14="http://schemas.microsoft.com/office/powerpoint/2010/main" val="34518763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6470EC0-0460-4FAE-9F4E-FC635B87CE2C}" type="datetimeFigureOut">
              <a:rPr lang="de-DE" smtClean="0"/>
              <a:t>21.12.2021</a:t>
            </a:fld>
            <a:endParaRPr lang="de-DE"/>
          </a:p>
        </p:txBody>
      </p:sp>
      <p:sp>
        <p:nvSpPr>
          <p:cNvPr id="4" name="Folienbildplatzhalter 3"/>
          <p:cNvSpPr>
            <a:spLocks noGrp="1" noRot="1" noChangeAspect="1"/>
          </p:cNvSpPr>
          <p:nvPr>
            <p:ph type="sldImg" idx="2"/>
          </p:nvPr>
        </p:nvSpPr>
        <p:spPr>
          <a:xfrm>
            <a:off x="687388" y="1143000"/>
            <a:ext cx="5483225"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F3377C1-E78E-4BAB-9E75-6FB96BEAC80F}" type="slidenum">
              <a:rPr lang="de-DE" smtClean="0"/>
              <a:t>‹Nº›</a:t>
            </a:fld>
            <a:endParaRPr lang="de-DE"/>
          </a:p>
        </p:txBody>
      </p:sp>
    </p:spTree>
    <p:extLst>
      <p:ext uri="{BB962C8B-B14F-4D97-AF65-F5344CB8AC3E}">
        <p14:creationId xmlns:p14="http://schemas.microsoft.com/office/powerpoint/2010/main" val="38840518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AF3377C1-E78E-4BAB-9E75-6FB96BEAC80F}" type="slidenum">
              <a:rPr lang="de-DE" smtClean="0"/>
              <a:t>22</a:t>
            </a:fld>
            <a:endParaRPr lang="de-DE"/>
          </a:p>
        </p:txBody>
      </p:sp>
    </p:spTree>
    <p:extLst>
      <p:ext uri="{BB962C8B-B14F-4D97-AF65-F5344CB8AC3E}">
        <p14:creationId xmlns:p14="http://schemas.microsoft.com/office/powerpoint/2010/main" val="18832065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AF3377C1-E78E-4BAB-9E75-6FB96BEAC80F}" type="slidenum">
              <a:rPr lang="de-DE" smtClean="0"/>
              <a:t>26</a:t>
            </a:fld>
            <a:endParaRPr lang="de-DE"/>
          </a:p>
        </p:txBody>
      </p:sp>
    </p:spTree>
    <p:extLst>
      <p:ext uri="{BB962C8B-B14F-4D97-AF65-F5344CB8AC3E}">
        <p14:creationId xmlns:p14="http://schemas.microsoft.com/office/powerpoint/2010/main" val="35732823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AF3377C1-E78E-4BAB-9E75-6FB96BEAC80F}" type="slidenum">
              <a:rPr lang="de-DE" smtClean="0"/>
              <a:t>30</a:t>
            </a:fld>
            <a:endParaRPr lang="de-DE"/>
          </a:p>
        </p:txBody>
      </p:sp>
    </p:spTree>
    <p:extLst>
      <p:ext uri="{BB962C8B-B14F-4D97-AF65-F5344CB8AC3E}">
        <p14:creationId xmlns:p14="http://schemas.microsoft.com/office/powerpoint/2010/main" val="35981049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AF3377C1-E78E-4BAB-9E75-6FB96BEAC80F}" type="slidenum">
              <a:rPr lang="de-DE" smtClean="0"/>
              <a:t>32</a:t>
            </a:fld>
            <a:endParaRPr lang="de-DE"/>
          </a:p>
        </p:txBody>
      </p:sp>
    </p:spTree>
    <p:extLst>
      <p:ext uri="{BB962C8B-B14F-4D97-AF65-F5344CB8AC3E}">
        <p14:creationId xmlns:p14="http://schemas.microsoft.com/office/powerpoint/2010/main" val="26355357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AF3377C1-E78E-4BAB-9E75-6FB96BEAC80F}" type="slidenum">
              <a:rPr lang="de-DE" smtClean="0"/>
              <a:t>33</a:t>
            </a:fld>
            <a:endParaRPr lang="de-DE"/>
          </a:p>
        </p:txBody>
      </p:sp>
    </p:spTree>
    <p:extLst>
      <p:ext uri="{BB962C8B-B14F-4D97-AF65-F5344CB8AC3E}">
        <p14:creationId xmlns:p14="http://schemas.microsoft.com/office/powerpoint/2010/main" val="166922545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emf"/></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12999031-7F5C-374B-BA5A-2FECD54EC0F8}"/>
              </a:ext>
            </a:extLst>
          </p:cNvPr>
          <p:cNvSpPr txBox="1">
            <a:spLocks/>
          </p:cNvSpPr>
          <p:nvPr userDrawn="1"/>
        </p:nvSpPr>
        <p:spPr>
          <a:xfrm>
            <a:off x="179687" y="1563088"/>
            <a:ext cx="4806827" cy="2664000"/>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nSpc>
                <a:spcPct val="130000"/>
              </a:lnSpc>
              <a:buNone/>
              <a:defRPr/>
            </a:pPr>
            <a:endParaRPr lang="de-DE" sz="1200">
              <a:latin typeface="Arial" panose="020B0604020202020204" pitchFamily="34" charset="0"/>
              <a:cs typeface="Arial" panose="020B0604020202020204" pitchFamily="34" charset="0"/>
            </a:endParaRPr>
          </a:p>
        </p:txBody>
      </p:sp>
      <p:grpSp>
        <p:nvGrpSpPr>
          <p:cNvPr id="4" name="Gruppieren 3">
            <a:extLst>
              <a:ext uri="{FF2B5EF4-FFF2-40B4-BE49-F238E27FC236}">
                <a16:creationId xmlns:a16="http://schemas.microsoft.com/office/drawing/2014/main" id="{FD31ABD6-02E9-634D-AF7B-8CC1EADA1528}"/>
              </a:ext>
            </a:extLst>
          </p:cNvPr>
          <p:cNvGrpSpPr/>
          <p:nvPr userDrawn="1"/>
        </p:nvGrpSpPr>
        <p:grpSpPr>
          <a:xfrm>
            <a:off x="376654" y="0"/>
            <a:ext cx="1660966" cy="632170"/>
            <a:chOff x="7006776" y="3175"/>
            <a:chExt cx="1660966" cy="632170"/>
          </a:xfrm>
        </p:grpSpPr>
        <p:sp>
          <p:nvSpPr>
            <p:cNvPr id="5" name="Textfeld 4">
              <a:extLst>
                <a:ext uri="{FF2B5EF4-FFF2-40B4-BE49-F238E27FC236}">
                  <a16:creationId xmlns:a16="http://schemas.microsoft.com/office/drawing/2014/main" id="{8E49AEFE-96EE-3840-8A8D-34A5A1338AEC}"/>
                </a:ext>
              </a:extLst>
            </p:cNvPr>
            <p:cNvSpPr txBox="1"/>
            <p:nvPr userDrawn="1"/>
          </p:nvSpPr>
          <p:spPr>
            <a:xfrm>
              <a:off x="7006776" y="3175"/>
              <a:ext cx="1660966" cy="632170"/>
            </a:xfrm>
            <a:prstGeom prst="rect">
              <a:avLst/>
            </a:prstGeom>
            <a:solidFill>
              <a:schemeClr val="tx1"/>
            </a:solidFill>
            <a:ln>
              <a:solidFill>
                <a:schemeClr val="tx1"/>
              </a:solidFill>
            </a:ln>
          </p:spPr>
          <p:txBody>
            <a:bodyPr wrap="square" rtlCol="0">
              <a:spAutoFit/>
            </a:bodyPr>
            <a:lstStyle/>
            <a:p>
              <a:endParaRPr lang="de-DE"/>
            </a:p>
          </p:txBody>
        </p:sp>
        <p:pic>
          <p:nvPicPr>
            <p:cNvPr id="6" name="Picture 4" descr="Q:\Marketing_Intern\Nina\neue Logos\12_TRILUX_Logo_Sonne_mit_claim_neg_RGB.jpg">
              <a:extLst>
                <a:ext uri="{FF2B5EF4-FFF2-40B4-BE49-F238E27FC236}">
                  <a16:creationId xmlns:a16="http://schemas.microsoft.com/office/drawing/2014/main" id="{22401024-B087-674B-96BA-A42F8D6D927D}"/>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7006776" y="66440"/>
              <a:ext cx="1660966" cy="553046"/>
            </a:xfrm>
            <a:prstGeom prst="rect">
              <a:avLst/>
            </a:prstGeom>
            <a:noFill/>
            <a:extLst>
              <a:ext uri="{909E8E84-426E-40dd-AFC4-6F175D3DCCD1}">
                <a14:hiddenFill xmlns="" xmlns:a14="http://schemas.microsoft.com/office/drawing/2010/main">
                  <a:solidFill>
                    <a:srgbClr val="FFFFFF"/>
                  </a:solidFill>
                </a14:hiddenFill>
              </a:ext>
            </a:extLst>
          </p:spPr>
        </p:pic>
      </p:grpSp>
      <p:sp>
        <p:nvSpPr>
          <p:cNvPr id="7" name="Datumsplatzhalter 4">
            <a:extLst>
              <a:ext uri="{FF2B5EF4-FFF2-40B4-BE49-F238E27FC236}">
                <a16:creationId xmlns:a16="http://schemas.microsoft.com/office/drawing/2014/main" id="{924AF993-D1FB-F64E-AA74-1F998D97FFBF}"/>
              </a:ext>
            </a:extLst>
          </p:cNvPr>
          <p:cNvSpPr txBox="1">
            <a:spLocks/>
          </p:cNvSpPr>
          <p:nvPr userDrawn="1"/>
        </p:nvSpPr>
        <p:spPr>
          <a:xfrm>
            <a:off x="456478" y="4868863"/>
            <a:ext cx="1013792" cy="274637"/>
          </a:xfrm>
          <a:prstGeom prst="rect">
            <a:avLst/>
          </a:prstGeom>
        </p:spPr>
        <p:txBody>
          <a:bodyPr vert="horz" lIns="91440" tIns="45720" rIns="91440" bIns="45720" rtlCol="0" anchor="ctr"/>
          <a:lstStyle>
            <a:defPPr>
              <a:defRPr lang="de-DE"/>
            </a:defPPr>
            <a:lvl1pPr marL="0" algn="l" defTabSz="685800" rtl="0" eaLnBrk="1" latinLnBrk="0" hangingPunct="1">
              <a:defRPr sz="900" kern="1200">
                <a:solidFill>
                  <a:schemeClr val="bg1"/>
                </a:solidFill>
                <a:latin typeface="Arial" panose="020B0604020202020204" pitchFamily="34" charset="0"/>
                <a:ea typeface="+mn-ea"/>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358D706B-1271-4C60-A390-D7FBEB12C86C}" type="datetime1">
              <a:rPr lang="de-DE" smtClean="0"/>
              <a:pPr/>
              <a:t>21.12.2021</a:t>
            </a:fld>
            <a:endParaRPr lang="de-DE"/>
          </a:p>
        </p:txBody>
      </p:sp>
      <p:sp>
        <p:nvSpPr>
          <p:cNvPr id="8" name="Foliennummernplatzhalter 7">
            <a:extLst>
              <a:ext uri="{FF2B5EF4-FFF2-40B4-BE49-F238E27FC236}">
                <a16:creationId xmlns:a16="http://schemas.microsoft.com/office/drawing/2014/main" id="{45274614-7DC5-2949-BE71-D653CCB11010}"/>
              </a:ext>
            </a:extLst>
          </p:cNvPr>
          <p:cNvSpPr txBox="1">
            <a:spLocks/>
          </p:cNvSpPr>
          <p:nvPr userDrawn="1"/>
        </p:nvSpPr>
        <p:spPr>
          <a:xfrm>
            <a:off x="376654" y="4868863"/>
            <a:ext cx="1660966" cy="274637"/>
          </a:xfrm>
          <a:prstGeom prst="rect">
            <a:avLst/>
          </a:prstGeom>
          <a:noFill/>
        </p:spPr>
        <p:txBody>
          <a:bodyPr vert="horz" lIns="91440" tIns="45720" rIns="91440" bIns="45720" rtlCol="0" anchor="ctr"/>
          <a:lstStyle>
            <a:defPPr>
              <a:defRPr lang="de-DE"/>
            </a:defPPr>
            <a:lvl1pPr marL="0" algn="r" defTabSz="685800" rtl="0" eaLnBrk="1" latinLnBrk="0" hangingPunct="1">
              <a:defRPr sz="900" kern="1200">
                <a:solidFill>
                  <a:schemeClr val="bg1"/>
                </a:solidFill>
                <a:latin typeface="Arial" panose="020B0604020202020204" pitchFamily="34" charset="0"/>
                <a:ea typeface="+mn-ea"/>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4CB4B96D-91EA-4EDF-BCD8-94C719010F78}" type="slidenum">
              <a:rPr lang="de-DE" smtClean="0"/>
              <a:pPr/>
              <a:t>‹Nº›</a:t>
            </a:fld>
            <a:endParaRPr lang="de-DE"/>
          </a:p>
        </p:txBody>
      </p:sp>
      <p:sp>
        <p:nvSpPr>
          <p:cNvPr id="9" name="Datumsplatzhalter 4">
            <a:extLst>
              <a:ext uri="{FF2B5EF4-FFF2-40B4-BE49-F238E27FC236}">
                <a16:creationId xmlns:a16="http://schemas.microsoft.com/office/drawing/2014/main" id="{B69ED19E-4964-774F-BE79-F870A19AA7FA}"/>
              </a:ext>
            </a:extLst>
          </p:cNvPr>
          <p:cNvSpPr txBox="1">
            <a:spLocks/>
          </p:cNvSpPr>
          <p:nvPr userDrawn="1"/>
        </p:nvSpPr>
        <p:spPr>
          <a:xfrm>
            <a:off x="465119" y="4868863"/>
            <a:ext cx="1013792" cy="274637"/>
          </a:xfrm>
          <a:prstGeom prst="rect">
            <a:avLst/>
          </a:prstGeom>
        </p:spPr>
        <p:txBody>
          <a:bodyPr vert="horz" lIns="91440" tIns="45720" rIns="91440" bIns="45720" rtlCol="0" anchor="ctr"/>
          <a:lstStyle>
            <a:defPPr>
              <a:defRPr lang="de-DE"/>
            </a:defPPr>
            <a:lvl1pPr marL="0" algn="l" defTabSz="914400" rtl="0" eaLnBrk="1" latinLnBrk="0" hangingPunct="1">
              <a:defRPr sz="8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64B6F35-B0A6-4E67-9A04-F91B622B2CCB}" type="datetime1">
              <a:rPr lang="de-DE" smtClean="0"/>
              <a:pPr/>
              <a:t>21.12.2021</a:t>
            </a:fld>
            <a:endParaRPr lang="de-DE"/>
          </a:p>
        </p:txBody>
      </p:sp>
      <p:sp>
        <p:nvSpPr>
          <p:cNvPr id="16" name="Textplatzhalter 4">
            <a:extLst>
              <a:ext uri="{FF2B5EF4-FFF2-40B4-BE49-F238E27FC236}">
                <a16:creationId xmlns:a16="http://schemas.microsoft.com/office/drawing/2014/main" id="{A0C5018F-E8C4-D547-AD80-9524B4C224BC}"/>
              </a:ext>
            </a:extLst>
          </p:cNvPr>
          <p:cNvSpPr>
            <a:spLocks noGrp="1"/>
          </p:cNvSpPr>
          <p:nvPr>
            <p:ph type="body" sz="quarter" idx="11" hasCustomPrompt="1"/>
          </p:nvPr>
        </p:nvSpPr>
        <p:spPr>
          <a:xfrm>
            <a:off x="272753" y="1563088"/>
            <a:ext cx="8462547" cy="3062700"/>
          </a:xfrm>
          <a:prstGeom prst="rect">
            <a:avLst/>
          </a:prstGeom>
        </p:spPr>
        <p:txBody>
          <a:bodyPr/>
          <a:lstStyle>
            <a:lvl1pPr marL="0" marR="0" indent="0" algn="l" defTabSz="685680" rtl="0" eaLnBrk="1" fontAlgn="auto" latinLnBrk="0" hangingPunct="1">
              <a:lnSpc>
                <a:spcPct val="100000"/>
              </a:lnSpc>
              <a:spcBef>
                <a:spcPts val="0"/>
              </a:spcBef>
              <a:spcAft>
                <a:spcPts val="0"/>
              </a:spcAft>
              <a:buClrTx/>
              <a:buSzTx/>
              <a:buFontTx/>
              <a:buNone/>
              <a:tabLst/>
              <a:defRPr sz="1200">
                <a:latin typeface="Arial" panose="020B0604020202020204" pitchFamily="34" charset="0"/>
                <a:cs typeface="Arial" panose="020B0604020202020204" pitchFamily="34" charset="0"/>
              </a:defRPr>
            </a:lvl1pPr>
          </a:lstStyle>
          <a:p>
            <a:pPr marL="0" indent="0">
              <a:lnSpc>
                <a:spcPct val="130000"/>
              </a:lnSpc>
              <a:buNone/>
            </a:pPr>
            <a:r>
              <a:rPr lang="de-DE" sz="1200" dirty="0" err="1"/>
              <a:t>Fusce</a:t>
            </a:r>
            <a:r>
              <a:rPr lang="de-DE" sz="1200" dirty="0"/>
              <a:t> ante </a:t>
            </a:r>
            <a:r>
              <a:rPr lang="de-DE" sz="1200" dirty="0" err="1"/>
              <a:t>lorem</a:t>
            </a:r>
            <a:r>
              <a:rPr lang="de-DE" sz="1200" dirty="0"/>
              <a:t>, </a:t>
            </a:r>
            <a:r>
              <a:rPr lang="de-DE" sz="1200" dirty="0" err="1"/>
              <a:t>volutpat</a:t>
            </a:r>
            <a:r>
              <a:rPr lang="de-DE" sz="1200" dirty="0"/>
              <a:t> </a:t>
            </a:r>
            <a:r>
              <a:rPr lang="de-DE" sz="1200" dirty="0" err="1"/>
              <a:t>sed</a:t>
            </a:r>
            <a:r>
              <a:rPr lang="de-DE" sz="1200" dirty="0"/>
              <a:t> </a:t>
            </a:r>
            <a:r>
              <a:rPr lang="de-DE" sz="1200" dirty="0" err="1"/>
              <a:t>lacus</a:t>
            </a:r>
            <a:r>
              <a:rPr lang="de-DE" sz="1200" dirty="0"/>
              <a:t> non, </a:t>
            </a:r>
            <a:r>
              <a:rPr lang="de-DE" sz="1200" dirty="0" err="1"/>
              <a:t>euismod</a:t>
            </a:r>
            <a:r>
              <a:rPr lang="de-DE" sz="1200" dirty="0"/>
              <a:t> </a:t>
            </a:r>
            <a:r>
              <a:rPr lang="de-DE" sz="1200" dirty="0" err="1"/>
              <a:t>ornare</a:t>
            </a:r>
            <a:r>
              <a:rPr lang="de-DE" sz="1200" dirty="0"/>
              <a:t> </a:t>
            </a:r>
            <a:r>
              <a:rPr lang="de-DE" sz="1200" dirty="0" err="1"/>
              <a:t>sapien</a:t>
            </a:r>
            <a:r>
              <a:rPr lang="de-DE" sz="1200" dirty="0"/>
              <a:t>. </a:t>
            </a:r>
            <a:r>
              <a:rPr lang="de-DE" sz="1200" dirty="0" err="1"/>
              <a:t>Cras</a:t>
            </a:r>
            <a:r>
              <a:rPr lang="de-DE" sz="1200" dirty="0"/>
              <a:t> </a:t>
            </a:r>
            <a:r>
              <a:rPr lang="de-DE" sz="1200" dirty="0" err="1"/>
              <a:t>eleifend</a:t>
            </a:r>
            <a:r>
              <a:rPr lang="de-DE" sz="1200" dirty="0"/>
              <a:t> </a:t>
            </a:r>
            <a:r>
              <a:rPr lang="de-DE" sz="1200" dirty="0" err="1"/>
              <a:t>efficitur</a:t>
            </a:r>
            <a:r>
              <a:rPr lang="de-DE" sz="1200" dirty="0"/>
              <a:t> </a:t>
            </a:r>
            <a:r>
              <a:rPr lang="de-DE" sz="1200" dirty="0" err="1"/>
              <a:t>dui</a:t>
            </a:r>
            <a:r>
              <a:rPr lang="de-DE" sz="1200" dirty="0"/>
              <a:t> in </a:t>
            </a:r>
            <a:r>
              <a:rPr lang="de-DE" sz="1200" dirty="0" err="1"/>
              <a:t>aliquet</a:t>
            </a:r>
            <a:r>
              <a:rPr lang="de-DE" sz="1200" dirty="0"/>
              <a:t>. Duis </a:t>
            </a:r>
            <a:r>
              <a:rPr lang="de-DE" sz="1200" dirty="0" err="1"/>
              <a:t>mattis</a:t>
            </a:r>
            <a:r>
              <a:rPr lang="de-DE" sz="1200" dirty="0"/>
              <a:t> </a:t>
            </a:r>
            <a:r>
              <a:rPr lang="de-DE" sz="1200" dirty="0" err="1"/>
              <a:t>justo</a:t>
            </a:r>
            <a:r>
              <a:rPr lang="de-DE" sz="1200" dirty="0"/>
              <a:t> </a:t>
            </a:r>
            <a:r>
              <a:rPr lang="de-DE" sz="1200" dirty="0" err="1"/>
              <a:t>laoreet</a:t>
            </a:r>
            <a:r>
              <a:rPr lang="de-DE" sz="1200" dirty="0"/>
              <a:t> </a:t>
            </a:r>
            <a:r>
              <a:rPr lang="de-DE" sz="1200" dirty="0" err="1"/>
              <a:t>viverra</a:t>
            </a:r>
            <a:r>
              <a:rPr lang="de-DE" sz="1200" dirty="0"/>
              <a:t> </a:t>
            </a:r>
            <a:r>
              <a:rPr lang="de-DE" sz="1200" dirty="0" err="1"/>
              <a:t>tempus</a:t>
            </a:r>
            <a:r>
              <a:rPr lang="de-DE" sz="1200" dirty="0"/>
              <a:t>. </a:t>
            </a:r>
            <a:r>
              <a:rPr lang="de-DE" sz="1200" dirty="0" err="1"/>
              <a:t>Etiam</a:t>
            </a:r>
            <a:r>
              <a:rPr lang="de-DE" sz="1200" dirty="0"/>
              <a:t> </a:t>
            </a:r>
            <a:r>
              <a:rPr lang="de-DE" sz="1200" dirty="0" err="1"/>
              <a:t>tempor</a:t>
            </a:r>
            <a:r>
              <a:rPr lang="de-DE" sz="1200" dirty="0"/>
              <a:t> </a:t>
            </a:r>
            <a:r>
              <a:rPr lang="de-DE" sz="1200" dirty="0" err="1"/>
              <a:t>neque</a:t>
            </a:r>
            <a:r>
              <a:rPr lang="de-DE" sz="1200" dirty="0"/>
              <a:t> </a:t>
            </a:r>
            <a:r>
              <a:rPr lang="de-DE" sz="1200" dirty="0" err="1"/>
              <a:t>turpis</a:t>
            </a:r>
            <a:r>
              <a:rPr lang="de-DE" sz="1200" dirty="0"/>
              <a:t>, a </a:t>
            </a:r>
            <a:r>
              <a:rPr lang="de-DE" sz="1200" dirty="0" err="1"/>
              <a:t>sollicitudin</a:t>
            </a:r>
            <a:r>
              <a:rPr lang="de-DE" sz="1200" dirty="0"/>
              <a:t> </a:t>
            </a:r>
            <a:r>
              <a:rPr lang="de-DE" sz="1200" dirty="0" err="1"/>
              <a:t>arcu</a:t>
            </a:r>
            <a:r>
              <a:rPr lang="de-DE" sz="1200" dirty="0"/>
              <a:t> </a:t>
            </a:r>
            <a:r>
              <a:rPr lang="de-DE" sz="1200" dirty="0" err="1"/>
              <a:t>mollis</a:t>
            </a:r>
            <a:r>
              <a:rPr lang="de-DE" sz="1200" dirty="0"/>
              <a:t> in. Morbi </a:t>
            </a:r>
            <a:r>
              <a:rPr lang="de-DE" sz="1200" dirty="0" err="1"/>
              <a:t>placerat</a:t>
            </a:r>
            <a:r>
              <a:rPr lang="de-DE" sz="1200" dirty="0"/>
              <a:t> </a:t>
            </a:r>
            <a:r>
              <a:rPr lang="de-DE" sz="1200" dirty="0" err="1"/>
              <a:t>vitae</a:t>
            </a:r>
            <a:r>
              <a:rPr lang="de-DE" sz="1200" dirty="0"/>
              <a:t> </a:t>
            </a:r>
            <a:r>
              <a:rPr lang="de-DE" sz="1200" dirty="0" err="1"/>
              <a:t>urna</a:t>
            </a:r>
            <a:r>
              <a:rPr lang="de-DE" sz="1200" dirty="0"/>
              <a:t> </a:t>
            </a:r>
            <a:r>
              <a:rPr lang="de-DE" sz="1200" dirty="0" err="1"/>
              <a:t>id</a:t>
            </a:r>
            <a:r>
              <a:rPr lang="de-DE" sz="1200" dirty="0"/>
              <a:t> </a:t>
            </a:r>
            <a:r>
              <a:rPr lang="de-DE" sz="1200" dirty="0" err="1"/>
              <a:t>sagittis</a:t>
            </a:r>
            <a:r>
              <a:rPr lang="de-DE" sz="1200" dirty="0"/>
              <a:t>. </a:t>
            </a:r>
            <a:r>
              <a:rPr lang="de-DE" sz="1200" dirty="0" err="1"/>
              <a:t>Quisque</a:t>
            </a:r>
            <a:r>
              <a:rPr lang="de-DE" sz="1200" dirty="0"/>
              <a:t> </a:t>
            </a:r>
            <a:r>
              <a:rPr lang="de-DE" sz="1200" dirty="0" err="1"/>
              <a:t>congue</a:t>
            </a:r>
            <a:r>
              <a:rPr lang="de-DE" sz="1200" dirty="0"/>
              <a:t> </a:t>
            </a:r>
            <a:r>
              <a:rPr lang="de-DE" sz="1200" dirty="0" err="1"/>
              <a:t>dapibus</a:t>
            </a:r>
            <a:r>
              <a:rPr lang="de-DE" sz="1200" dirty="0"/>
              <a:t> </a:t>
            </a:r>
            <a:r>
              <a:rPr lang="de-DE" sz="1200" dirty="0" err="1"/>
              <a:t>diam</a:t>
            </a:r>
            <a:r>
              <a:rPr lang="de-DE" sz="1200" dirty="0"/>
              <a:t>, </a:t>
            </a:r>
            <a:r>
              <a:rPr lang="de-DE" sz="1200" dirty="0" err="1"/>
              <a:t>eget</a:t>
            </a:r>
            <a:r>
              <a:rPr lang="de-DE" sz="1200" dirty="0"/>
              <a:t> </a:t>
            </a:r>
            <a:r>
              <a:rPr lang="de-DE" sz="1200" dirty="0" err="1"/>
              <a:t>imperdiet</a:t>
            </a:r>
            <a:r>
              <a:rPr lang="de-DE" sz="1200" dirty="0"/>
              <a:t> </a:t>
            </a:r>
            <a:r>
              <a:rPr lang="de-DE" sz="1200" dirty="0" err="1"/>
              <a:t>arcu</a:t>
            </a:r>
            <a:r>
              <a:rPr lang="de-DE" sz="1200" dirty="0"/>
              <a:t> </a:t>
            </a:r>
            <a:r>
              <a:rPr lang="de-DE" sz="1200" dirty="0" err="1"/>
              <a:t>facilisis</a:t>
            </a:r>
            <a:r>
              <a:rPr lang="de-DE" sz="1200" dirty="0"/>
              <a:t> </a:t>
            </a:r>
            <a:r>
              <a:rPr lang="de-DE" sz="1200" dirty="0" err="1"/>
              <a:t>eu</a:t>
            </a:r>
            <a:r>
              <a:rPr lang="de-DE" sz="1200" dirty="0"/>
              <a:t>.</a:t>
            </a:r>
          </a:p>
          <a:p>
            <a:pPr marL="0" indent="0">
              <a:lnSpc>
                <a:spcPct val="130000"/>
              </a:lnSpc>
              <a:buNone/>
            </a:pPr>
            <a:endParaRPr lang="de-DE" sz="1200" dirty="0"/>
          </a:p>
          <a:p>
            <a:pPr marL="0" marR="0" lvl="0" indent="0" algn="l" defTabSz="685680" rtl="0" eaLnBrk="1" fontAlgn="auto" latinLnBrk="0" hangingPunct="1">
              <a:lnSpc>
                <a:spcPct val="100000"/>
              </a:lnSpc>
              <a:spcBef>
                <a:spcPts val="0"/>
              </a:spcBef>
              <a:spcAft>
                <a:spcPts val="0"/>
              </a:spcAft>
              <a:buClrTx/>
              <a:buSzTx/>
              <a:buFontTx/>
              <a:buNone/>
              <a:tabLst/>
              <a:defRPr/>
            </a:pPr>
            <a:r>
              <a:rPr lang="de-DE" sz="1200" b="1" dirty="0">
                <a:latin typeface="Arial" panose="020B0604020202020204" pitchFamily="34" charset="0"/>
                <a:cs typeface="Arial" panose="020B0604020202020204" pitchFamily="34" charset="0"/>
              </a:rPr>
              <a:t>CRAS VITAE LOREM LIBERO. SED CONVALLIS MI VEL ARCU HENDRERIT, QUIS SUSCIPIT TORTOR ALIQUET.</a:t>
            </a:r>
          </a:p>
        </p:txBody>
      </p:sp>
      <p:sp>
        <p:nvSpPr>
          <p:cNvPr id="19" name="Titel 1">
            <a:extLst>
              <a:ext uri="{FF2B5EF4-FFF2-40B4-BE49-F238E27FC236}">
                <a16:creationId xmlns:a16="http://schemas.microsoft.com/office/drawing/2014/main" id="{5B438F79-3C8E-5643-98EC-180928A3BF9D}"/>
              </a:ext>
            </a:extLst>
          </p:cNvPr>
          <p:cNvSpPr>
            <a:spLocks noGrp="1"/>
          </p:cNvSpPr>
          <p:nvPr>
            <p:ph type="title" hasCustomPrompt="1"/>
          </p:nvPr>
        </p:nvSpPr>
        <p:spPr>
          <a:xfrm>
            <a:off x="272754" y="886913"/>
            <a:ext cx="7886700" cy="488073"/>
          </a:xfrm>
          <a:prstGeom prst="rect">
            <a:avLst/>
          </a:prstGeom>
        </p:spPr>
        <p:txBody>
          <a:bodyPr/>
          <a:lstStyle>
            <a:lvl1pPr>
              <a:defRPr sz="2100" b="1" cap="all" baseline="0"/>
            </a:lvl1pPr>
          </a:lstStyle>
          <a:p>
            <a:r>
              <a:rPr lang="de-DE" dirty="0"/>
              <a:t>MASTERTITELFORMAT BEARBEITEN</a:t>
            </a:r>
          </a:p>
        </p:txBody>
      </p:sp>
    </p:spTree>
    <p:extLst>
      <p:ext uri="{BB962C8B-B14F-4D97-AF65-F5344CB8AC3E}">
        <p14:creationId xmlns:p14="http://schemas.microsoft.com/office/powerpoint/2010/main" val="25176843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Benutzerdefiniertes Layout">
    <p:spTree>
      <p:nvGrpSpPr>
        <p:cNvPr id="1" name=""/>
        <p:cNvGrpSpPr/>
        <p:nvPr/>
      </p:nvGrpSpPr>
      <p:grpSpPr>
        <a:xfrm>
          <a:off x="0" y="0"/>
          <a:ext cx="0" cy="0"/>
          <a:chOff x="0" y="0"/>
          <a:chExt cx="0" cy="0"/>
        </a:xfrm>
      </p:grpSpPr>
      <p:sp>
        <p:nvSpPr>
          <p:cNvPr id="3" name="Bildplatzhalter 14">
            <a:extLst>
              <a:ext uri="{FF2B5EF4-FFF2-40B4-BE49-F238E27FC236}">
                <a16:creationId xmlns:a16="http://schemas.microsoft.com/office/drawing/2014/main" id="{898E120D-8A6B-0A4C-84FA-C53C9C45A91A}"/>
              </a:ext>
            </a:extLst>
          </p:cNvPr>
          <p:cNvSpPr>
            <a:spLocks noGrp="1"/>
          </p:cNvSpPr>
          <p:nvPr>
            <p:ph type="pic" sz="quarter" idx="15"/>
          </p:nvPr>
        </p:nvSpPr>
        <p:spPr>
          <a:xfrm>
            <a:off x="179082" y="209056"/>
            <a:ext cx="4275885" cy="1490400"/>
          </a:xfrm>
          <a:prstGeom prst="rect">
            <a:avLst/>
          </a:prstGeom>
        </p:spPr>
        <p:txBody>
          <a:bodyPr/>
          <a:lstStyle/>
          <a:p>
            <a:endParaRPr lang="de-DE" dirty="0"/>
          </a:p>
        </p:txBody>
      </p:sp>
      <p:sp>
        <p:nvSpPr>
          <p:cNvPr id="5" name="Bildplatzhalter 14">
            <a:extLst>
              <a:ext uri="{FF2B5EF4-FFF2-40B4-BE49-F238E27FC236}">
                <a16:creationId xmlns:a16="http://schemas.microsoft.com/office/drawing/2014/main" id="{00CE009C-2ED5-144F-BA97-DBFFC1717C6D}"/>
              </a:ext>
            </a:extLst>
          </p:cNvPr>
          <p:cNvSpPr>
            <a:spLocks noGrp="1"/>
          </p:cNvSpPr>
          <p:nvPr>
            <p:ph type="pic" sz="quarter" idx="17"/>
          </p:nvPr>
        </p:nvSpPr>
        <p:spPr>
          <a:xfrm>
            <a:off x="179541" y="3445456"/>
            <a:ext cx="4275885" cy="1486800"/>
          </a:xfrm>
          <a:prstGeom prst="rect">
            <a:avLst/>
          </a:prstGeom>
        </p:spPr>
        <p:txBody>
          <a:bodyPr/>
          <a:lstStyle/>
          <a:p>
            <a:endParaRPr lang="de-DE" dirty="0"/>
          </a:p>
        </p:txBody>
      </p:sp>
      <p:sp>
        <p:nvSpPr>
          <p:cNvPr id="6" name="Bildplatzhalter 14">
            <a:extLst>
              <a:ext uri="{FF2B5EF4-FFF2-40B4-BE49-F238E27FC236}">
                <a16:creationId xmlns:a16="http://schemas.microsoft.com/office/drawing/2014/main" id="{16196B46-17A0-9A42-BB20-0D2AB1ADE296}"/>
              </a:ext>
            </a:extLst>
          </p:cNvPr>
          <p:cNvSpPr>
            <a:spLocks noGrp="1"/>
          </p:cNvSpPr>
          <p:nvPr>
            <p:ph type="pic" sz="quarter" idx="18"/>
          </p:nvPr>
        </p:nvSpPr>
        <p:spPr>
          <a:xfrm>
            <a:off x="4668951" y="209056"/>
            <a:ext cx="4275885" cy="1490400"/>
          </a:xfrm>
          <a:prstGeom prst="rect">
            <a:avLst/>
          </a:prstGeom>
        </p:spPr>
        <p:txBody>
          <a:bodyPr/>
          <a:lstStyle/>
          <a:p>
            <a:endParaRPr lang="de-DE" dirty="0"/>
          </a:p>
        </p:txBody>
      </p:sp>
      <p:sp>
        <p:nvSpPr>
          <p:cNvPr id="7" name="Bildplatzhalter 14">
            <a:extLst>
              <a:ext uri="{FF2B5EF4-FFF2-40B4-BE49-F238E27FC236}">
                <a16:creationId xmlns:a16="http://schemas.microsoft.com/office/drawing/2014/main" id="{9A774A84-AA26-E042-A043-9FAAA308D5B6}"/>
              </a:ext>
            </a:extLst>
          </p:cNvPr>
          <p:cNvSpPr>
            <a:spLocks noGrp="1"/>
          </p:cNvSpPr>
          <p:nvPr>
            <p:ph type="pic" sz="quarter" idx="19"/>
          </p:nvPr>
        </p:nvSpPr>
        <p:spPr>
          <a:xfrm>
            <a:off x="2429622" y="1829056"/>
            <a:ext cx="4275885" cy="1486800"/>
          </a:xfrm>
          <a:prstGeom prst="rect">
            <a:avLst/>
          </a:prstGeom>
        </p:spPr>
        <p:txBody>
          <a:bodyPr/>
          <a:lstStyle/>
          <a:p>
            <a:endParaRPr lang="de-DE" dirty="0"/>
          </a:p>
        </p:txBody>
      </p:sp>
      <p:sp>
        <p:nvSpPr>
          <p:cNvPr id="8" name="Bildplatzhalter 14">
            <a:extLst>
              <a:ext uri="{FF2B5EF4-FFF2-40B4-BE49-F238E27FC236}">
                <a16:creationId xmlns:a16="http://schemas.microsoft.com/office/drawing/2014/main" id="{D9D36272-B6CB-A946-9211-1A1DF650D607}"/>
              </a:ext>
            </a:extLst>
          </p:cNvPr>
          <p:cNvSpPr>
            <a:spLocks noGrp="1"/>
          </p:cNvSpPr>
          <p:nvPr>
            <p:ph type="pic" sz="quarter" idx="20"/>
          </p:nvPr>
        </p:nvSpPr>
        <p:spPr>
          <a:xfrm>
            <a:off x="4669410" y="3445456"/>
            <a:ext cx="4275885" cy="1486800"/>
          </a:xfrm>
          <a:prstGeom prst="rect">
            <a:avLst/>
          </a:prstGeom>
        </p:spPr>
        <p:txBody>
          <a:bodyPr/>
          <a:lstStyle/>
          <a:p>
            <a:endParaRPr lang="de-DE" dirty="0"/>
          </a:p>
        </p:txBody>
      </p:sp>
      <p:sp>
        <p:nvSpPr>
          <p:cNvPr id="11" name="Bildplatzhalter 14">
            <a:extLst>
              <a:ext uri="{FF2B5EF4-FFF2-40B4-BE49-F238E27FC236}">
                <a16:creationId xmlns:a16="http://schemas.microsoft.com/office/drawing/2014/main" id="{0EBF628A-4085-ED49-9791-DCF75EABF64F}"/>
              </a:ext>
            </a:extLst>
          </p:cNvPr>
          <p:cNvSpPr>
            <a:spLocks noGrp="1"/>
          </p:cNvSpPr>
          <p:nvPr>
            <p:ph type="pic" sz="quarter" idx="21"/>
          </p:nvPr>
        </p:nvSpPr>
        <p:spPr>
          <a:xfrm>
            <a:off x="6893169" y="1829056"/>
            <a:ext cx="2051667" cy="1486800"/>
          </a:xfrm>
          <a:prstGeom prst="rect">
            <a:avLst/>
          </a:prstGeom>
        </p:spPr>
        <p:txBody>
          <a:bodyPr/>
          <a:lstStyle/>
          <a:p>
            <a:endParaRPr lang="de-DE" dirty="0"/>
          </a:p>
        </p:txBody>
      </p:sp>
      <p:sp>
        <p:nvSpPr>
          <p:cNvPr id="12" name="Bildplatzhalter 14">
            <a:extLst>
              <a:ext uri="{FF2B5EF4-FFF2-40B4-BE49-F238E27FC236}">
                <a16:creationId xmlns:a16="http://schemas.microsoft.com/office/drawing/2014/main" id="{0EBF628A-4085-ED49-9791-DCF75EABF64F}"/>
              </a:ext>
            </a:extLst>
          </p:cNvPr>
          <p:cNvSpPr>
            <a:spLocks noGrp="1"/>
          </p:cNvSpPr>
          <p:nvPr>
            <p:ph type="pic" sz="quarter" idx="22"/>
          </p:nvPr>
        </p:nvSpPr>
        <p:spPr>
          <a:xfrm>
            <a:off x="179082" y="1829056"/>
            <a:ext cx="2051667" cy="1486800"/>
          </a:xfrm>
          <a:prstGeom prst="rect">
            <a:avLst/>
          </a:prstGeom>
        </p:spPr>
        <p:txBody>
          <a:bodyPr/>
          <a:lstStyle/>
          <a:p>
            <a:endParaRPr lang="de-DE" dirty="0"/>
          </a:p>
        </p:txBody>
      </p:sp>
    </p:spTree>
    <p:extLst>
      <p:ext uri="{BB962C8B-B14F-4D97-AF65-F5344CB8AC3E}">
        <p14:creationId xmlns:p14="http://schemas.microsoft.com/office/powerpoint/2010/main" val="24882868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mage grid 2">
    <p:spTree>
      <p:nvGrpSpPr>
        <p:cNvPr id="1" name=""/>
        <p:cNvGrpSpPr/>
        <p:nvPr/>
      </p:nvGrpSpPr>
      <p:grpSpPr>
        <a:xfrm>
          <a:off x="0" y="0"/>
          <a:ext cx="0" cy="0"/>
          <a:chOff x="0" y="0"/>
          <a:chExt cx="0" cy="0"/>
        </a:xfrm>
      </p:grpSpPr>
      <p:sp>
        <p:nvSpPr>
          <p:cNvPr id="20" name="Bildplatzhalter 12">
            <a:extLst>
              <a:ext uri="{FF2B5EF4-FFF2-40B4-BE49-F238E27FC236}">
                <a16:creationId xmlns:a16="http://schemas.microsoft.com/office/drawing/2014/main" id="{42FBE0E7-FB37-0041-8681-E07BBD6C2513}"/>
              </a:ext>
            </a:extLst>
          </p:cNvPr>
          <p:cNvSpPr>
            <a:spLocks noGrp="1"/>
          </p:cNvSpPr>
          <p:nvPr>
            <p:ph type="pic" sz="quarter" idx="13"/>
          </p:nvPr>
        </p:nvSpPr>
        <p:spPr>
          <a:xfrm>
            <a:off x="272754" y="1530350"/>
            <a:ext cx="1958560" cy="962025"/>
          </a:xfrm>
          <a:prstGeom prst="rect">
            <a:avLst/>
          </a:prstGeom>
        </p:spPr>
        <p:txBody>
          <a:bodyPr/>
          <a:lstStyle>
            <a:lvl1pPr>
              <a:defRPr sz="1000" baseline="0"/>
            </a:lvl1pPr>
          </a:lstStyle>
          <a:p>
            <a:r>
              <a:rPr lang="de-DE" dirty="0"/>
              <a:t>Bild</a:t>
            </a:r>
          </a:p>
        </p:txBody>
      </p:sp>
      <p:sp>
        <p:nvSpPr>
          <p:cNvPr id="21" name="Bildplatzhalter 12">
            <a:extLst>
              <a:ext uri="{FF2B5EF4-FFF2-40B4-BE49-F238E27FC236}">
                <a16:creationId xmlns:a16="http://schemas.microsoft.com/office/drawing/2014/main" id="{1B7AA8A8-E645-5046-BB4D-197EA5F64593}"/>
              </a:ext>
            </a:extLst>
          </p:cNvPr>
          <p:cNvSpPr>
            <a:spLocks noGrp="1"/>
          </p:cNvSpPr>
          <p:nvPr>
            <p:ph type="pic" sz="quarter" idx="14"/>
          </p:nvPr>
        </p:nvSpPr>
        <p:spPr>
          <a:xfrm>
            <a:off x="2406354" y="1530350"/>
            <a:ext cx="1958560" cy="962025"/>
          </a:xfrm>
          <a:prstGeom prst="rect">
            <a:avLst/>
          </a:prstGeom>
        </p:spPr>
        <p:txBody>
          <a:bodyPr/>
          <a:lstStyle>
            <a:lvl1pPr>
              <a:defRPr sz="1000" baseline="0"/>
            </a:lvl1pPr>
          </a:lstStyle>
          <a:p>
            <a:r>
              <a:rPr lang="de-DE" dirty="0"/>
              <a:t>Bild</a:t>
            </a:r>
          </a:p>
        </p:txBody>
      </p:sp>
      <p:sp>
        <p:nvSpPr>
          <p:cNvPr id="22" name="Bildplatzhalter 12">
            <a:extLst>
              <a:ext uri="{FF2B5EF4-FFF2-40B4-BE49-F238E27FC236}">
                <a16:creationId xmlns:a16="http://schemas.microsoft.com/office/drawing/2014/main" id="{ECB352BA-467A-C343-8EA5-63309F11A6A9}"/>
              </a:ext>
            </a:extLst>
          </p:cNvPr>
          <p:cNvSpPr>
            <a:spLocks noGrp="1"/>
          </p:cNvSpPr>
          <p:nvPr>
            <p:ph type="pic" sz="quarter" idx="15"/>
          </p:nvPr>
        </p:nvSpPr>
        <p:spPr>
          <a:xfrm>
            <a:off x="272754" y="2650490"/>
            <a:ext cx="1958560" cy="962025"/>
          </a:xfrm>
          <a:prstGeom prst="rect">
            <a:avLst/>
          </a:prstGeom>
        </p:spPr>
        <p:txBody>
          <a:bodyPr/>
          <a:lstStyle>
            <a:lvl1pPr>
              <a:defRPr sz="1000" baseline="0"/>
            </a:lvl1pPr>
          </a:lstStyle>
          <a:p>
            <a:r>
              <a:rPr lang="de-DE" dirty="0"/>
              <a:t>Bild</a:t>
            </a:r>
          </a:p>
        </p:txBody>
      </p:sp>
      <p:sp>
        <p:nvSpPr>
          <p:cNvPr id="23" name="Bildplatzhalter 12">
            <a:extLst>
              <a:ext uri="{FF2B5EF4-FFF2-40B4-BE49-F238E27FC236}">
                <a16:creationId xmlns:a16="http://schemas.microsoft.com/office/drawing/2014/main" id="{AAD3D082-ED82-0B47-944B-C10BE4BB120B}"/>
              </a:ext>
            </a:extLst>
          </p:cNvPr>
          <p:cNvSpPr>
            <a:spLocks noGrp="1"/>
          </p:cNvSpPr>
          <p:nvPr>
            <p:ph type="pic" sz="quarter" idx="16"/>
          </p:nvPr>
        </p:nvSpPr>
        <p:spPr>
          <a:xfrm>
            <a:off x="2406354" y="2650490"/>
            <a:ext cx="1958560" cy="962025"/>
          </a:xfrm>
          <a:prstGeom prst="rect">
            <a:avLst/>
          </a:prstGeom>
        </p:spPr>
        <p:txBody>
          <a:bodyPr/>
          <a:lstStyle>
            <a:lvl1pPr>
              <a:defRPr sz="1000" baseline="0"/>
            </a:lvl1pPr>
          </a:lstStyle>
          <a:p>
            <a:r>
              <a:rPr lang="de-DE" dirty="0"/>
              <a:t>Bild</a:t>
            </a:r>
          </a:p>
        </p:txBody>
      </p:sp>
      <p:sp>
        <p:nvSpPr>
          <p:cNvPr id="24" name="Bildplatzhalter 12">
            <a:extLst>
              <a:ext uri="{FF2B5EF4-FFF2-40B4-BE49-F238E27FC236}">
                <a16:creationId xmlns:a16="http://schemas.microsoft.com/office/drawing/2014/main" id="{BAB7AFDA-402F-5749-BE89-322B0F3F2C5A}"/>
              </a:ext>
            </a:extLst>
          </p:cNvPr>
          <p:cNvSpPr>
            <a:spLocks noGrp="1"/>
          </p:cNvSpPr>
          <p:nvPr>
            <p:ph type="pic" sz="quarter" idx="17"/>
          </p:nvPr>
        </p:nvSpPr>
        <p:spPr>
          <a:xfrm>
            <a:off x="272754" y="3793490"/>
            <a:ext cx="1958560" cy="962025"/>
          </a:xfrm>
          <a:prstGeom prst="rect">
            <a:avLst/>
          </a:prstGeom>
        </p:spPr>
        <p:txBody>
          <a:bodyPr/>
          <a:lstStyle>
            <a:lvl1pPr>
              <a:defRPr sz="1000" baseline="0"/>
            </a:lvl1pPr>
          </a:lstStyle>
          <a:p>
            <a:r>
              <a:rPr lang="de-DE" dirty="0"/>
              <a:t>Bild</a:t>
            </a:r>
          </a:p>
        </p:txBody>
      </p:sp>
      <p:sp>
        <p:nvSpPr>
          <p:cNvPr id="25" name="Bildplatzhalter 12">
            <a:extLst>
              <a:ext uri="{FF2B5EF4-FFF2-40B4-BE49-F238E27FC236}">
                <a16:creationId xmlns:a16="http://schemas.microsoft.com/office/drawing/2014/main" id="{1135EB0A-F3A3-4F44-840C-45EB8FD11AB9}"/>
              </a:ext>
            </a:extLst>
          </p:cNvPr>
          <p:cNvSpPr>
            <a:spLocks noGrp="1"/>
          </p:cNvSpPr>
          <p:nvPr>
            <p:ph type="pic" sz="quarter" idx="18"/>
          </p:nvPr>
        </p:nvSpPr>
        <p:spPr>
          <a:xfrm>
            <a:off x="2406354" y="3793490"/>
            <a:ext cx="1958560" cy="962025"/>
          </a:xfrm>
          <a:prstGeom prst="rect">
            <a:avLst/>
          </a:prstGeom>
        </p:spPr>
        <p:txBody>
          <a:bodyPr/>
          <a:lstStyle>
            <a:lvl1pPr>
              <a:defRPr sz="1000" baseline="0"/>
            </a:lvl1pPr>
          </a:lstStyle>
          <a:p>
            <a:r>
              <a:rPr lang="de-DE" dirty="0"/>
              <a:t>Bild</a:t>
            </a:r>
          </a:p>
        </p:txBody>
      </p:sp>
      <p:sp>
        <p:nvSpPr>
          <p:cNvPr id="29" name="Bildplatzhalter 26">
            <a:extLst>
              <a:ext uri="{FF2B5EF4-FFF2-40B4-BE49-F238E27FC236}">
                <a16:creationId xmlns:a16="http://schemas.microsoft.com/office/drawing/2014/main" id="{922BFDC8-B724-0A4E-90CD-7B4D913284C5}"/>
              </a:ext>
            </a:extLst>
          </p:cNvPr>
          <p:cNvSpPr>
            <a:spLocks noGrp="1"/>
          </p:cNvSpPr>
          <p:nvPr>
            <p:ph type="pic" sz="quarter" idx="19"/>
          </p:nvPr>
        </p:nvSpPr>
        <p:spPr>
          <a:xfrm>
            <a:off x="4555413" y="387350"/>
            <a:ext cx="4092575" cy="2105025"/>
          </a:xfrm>
          <a:prstGeom prst="rect">
            <a:avLst/>
          </a:prstGeom>
        </p:spPr>
        <p:txBody>
          <a:bodyPr/>
          <a:lstStyle/>
          <a:p>
            <a:endParaRPr lang="de-DE" dirty="0"/>
          </a:p>
        </p:txBody>
      </p:sp>
      <p:sp>
        <p:nvSpPr>
          <p:cNvPr id="30" name="Bildplatzhalter 26">
            <a:extLst>
              <a:ext uri="{FF2B5EF4-FFF2-40B4-BE49-F238E27FC236}">
                <a16:creationId xmlns:a16="http://schemas.microsoft.com/office/drawing/2014/main" id="{B35D529D-CC0C-BF49-9363-B0FE4E47D321}"/>
              </a:ext>
            </a:extLst>
          </p:cNvPr>
          <p:cNvSpPr>
            <a:spLocks noGrp="1"/>
          </p:cNvSpPr>
          <p:nvPr>
            <p:ph type="pic" sz="quarter" idx="20"/>
          </p:nvPr>
        </p:nvSpPr>
        <p:spPr>
          <a:xfrm>
            <a:off x="4555413" y="2650490"/>
            <a:ext cx="4092575" cy="2105025"/>
          </a:xfrm>
          <a:prstGeom prst="rect">
            <a:avLst/>
          </a:prstGeom>
        </p:spPr>
        <p:txBody>
          <a:bodyPr/>
          <a:lstStyle/>
          <a:p>
            <a:endParaRPr lang="de-DE" dirty="0"/>
          </a:p>
        </p:txBody>
      </p:sp>
      <p:grpSp>
        <p:nvGrpSpPr>
          <p:cNvPr id="19" name="Gruppieren 18">
            <a:extLst>
              <a:ext uri="{FF2B5EF4-FFF2-40B4-BE49-F238E27FC236}">
                <a16:creationId xmlns:a16="http://schemas.microsoft.com/office/drawing/2014/main" id="{ECC3029D-A93D-1B4B-8F0A-8F320C4ECFA0}"/>
              </a:ext>
            </a:extLst>
          </p:cNvPr>
          <p:cNvGrpSpPr/>
          <p:nvPr userDrawn="1"/>
        </p:nvGrpSpPr>
        <p:grpSpPr>
          <a:xfrm>
            <a:off x="376654" y="0"/>
            <a:ext cx="1660966" cy="632170"/>
            <a:chOff x="7006776" y="3175"/>
            <a:chExt cx="1660966" cy="632170"/>
          </a:xfrm>
        </p:grpSpPr>
        <p:sp>
          <p:nvSpPr>
            <p:cNvPr id="26" name="Textfeld 25">
              <a:extLst>
                <a:ext uri="{FF2B5EF4-FFF2-40B4-BE49-F238E27FC236}">
                  <a16:creationId xmlns:a16="http://schemas.microsoft.com/office/drawing/2014/main" id="{82FED1F3-A335-3546-B219-525E07F3E7A8}"/>
                </a:ext>
              </a:extLst>
            </p:cNvPr>
            <p:cNvSpPr txBox="1"/>
            <p:nvPr userDrawn="1"/>
          </p:nvSpPr>
          <p:spPr>
            <a:xfrm>
              <a:off x="7006776" y="3175"/>
              <a:ext cx="1660966" cy="632170"/>
            </a:xfrm>
            <a:prstGeom prst="rect">
              <a:avLst/>
            </a:prstGeom>
            <a:solidFill>
              <a:schemeClr val="tx1"/>
            </a:solidFill>
            <a:ln>
              <a:solidFill>
                <a:schemeClr val="tx1"/>
              </a:solidFill>
            </a:ln>
          </p:spPr>
          <p:txBody>
            <a:bodyPr wrap="square" rtlCol="0">
              <a:spAutoFit/>
            </a:bodyPr>
            <a:lstStyle/>
            <a:p>
              <a:endParaRPr lang="de-DE" dirty="0"/>
            </a:p>
          </p:txBody>
        </p:sp>
        <p:pic>
          <p:nvPicPr>
            <p:cNvPr id="27" name="Picture 4" descr="Q:\Marketing_Intern\Nina\neue Logos\12_TRILUX_Logo_Sonne_mit_claim_neg_RGB.jpg">
              <a:extLst>
                <a:ext uri="{FF2B5EF4-FFF2-40B4-BE49-F238E27FC236}">
                  <a16:creationId xmlns:a16="http://schemas.microsoft.com/office/drawing/2014/main" id="{B8592594-A3A3-724B-8E10-05C24516934B}"/>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7006776" y="66440"/>
              <a:ext cx="1660966" cy="553046"/>
            </a:xfrm>
            <a:prstGeom prst="rect">
              <a:avLst/>
            </a:prstGeom>
            <a:noFill/>
            <a:extLst>
              <a:ext uri="{909E8E84-426E-40dd-AFC4-6F175D3DCCD1}">
                <a14:hiddenFill xmlns="" xmlns:a14="http://schemas.microsoft.com/office/drawing/2010/main">
                  <a:solidFill>
                    <a:srgbClr val="FFFFFF"/>
                  </a:solidFill>
                </a14:hiddenFill>
              </a:ext>
            </a:extLst>
          </p:spPr>
        </p:pic>
      </p:grpSp>
      <p:sp>
        <p:nvSpPr>
          <p:cNvPr id="28" name="Titel 1">
            <a:extLst>
              <a:ext uri="{FF2B5EF4-FFF2-40B4-BE49-F238E27FC236}">
                <a16:creationId xmlns:a16="http://schemas.microsoft.com/office/drawing/2014/main" id="{43D01464-82FD-1C42-B4D4-BD8CE135E2BC}"/>
              </a:ext>
            </a:extLst>
          </p:cNvPr>
          <p:cNvSpPr>
            <a:spLocks noGrp="1"/>
          </p:cNvSpPr>
          <p:nvPr>
            <p:ph type="title" hasCustomPrompt="1"/>
          </p:nvPr>
        </p:nvSpPr>
        <p:spPr>
          <a:xfrm>
            <a:off x="272754" y="886913"/>
            <a:ext cx="4092160" cy="579438"/>
          </a:xfrm>
          <a:prstGeom prst="rect">
            <a:avLst/>
          </a:prstGeom>
        </p:spPr>
        <p:txBody>
          <a:bodyPr/>
          <a:lstStyle>
            <a:lvl1pPr>
              <a:defRPr sz="2100" b="1" cap="all" baseline="0"/>
            </a:lvl1pPr>
          </a:lstStyle>
          <a:p>
            <a:r>
              <a:rPr lang="de-DE" dirty="0"/>
              <a:t>MASTERTITELFORMAT BEARBEITEN</a:t>
            </a:r>
          </a:p>
        </p:txBody>
      </p:sp>
    </p:spTree>
    <p:extLst>
      <p:ext uri="{BB962C8B-B14F-4D97-AF65-F5344CB8AC3E}">
        <p14:creationId xmlns:p14="http://schemas.microsoft.com/office/powerpoint/2010/main" val="8885717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Zielgruppe Planer">
    <p:spTree>
      <p:nvGrpSpPr>
        <p:cNvPr id="1" name=""/>
        <p:cNvGrpSpPr/>
        <p:nvPr/>
      </p:nvGrpSpPr>
      <p:grpSpPr>
        <a:xfrm>
          <a:off x="0" y="0"/>
          <a:ext cx="0" cy="0"/>
          <a:chOff x="0" y="0"/>
          <a:chExt cx="0" cy="0"/>
        </a:xfrm>
      </p:grpSpPr>
      <p:sp>
        <p:nvSpPr>
          <p:cNvPr id="5" name="Bildplatzhalter 4"/>
          <p:cNvSpPr>
            <a:spLocks noGrp="1"/>
          </p:cNvSpPr>
          <p:nvPr>
            <p:ph type="pic" sz="quarter" idx="11" hasCustomPrompt="1"/>
          </p:nvPr>
        </p:nvSpPr>
        <p:spPr>
          <a:xfrm>
            <a:off x="3470400" y="404377"/>
            <a:ext cx="2203200" cy="1652910"/>
          </a:xfrm>
          <a:prstGeom prst="ellipse">
            <a:avLst/>
          </a:prstGeom>
          <a:solidFill>
            <a:schemeClr val="bg1">
              <a:lumMod val="95000"/>
            </a:schemeClr>
          </a:solidFill>
        </p:spPr>
        <p:txBody>
          <a:bodyPr anchor="ctr"/>
          <a:lstStyle>
            <a:lvl1pPr algn="ctr">
              <a:defRPr/>
            </a:lvl1pPr>
          </a:lstStyle>
          <a:p>
            <a:r>
              <a:rPr lang="de-DE" dirty="0"/>
              <a:t>BILD</a:t>
            </a:r>
          </a:p>
        </p:txBody>
      </p:sp>
      <p:sp>
        <p:nvSpPr>
          <p:cNvPr id="10" name="Textplatzhalter 20"/>
          <p:cNvSpPr>
            <a:spLocks noGrp="1"/>
          </p:cNvSpPr>
          <p:nvPr>
            <p:ph type="body" sz="quarter" idx="13"/>
          </p:nvPr>
        </p:nvSpPr>
        <p:spPr>
          <a:xfrm>
            <a:off x="2089152" y="2757042"/>
            <a:ext cx="4965699" cy="2045040"/>
          </a:xfrm>
          <a:prstGeom prst="rect">
            <a:avLst/>
          </a:prstGeom>
        </p:spPr>
        <p:txBody>
          <a:bodyPr>
            <a:normAutofit/>
          </a:bodyPr>
          <a:lstStyle>
            <a:lvl1pPr algn="ctr">
              <a:lnSpc>
                <a:spcPct val="150000"/>
              </a:lnSpc>
              <a:defRPr sz="900" cap="none" spc="0">
                <a:latin typeface="+mn-lt"/>
              </a:defRPr>
            </a:lvl1pPr>
          </a:lstStyle>
          <a:p>
            <a:pPr lvl="0"/>
            <a:endParaRPr lang="de-DE" dirty="0"/>
          </a:p>
        </p:txBody>
      </p:sp>
      <p:sp>
        <p:nvSpPr>
          <p:cNvPr id="11" name="Textfeld 10"/>
          <p:cNvSpPr txBox="1"/>
          <p:nvPr userDrawn="1"/>
        </p:nvSpPr>
        <p:spPr>
          <a:xfrm>
            <a:off x="2044360" y="2370163"/>
            <a:ext cx="5055280" cy="334707"/>
          </a:xfrm>
          <a:prstGeom prst="rect">
            <a:avLst/>
          </a:prstGeom>
          <a:noFill/>
        </p:spPr>
        <p:txBody>
          <a:bodyPr wrap="square" rtlCol="0">
            <a:spAutoFit/>
          </a:bodyPr>
          <a:lstStyle/>
          <a:p>
            <a:pPr marL="0" marR="0" indent="0" algn="ctr" defTabSz="685930" rtl="0" eaLnBrk="1" fontAlgn="auto" latinLnBrk="0" hangingPunct="1">
              <a:lnSpc>
                <a:spcPct val="100000"/>
              </a:lnSpc>
              <a:spcBef>
                <a:spcPts val="0"/>
              </a:spcBef>
              <a:spcAft>
                <a:spcPts val="0"/>
              </a:spcAft>
              <a:buClrTx/>
              <a:buSzTx/>
              <a:buFontTx/>
              <a:buNone/>
              <a:tabLst/>
              <a:defRPr/>
            </a:pPr>
            <a:r>
              <a:rPr kumimoji="0" lang="en-US" sz="1575" b="0" i="0" u="none" strike="noStrike" kern="1200" cap="none" spc="0" normalizeH="0" baseline="0" noProof="0" dirty="0">
                <a:ln>
                  <a:noFill/>
                </a:ln>
                <a:solidFill>
                  <a:srgbClr val="000000"/>
                </a:solidFill>
                <a:effectLst/>
                <a:uLnTx/>
                <a:uFillTx/>
                <a:latin typeface="Din-Bold" charset="0"/>
                <a:ea typeface="+mn-ea"/>
                <a:cs typeface="+mn-cs"/>
              </a:rPr>
              <a:t>PLANER</a:t>
            </a:r>
          </a:p>
        </p:txBody>
      </p:sp>
      <p:grpSp>
        <p:nvGrpSpPr>
          <p:cNvPr id="6" name="Gruppieren 5">
            <a:extLst>
              <a:ext uri="{FF2B5EF4-FFF2-40B4-BE49-F238E27FC236}">
                <a16:creationId xmlns:a16="http://schemas.microsoft.com/office/drawing/2014/main" id="{83E4565F-2B2F-9A4F-A89A-4E6CA5032673}"/>
              </a:ext>
            </a:extLst>
          </p:cNvPr>
          <p:cNvGrpSpPr/>
          <p:nvPr userDrawn="1"/>
        </p:nvGrpSpPr>
        <p:grpSpPr>
          <a:xfrm>
            <a:off x="376654" y="0"/>
            <a:ext cx="1660966" cy="632170"/>
            <a:chOff x="7006776" y="3175"/>
            <a:chExt cx="1660966" cy="632170"/>
          </a:xfrm>
        </p:grpSpPr>
        <p:sp>
          <p:nvSpPr>
            <p:cNvPr id="7" name="Textfeld 6">
              <a:extLst>
                <a:ext uri="{FF2B5EF4-FFF2-40B4-BE49-F238E27FC236}">
                  <a16:creationId xmlns:a16="http://schemas.microsoft.com/office/drawing/2014/main" id="{323B4849-2763-064C-9C66-55151BF97267}"/>
                </a:ext>
              </a:extLst>
            </p:cNvPr>
            <p:cNvSpPr txBox="1"/>
            <p:nvPr userDrawn="1"/>
          </p:nvSpPr>
          <p:spPr>
            <a:xfrm>
              <a:off x="7006776" y="3175"/>
              <a:ext cx="1660966" cy="632170"/>
            </a:xfrm>
            <a:prstGeom prst="rect">
              <a:avLst/>
            </a:prstGeom>
            <a:solidFill>
              <a:schemeClr val="tx1"/>
            </a:solidFill>
            <a:ln>
              <a:solidFill>
                <a:schemeClr val="tx1"/>
              </a:solidFill>
            </a:ln>
          </p:spPr>
          <p:txBody>
            <a:bodyPr wrap="square" rtlCol="0">
              <a:spAutoFit/>
            </a:bodyPr>
            <a:lstStyle/>
            <a:p>
              <a:endParaRPr lang="de-DE" dirty="0"/>
            </a:p>
          </p:txBody>
        </p:sp>
        <p:pic>
          <p:nvPicPr>
            <p:cNvPr id="8" name="Picture 4" descr="Q:\Marketing_Intern\Nina\neue Logos\12_TRILUX_Logo_Sonne_mit_claim_neg_RGB.jpg">
              <a:extLst>
                <a:ext uri="{FF2B5EF4-FFF2-40B4-BE49-F238E27FC236}">
                  <a16:creationId xmlns:a16="http://schemas.microsoft.com/office/drawing/2014/main" id="{D1B6F30B-4AEF-7E41-8321-FB307EDC9F9E}"/>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7006776" y="66440"/>
              <a:ext cx="1660966" cy="553046"/>
            </a:xfrm>
            <a:prstGeom prst="rect">
              <a:avLst/>
            </a:prstGeom>
            <a:noFill/>
            <a:extLst>
              <a:ext uri="{909E8E84-426E-40dd-AFC4-6F175D3DCCD1}">
                <a14:hiddenFill xmlns="" xmlns:a14="http://schemas.microsoft.com/office/drawing/2010/main">
                  <a:solidFill>
                    <a:srgbClr val="FFFFFF"/>
                  </a:solidFill>
                </a14:hiddenFill>
              </a:ext>
            </a:extLst>
          </p:spPr>
        </p:pic>
      </p:grpSp>
    </p:spTree>
    <p:extLst>
      <p:ext uri="{BB962C8B-B14F-4D97-AF65-F5344CB8AC3E}">
        <p14:creationId xmlns:p14="http://schemas.microsoft.com/office/powerpoint/2010/main" val="33178004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Zielgruppe Installateur">
    <p:spTree>
      <p:nvGrpSpPr>
        <p:cNvPr id="1" name=""/>
        <p:cNvGrpSpPr/>
        <p:nvPr/>
      </p:nvGrpSpPr>
      <p:grpSpPr>
        <a:xfrm>
          <a:off x="0" y="0"/>
          <a:ext cx="0" cy="0"/>
          <a:chOff x="0" y="0"/>
          <a:chExt cx="0" cy="0"/>
        </a:xfrm>
      </p:grpSpPr>
      <p:sp>
        <p:nvSpPr>
          <p:cNvPr id="5" name="Bildplatzhalter 4"/>
          <p:cNvSpPr>
            <a:spLocks noGrp="1"/>
          </p:cNvSpPr>
          <p:nvPr>
            <p:ph type="pic" sz="quarter" idx="11" hasCustomPrompt="1"/>
          </p:nvPr>
        </p:nvSpPr>
        <p:spPr>
          <a:xfrm>
            <a:off x="3470400" y="404377"/>
            <a:ext cx="2203200" cy="1652910"/>
          </a:xfrm>
          <a:prstGeom prst="ellipse">
            <a:avLst/>
          </a:prstGeom>
          <a:solidFill>
            <a:schemeClr val="bg1">
              <a:lumMod val="95000"/>
            </a:schemeClr>
          </a:solidFill>
        </p:spPr>
        <p:txBody>
          <a:bodyPr anchor="ctr"/>
          <a:lstStyle>
            <a:lvl1pPr algn="ctr">
              <a:defRPr/>
            </a:lvl1pPr>
          </a:lstStyle>
          <a:p>
            <a:r>
              <a:rPr lang="de-DE" dirty="0"/>
              <a:t>BILD</a:t>
            </a:r>
          </a:p>
        </p:txBody>
      </p:sp>
      <p:sp>
        <p:nvSpPr>
          <p:cNvPr id="10" name="Textplatzhalter 20"/>
          <p:cNvSpPr>
            <a:spLocks noGrp="1"/>
          </p:cNvSpPr>
          <p:nvPr>
            <p:ph type="body" sz="quarter" idx="13"/>
          </p:nvPr>
        </p:nvSpPr>
        <p:spPr>
          <a:xfrm>
            <a:off x="2089152" y="2757042"/>
            <a:ext cx="4965699" cy="2045040"/>
          </a:xfrm>
          <a:prstGeom prst="rect">
            <a:avLst/>
          </a:prstGeom>
        </p:spPr>
        <p:txBody>
          <a:bodyPr>
            <a:normAutofit/>
          </a:bodyPr>
          <a:lstStyle>
            <a:lvl1pPr algn="ctr">
              <a:lnSpc>
                <a:spcPct val="150000"/>
              </a:lnSpc>
              <a:defRPr sz="900" cap="none" spc="0">
                <a:latin typeface="+mn-lt"/>
              </a:defRPr>
            </a:lvl1pPr>
          </a:lstStyle>
          <a:p>
            <a:pPr lvl="0"/>
            <a:endParaRPr lang="de-DE" dirty="0"/>
          </a:p>
        </p:txBody>
      </p:sp>
      <p:sp>
        <p:nvSpPr>
          <p:cNvPr id="11" name="Textfeld 10"/>
          <p:cNvSpPr txBox="1"/>
          <p:nvPr userDrawn="1"/>
        </p:nvSpPr>
        <p:spPr>
          <a:xfrm>
            <a:off x="2044360" y="2370163"/>
            <a:ext cx="5055280" cy="334707"/>
          </a:xfrm>
          <a:prstGeom prst="rect">
            <a:avLst/>
          </a:prstGeom>
          <a:noFill/>
        </p:spPr>
        <p:txBody>
          <a:bodyPr wrap="square" rtlCol="0">
            <a:spAutoFit/>
          </a:bodyPr>
          <a:lstStyle/>
          <a:p>
            <a:pPr marL="0" marR="0" indent="0" algn="ctr" defTabSz="685930" rtl="0" eaLnBrk="1" fontAlgn="auto" latinLnBrk="0" hangingPunct="1">
              <a:lnSpc>
                <a:spcPct val="100000"/>
              </a:lnSpc>
              <a:spcBef>
                <a:spcPts val="0"/>
              </a:spcBef>
              <a:spcAft>
                <a:spcPts val="0"/>
              </a:spcAft>
              <a:buClrTx/>
              <a:buSzTx/>
              <a:buFontTx/>
              <a:buNone/>
              <a:tabLst/>
              <a:defRPr/>
            </a:pPr>
            <a:r>
              <a:rPr kumimoji="0" lang="en-US" sz="1575" b="0" i="0" u="none" strike="noStrike" kern="1200" cap="none" spc="0" normalizeH="0" baseline="0" noProof="0" dirty="0">
                <a:ln>
                  <a:noFill/>
                </a:ln>
                <a:solidFill>
                  <a:srgbClr val="000000"/>
                </a:solidFill>
                <a:effectLst/>
                <a:uLnTx/>
                <a:uFillTx/>
                <a:latin typeface="Din-Bold" charset="0"/>
                <a:ea typeface="+mn-ea"/>
                <a:cs typeface="+mn-cs"/>
              </a:rPr>
              <a:t>INSTALLATEUR</a:t>
            </a:r>
          </a:p>
        </p:txBody>
      </p:sp>
      <p:grpSp>
        <p:nvGrpSpPr>
          <p:cNvPr id="6" name="Gruppieren 5">
            <a:extLst>
              <a:ext uri="{FF2B5EF4-FFF2-40B4-BE49-F238E27FC236}">
                <a16:creationId xmlns:a16="http://schemas.microsoft.com/office/drawing/2014/main" id="{83E4565F-2B2F-9A4F-A89A-4E6CA5032673}"/>
              </a:ext>
            </a:extLst>
          </p:cNvPr>
          <p:cNvGrpSpPr/>
          <p:nvPr userDrawn="1"/>
        </p:nvGrpSpPr>
        <p:grpSpPr>
          <a:xfrm>
            <a:off x="376654" y="0"/>
            <a:ext cx="1660966" cy="632170"/>
            <a:chOff x="7006776" y="3175"/>
            <a:chExt cx="1660966" cy="632170"/>
          </a:xfrm>
        </p:grpSpPr>
        <p:sp>
          <p:nvSpPr>
            <p:cNvPr id="7" name="Textfeld 6">
              <a:extLst>
                <a:ext uri="{FF2B5EF4-FFF2-40B4-BE49-F238E27FC236}">
                  <a16:creationId xmlns:a16="http://schemas.microsoft.com/office/drawing/2014/main" id="{323B4849-2763-064C-9C66-55151BF97267}"/>
                </a:ext>
              </a:extLst>
            </p:cNvPr>
            <p:cNvSpPr txBox="1"/>
            <p:nvPr userDrawn="1"/>
          </p:nvSpPr>
          <p:spPr>
            <a:xfrm>
              <a:off x="7006776" y="3175"/>
              <a:ext cx="1660966" cy="632170"/>
            </a:xfrm>
            <a:prstGeom prst="rect">
              <a:avLst/>
            </a:prstGeom>
            <a:solidFill>
              <a:schemeClr val="tx1"/>
            </a:solidFill>
            <a:ln>
              <a:solidFill>
                <a:schemeClr val="tx1"/>
              </a:solidFill>
            </a:ln>
          </p:spPr>
          <p:txBody>
            <a:bodyPr wrap="square" rtlCol="0">
              <a:spAutoFit/>
            </a:bodyPr>
            <a:lstStyle/>
            <a:p>
              <a:endParaRPr lang="de-DE" dirty="0"/>
            </a:p>
          </p:txBody>
        </p:sp>
        <p:pic>
          <p:nvPicPr>
            <p:cNvPr id="8" name="Picture 4" descr="Q:\Marketing_Intern\Nina\neue Logos\12_TRILUX_Logo_Sonne_mit_claim_neg_RGB.jpg">
              <a:extLst>
                <a:ext uri="{FF2B5EF4-FFF2-40B4-BE49-F238E27FC236}">
                  <a16:creationId xmlns:a16="http://schemas.microsoft.com/office/drawing/2014/main" id="{D1B6F30B-4AEF-7E41-8321-FB307EDC9F9E}"/>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7006776" y="66440"/>
              <a:ext cx="1660966" cy="553046"/>
            </a:xfrm>
            <a:prstGeom prst="rect">
              <a:avLst/>
            </a:prstGeom>
            <a:noFill/>
            <a:extLst>
              <a:ext uri="{909E8E84-426E-40dd-AFC4-6F175D3DCCD1}">
                <a14:hiddenFill xmlns="" xmlns:a14="http://schemas.microsoft.com/office/drawing/2010/main">
                  <a:solidFill>
                    <a:srgbClr val="FFFFFF"/>
                  </a:solidFill>
                </a14:hiddenFill>
              </a:ext>
            </a:extLst>
          </p:spPr>
        </p:pic>
      </p:grpSp>
    </p:spTree>
    <p:extLst>
      <p:ext uri="{BB962C8B-B14F-4D97-AF65-F5344CB8AC3E}">
        <p14:creationId xmlns:p14="http://schemas.microsoft.com/office/powerpoint/2010/main" val="19210583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Zielgruppe Betreiber / Endkunde">
    <p:spTree>
      <p:nvGrpSpPr>
        <p:cNvPr id="1" name=""/>
        <p:cNvGrpSpPr/>
        <p:nvPr/>
      </p:nvGrpSpPr>
      <p:grpSpPr>
        <a:xfrm>
          <a:off x="0" y="0"/>
          <a:ext cx="0" cy="0"/>
          <a:chOff x="0" y="0"/>
          <a:chExt cx="0" cy="0"/>
        </a:xfrm>
      </p:grpSpPr>
      <p:sp>
        <p:nvSpPr>
          <p:cNvPr id="5" name="Bildplatzhalter 4"/>
          <p:cNvSpPr>
            <a:spLocks noGrp="1"/>
          </p:cNvSpPr>
          <p:nvPr>
            <p:ph type="pic" sz="quarter" idx="11" hasCustomPrompt="1"/>
          </p:nvPr>
        </p:nvSpPr>
        <p:spPr>
          <a:xfrm>
            <a:off x="3470400" y="404377"/>
            <a:ext cx="2203200" cy="1652910"/>
          </a:xfrm>
          <a:prstGeom prst="ellipse">
            <a:avLst/>
          </a:prstGeom>
          <a:solidFill>
            <a:schemeClr val="bg1">
              <a:lumMod val="95000"/>
            </a:schemeClr>
          </a:solidFill>
        </p:spPr>
        <p:txBody>
          <a:bodyPr anchor="ctr"/>
          <a:lstStyle>
            <a:lvl1pPr algn="ctr">
              <a:defRPr/>
            </a:lvl1pPr>
          </a:lstStyle>
          <a:p>
            <a:r>
              <a:rPr lang="de-DE" dirty="0"/>
              <a:t>BILD</a:t>
            </a:r>
          </a:p>
        </p:txBody>
      </p:sp>
      <p:sp>
        <p:nvSpPr>
          <p:cNvPr id="10" name="Textplatzhalter 20"/>
          <p:cNvSpPr>
            <a:spLocks noGrp="1"/>
          </p:cNvSpPr>
          <p:nvPr>
            <p:ph type="body" sz="quarter" idx="13"/>
          </p:nvPr>
        </p:nvSpPr>
        <p:spPr>
          <a:xfrm>
            <a:off x="2089152" y="2757042"/>
            <a:ext cx="4965699" cy="2045040"/>
          </a:xfrm>
          <a:prstGeom prst="rect">
            <a:avLst/>
          </a:prstGeom>
        </p:spPr>
        <p:txBody>
          <a:bodyPr>
            <a:normAutofit/>
          </a:bodyPr>
          <a:lstStyle>
            <a:lvl1pPr algn="ctr">
              <a:lnSpc>
                <a:spcPct val="150000"/>
              </a:lnSpc>
              <a:defRPr sz="900" cap="none" spc="0">
                <a:latin typeface="+mn-lt"/>
              </a:defRPr>
            </a:lvl1pPr>
          </a:lstStyle>
          <a:p>
            <a:pPr lvl="0"/>
            <a:endParaRPr lang="de-DE" dirty="0"/>
          </a:p>
        </p:txBody>
      </p:sp>
      <p:sp>
        <p:nvSpPr>
          <p:cNvPr id="11" name="Textfeld 10"/>
          <p:cNvSpPr txBox="1"/>
          <p:nvPr userDrawn="1"/>
        </p:nvSpPr>
        <p:spPr>
          <a:xfrm>
            <a:off x="2044360" y="2370163"/>
            <a:ext cx="5055280" cy="334707"/>
          </a:xfrm>
          <a:prstGeom prst="rect">
            <a:avLst/>
          </a:prstGeom>
          <a:noFill/>
        </p:spPr>
        <p:txBody>
          <a:bodyPr wrap="square" rtlCol="0">
            <a:spAutoFit/>
          </a:bodyPr>
          <a:lstStyle/>
          <a:p>
            <a:pPr marL="0" marR="0" indent="0" algn="ctr" defTabSz="685930" rtl="0" eaLnBrk="1" fontAlgn="auto" latinLnBrk="0" hangingPunct="1">
              <a:lnSpc>
                <a:spcPct val="100000"/>
              </a:lnSpc>
              <a:spcBef>
                <a:spcPts val="0"/>
              </a:spcBef>
              <a:spcAft>
                <a:spcPts val="0"/>
              </a:spcAft>
              <a:buClrTx/>
              <a:buSzTx/>
              <a:buFontTx/>
              <a:buNone/>
              <a:tabLst/>
              <a:defRPr/>
            </a:pPr>
            <a:r>
              <a:rPr kumimoji="0" lang="en-US" sz="1575" b="0" i="0" u="none" strike="noStrike" kern="1200" cap="none" spc="0" normalizeH="0" baseline="0" noProof="0" dirty="0">
                <a:ln>
                  <a:noFill/>
                </a:ln>
                <a:solidFill>
                  <a:srgbClr val="000000"/>
                </a:solidFill>
                <a:effectLst/>
                <a:uLnTx/>
                <a:uFillTx/>
                <a:latin typeface="Din-Bold" charset="0"/>
                <a:ea typeface="+mn-ea"/>
                <a:cs typeface="+mn-cs"/>
              </a:rPr>
              <a:t>ENDKUNDE</a:t>
            </a:r>
          </a:p>
        </p:txBody>
      </p:sp>
      <p:grpSp>
        <p:nvGrpSpPr>
          <p:cNvPr id="6" name="Gruppieren 5">
            <a:extLst>
              <a:ext uri="{FF2B5EF4-FFF2-40B4-BE49-F238E27FC236}">
                <a16:creationId xmlns:a16="http://schemas.microsoft.com/office/drawing/2014/main" id="{83E4565F-2B2F-9A4F-A89A-4E6CA5032673}"/>
              </a:ext>
            </a:extLst>
          </p:cNvPr>
          <p:cNvGrpSpPr/>
          <p:nvPr userDrawn="1"/>
        </p:nvGrpSpPr>
        <p:grpSpPr>
          <a:xfrm>
            <a:off x="376654" y="0"/>
            <a:ext cx="1660966" cy="632170"/>
            <a:chOff x="7006776" y="3175"/>
            <a:chExt cx="1660966" cy="632170"/>
          </a:xfrm>
        </p:grpSpPr>
        <p:sp>
          <p:nvSpPr>
            <p:cNvPr id="7" name="Textfeld 6">
              <a:extLst>
                <a:ext uri="{FF2B5EF4-FFF2-40B4-BE49-F238E27FC236}">
                  <a16:creationId xmlns:a16="http://schemas.microsoft.com/office/drawing/2014/main" id="{323B4849-2763-064C-9C66-55151BF97267}"/>
                </a:ext>
              </a:extLst>
            </p:cNvPr>
            <p:cNvSpPr txBox="1"/>
            <p:nvPr userDrawn="1"/>
          </p:nvSpPr>
          <p:spPr>
            <a:xfrm>
              <a:off x="7006776" y="3175"/>
              <a:ext cx="1660966" cy="632170"/>
            </a:xfrm>
            <a:prstGeom prst="rect">
              <a:avLst/>
            </a:prstGeom>
            <a:solidFill>
              <a:schemeClr val="tx1"/>
            </a:solidFill>
            <a:ln>
              <a:solidFill>
                <a:schemeClr val="tx1"/>
              </a:solidFill>
            </a:ln>
          </p:spPr>
          <p:txBody>
            <a:bodyPr wrap="square" rtlCol="0">
              <a:spAutoFit/>
            </a:bodyPr>
            <a:lstStyle/>
            <a:p>
              <a:endParaRPr lang="de-DE" dirty="0"/>
            </a:p>
          </p:txBody>
        </p:sp>
        <p:pic>
          <p:nvPicPr>
            <p:cNvPr id="8" name="Picture 4" descr="Q:\Marketing_Intern\Nina\neue Logos\12_TRILUX_Logo_Sonne_mit_claim_neg_RGB.jpg">
              <a:extLst>
                <a:ext uri="{FF2B5EF4-FFF2-40B4-BE49-F238E27FC236}">
                  <a16:creationId xmlns:a16="http://schemas.microsoft.com/office/drawing/2014/main" id="{D1B6F30B-4AEF-7E41-8321-FB307EDC9F9E}"/>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7006776" y="66440"/>
              <a:ext cx="1660966" cy="553046"/>
            </a:xfrm>
            <a:prstGeom prst="rect">
              <a:avLst/>
            </a:prstGeom>
            <a:noFill/>
            <a:extLst>
              <a:ext uri="{909E8E84-426E-40dd-AFC4-6F175D3DCCD1}">
                <a14:hiddenFill xmlns="" xmlns:a14="http://schemas.microsoft.com/office/drawing/2010/main">
                  <a:solidFill>
                    <a:srgbClr val="FFFFFF"/>
                  </a:solidFill>
                </a14:hiddenFill>
              </a:ext>
            </a:extLst>
          </p:spPr>
        </p:pic>
      </p:grpSp>
    </p:spTree>
    <p:extLst>
      <p:ext uri="{BB962C8B-B14F-4D97-AF65-F5344CB8AC3E}">
        <p14:creationId xmlns:p14="http://schemas.microsoft.com/office/powerpoint/2010/main" val="17494004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Title">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4E97ECD6-ABC8-4C8E-8232-2434DC95BBD7}"/>
              </a:ext>
            </a:extLst>
          </p:cNvPr>
          <p:cNvPicPr>
            <a:picLocks noChangeAspect="1"/>
          </p:cNvPicPr>
          <p:nvPr/>
        </p:nvPicPr>
        <p:blipFill rotWithShape="1">
          <a:blip r:embed="rId2">
            <a:extLst>
              <a:ext uri="{28A0092B-C50C-407E-A947-70E740481C1C}">
                <a14:useLocalDpi xmlns:a14="http://schemas.microsoft.com/office/drawing/2010/main"/>
              </a:ext>
            </a:extLst>
          </a:blip>
          <a:srcRect l="1866" b="1553"/>
          <a:stretch/>
        </p:blipFill>
        <p:spPr>
          <a:xfrm>
            <a:off x="0" y="-5469"/>
            <a:ext cx="9144000" cy="5159929"/>
          </a:xfrm>
          <a:prstGeom prst="rect">
            <a:avLst/>
          </a:prstGeom>
        </p:spPr>
      </p:pic>
      <p:grpSp>
        <p:nvGrpSpPr>
          <p:cNvPr id="14" name="Gruppieren 13">
            <a:extLst>
              <a:ext uri="{FF2B5EF4-FFF2-40B4-BE49-F238E27FC236}">
                <a16:creationId xmlns:a16="http://schemas.microsoft.com/office/drawing/2014/main" id="{CE473244-CA45-4643-97DC-76AFEAA8CB4C}"/>
              </a:ext>
            </a:extLst>
          </p:cNvPr>
          <p:cNvGrpSpPr/>
          <p:nvPr/>
        </p:nvGrpSpPr>
        <p:grpSpPr>
          <a:xfrm>
            <a:off x="376655" y="0"/>
            <a:ext cx="1660966" cy="616311"/>
            <a:chOff x="7006776" y="3175"/>
            <a:chExt cx="1660966" cy="616311"/>
          </a:xfrm>
        </p:grpSpPr>
        <p:sp>
          <p:nvSpPr>
            <p:cNvPr id="15" name="Textfeld 14">
              <a:extLst>
                <a:ext uri="{FF2B5EF4-FFF2-40B4-BE49-F238E27FC236}">
                  <a16:creationId xmlns:a16="http://schemas.microsoft.com/office/drawing/2014/main" id="{6037A9A1-B7A3-0646-9E1D-87D3F4AB37CE}"/>
                </a:ext>
              </a:extLst>
            </p:cNvPr>
            <p:cNvSpPr txBox="1"/>
            <p:nvPr/>
          </p:nvSpPr>
          <p:spPr>
            <a:xfrm>
              <a:off x="7006776" y="3175"/>
              <a:ext cx="1660966" cy="248209"/>
            </a:xfrm>
            <a:prstGeom prst="rect">
              <a:avLst/>
            </a:prstGeom>
            <a:solidFill>
              <a:schemeClr val="tx1"/>
            </a:solidFill>
            <a:ln>
              <a:solidFill>
                <a:schemeClr val="tx1"/>
              </a:solidFill>
            </a:ln>
          </p:spPr>
          <p:txBody>
            <a:bodyPr wrap="square" rtlCol="0">
              <a:spAutoFit/>
            </a:bodyPr>
            <a:lstStyle/>
            <a:p>
              <a:endParaRPr lang="de-DE" sz="1013"/>
            </a:p>
          </p:txBody>
        </p:sp>
        <p:pic>
          <p:nvPicPr>
            <p:cNvPr id="16" name="Picture 4" descr="Q:\Marketing_Intern\Nina\neue Logos\12_TRILUX_Logo_Sonne_mit_claim_neg_RGB.jpg">
              <a:extLst>
                <a:ext uri="{FF2B5EF4-FFF2-40B4-BE49-F238E27FC236}">
                  <a16:creationId xmlns:a16="http://schemas.microsoft.com/office/drawing/2014/main" id="{E2188DA1-E68B-8F4A-A462-DBB88098570A}"/>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006776" y="66440"/>
              <a:ext cx="1660966" cy="553046"/>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itel 1">
            <a:extLst>
              <a:ext uri="{FF2B5EF4-FFF2-40B4-BE49-F238E27FC236}">
                <a16:creationId xmlns:a16="http://schemas.microsoft.com/office/drawing/2014/main" id="{C850DB85-18D5-4FBD-B6CE-46B536EAF331}"/>
              </a:ext>
            </a:extLst>
          </p:cNvPr>
          <p:cNvSpPr>
            <a:spLocks noGrp="1"/>
          </p:cNvSpPr>
          <p:nvPr>
            <p:ph type="title" hasCustomPrompt="1"/>
          </p:nvPr>
        </p:nvSpPr>
        <p:spPr>
          <a:xfrm>
            <a:off x="404276" y="1303440"/>
            <a:ext cx="3566475" cy="1602598"/>
          </a:xfrm>
          <a:prstGeom prst="rect">
            <a:avLst/>
          </a:prstGeom>
        </p:spPr>
        <p:txBody>
          <a:bodyPr lIns="121899" tIns="60949" rIns="121899" bIns="60949"/>
          <a:lstStyle>
            <a:lvl1pPr>
              <a:defRPr sz="2100" b="1" cap="all" baseline="0">
                <a:solidFill>
                  <a:schemeClr val="bg1"/>
                </a:solidFill>
              </a:defRPr>
            </a:lvl1pPr>
          </a:lstStyle>
          <a:p>
            <a:r>
              <a:rPr lang="de-DE"/>
              <a:t>MASTERTITELFORMAT BEARBEITEN</a:t>
            </a:r>
          </a:p>
        </p:txBody>
      </p:sp>
    </p:spTree>
    <p:extLst>
      <p:ext uri="{BB962C8B-B14F-4D97-AF65-F5344CB8AC3E}">
        <p14:creationId xmlns:p14="http://schemas.microsoft.com/office/powerpoint/2010/main" val="2039263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xt center white">
    <p:spTree>
      <p:nvGrpSpPr>
        <p:cNvPr id="1" name=""/>
        <p:cNvGrpSpPr/>
        <p:nvPr/>
      </p:nvGrpSpPr>
      <p:grpSpPr>
        <a:xfrm>
          <a:off x="0" y="0"/>
          <a:ext cx="0" cy="0"/>
          <a:chOff x="0" y="0"/>
          <a:chExt cx="0" cy="0"/>
        </a:xfrm>
      </p:grpSpPr>
      <p:grpSp>
        <p:nvGrpSpPr>
          <p:cNvPr id="4" name="Gruppieren 3">
            <a:extLst>
              <a:ext uri="{FF2B5EF4-FFF2-40B4-BE49-F238E27FC236}">
                <a16:creationId xmlns:a16="http://schemas.microsoft.com/office/drawing/2014/main" id="{4B6C1FF8-DDE5-E240-B713-63071D1D5BCD}"/>
              </a:ext>
            </a:extLst>
          </p:cNvPr>
          <p:cNvGrpSpPr/>
          <p:nvPr userDrawn="1"/>
        </p:nvGrpSpPr>
        <p:grpSpPr>
          <a:xfrm>
            <a:off x="376654" y="0"/>
            <a:ext cx="1660966" cy="632170"/>
            <a:chOff x="7006776" y="3175"/>
            <a:chExt cx="1660966" cy="632170"/>
          </a:xfrm>
        </p:grpSpPr>
        <p:sp>
          <p:nvSpPr>
            <p:cNvPr id="5" name="Textfeld 4">
              <a:extLst>
                <a:ext uri="{FF2B5EF4-FFF2-40B4-BE49-F238E27FC236}">
                  <a16:creationId xmlns:a16="http://schemas.microsoft.com/office/drawing/2014/main" id="{56D7D840-0B0B-6649-9E99-8928359B2DCC}"/>
                </a:ext>
              </a:extLst>
            </p:cNvPr>
            <p:cNvSpPr txBox="1"/>
            <p:nvPr userDrawn="1"/>
          </p:nvSpPr>
          <p:spPr>
            <a:xfrm>
              <a:off x="7006776" y="3175"/>
              <a:ext cx="1660966" cy="632170"/>
            </a:xfrm>
            <a:prstGeom prst="rect">
              <a:avLst/>
            </a:prstGeom>
            <a:solidFill>
              <a:schemeClr val="tx1"/>
            </a:solidFill>
            <a:ln>
              <a:solidFill>
                <a:schemeClr val="tx1"/>
              </a:solidFill>
            </a:ln>
          </p:spPr>
          <p:txBody>
            <a:bodyPr wrap="square" rtlCol="0">
              <a:spAutoFit/>
            </a:bodyPr>
            <a:lstStyle/>
            <a:p>
              <a:endParaRPr lang="de-DE" dirty="0"/>
            </a:p>
          </p:txBody>
        </p:sp>
        <p:pic>
          <p:nvPicPr>
            <p:cNvPr id="6" name="Picture 4" descr="Q:\Marketing_Intern\Nina\neue Logos\12_TRILUX_Logo_Sonne_mit_claim_neg_RGB.jpg">
              <a:extLst>
                <a:ext uri="{FF2B5EF4-FFF2-40B4-BE49-F238E27FC236}">
                  <a16:creationId xmlns:a16="http://schemas.microsoft.com/office/drawing/2014/main" id="{764A468C-C2EB-3D4A-B36F-A072840FA91D}"/>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7006776" y="66440"/>
              <a:ext cx="1660966" cy="553046"/>
            </a:xfrm>
            <a:prstGeom prst="rect">
              <a:avLst/>
            </a:prstGeom>
            <a:noFill/>
            <a:extLst>
              <a:ext uri="{909E8E84-426E-40dd-AFC4-6F175D3DCCD1}">
                <a14:hiddenFill xmlns="" xmlns:a14="http://schemas.microsoft.com/office/drawing/2010/main">
                  <a:solidFill>
                    <a:srgbClr val="FFFFFF"/>
                  </a:solidFill>
                </a14:hiddenFill>
              </a:ext>
            </a:extLst>
          </p:spPr>
        </p:pic>
      </p:grpSp>
      <p:sp>
        <p:nvSpPr>
          <p:cNvPr id="9" name="Datumsplatzhalter 4">
            <a:extLst>
              <a:ext uri="{FF2B5EF4-FFF2-40B4-BE49-F238E27FC236}">
                <a16:creationId xmlns:a16="http://schemas.microsoft.com/office/drawing/2014/main" id="{3A776A93-D2B1-BD4D-B8A8-9AE75ACD1C22}"/>
              </a:ext>
            </a:extLst>
          </p:cNvPr>
          <p:cNvSpPr txBox="1">
            <a:spLocks/>
          </p:cNvSpPr>
          <p:nvPr userDrawn="1"/>
        </p:nvSpPr>
        <p:spPr>
          <a:xfrm>
            <a:off x="456478" y="4868863"/>
            <a:ext cx="1013792" cy="274637"/>
          </a:xfrm>
          <a:prstGeom prst="rect">
            <a:avLst/>
          </a:prstGeom>
        </p:spPr>
        <p:txBody>
          <a:bodyPr vert="horz" lIns="91440" tIns="45720" rIns="91440" bIns="45720" rtlCol="0" anchor="ctr"/>
          <a:lstStyle>
            <a:defPPr>
              <a:defRPr lang="de-DE"/>
            </a:defPPr>
            <a:lvl1pPr marL="0" algn="l" defTabSz="685800" rtl="0" eaLnBrk="1" latinLnBrk="0" hangingPunct="1">
              <a:defRPr sz="900" kern="1200">
                <a:solidFill>
                  <a:schemeClr val="bg1"/>
                </a:solidFill>
                <a:latin typeface="Arial" panose="020B0604020202020204" pitchFamily="34" charset="0"/>
                <a:ea typeface="+mn-ea"/>
                <a:cs typeface="Arial" panose="020B0604020202020204" pitchFamily="34"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358D706B-1271-4C60-A390-D7FBEB12C86C}" type="datetime1">
              <a:rPr lang="de-DE" smtClean="0"/>
              <a:pPr/>
              <a:t>21.12.2021</a:t>
            </a:fld>
            <a:endParaRPr lang="de-DE" dirty="0"/>
          </a:p>
        </p:txBody>
      </p:sp>
      <p:sp>
        <p:nvSpPr>
          <p:cNvPr id="11" name="Datumsplatzhalter 4">
            <a:extLst>
              <a:ext uri="{FF2B5EF4-FFF2-40B4-BE49-F238E27FC236}">
                <a16:creationId xmlns:a16="http://schemas.microsoft.com/office/drawing/2014/main" id="{F0C16AAC-C19D-1A48-8AB3-9690697C7DB0}"/>
              </a:ext>
            </a:extLst>
          </p:cNvPr>
          <p:cNvSpPr txBox="1">
            <a:spLocks/>
          </p:cNvSpPr>
          <p:nvPr userDrawn="1"/>
        </p:nvSpPr>
        <p:spPr>
          <a:xfrm>
            <a:off x="465119" y="4868863"/>
            <a:ext cx="1013792" cy="274637"/>
          </a:xfrm>
          <a:prstGeom prst="rect">
            <a:avLst/>
          </a:prstGeom>
        </p:spPr>
        <p:txBody>
          <a:bodyPr vert="horz" lIns="91440" tIns="45720" rIns="91440" bIns="45720" rtlCol="0" anchor="ctr"/>
          <a:lstStyle>
            <a:defPPr>
              <a:defRPr lang="de-DE"/>
            </a:defPPr>
            <a:lvl1pPr marL="0" algn="l" defTabSz="914400" rtl="0" eaLnBrk="1" latinLnBrk="0" hangingPunct="1">
              <a:defRPr sz="800"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64B6F35-B0A6-4E67-9A04-F91B622B2CCB}" type="datetime1">
              <a:rPr lang="de-DE" smtClean="0"/>
              <a:pPr/>
              <a:t>21.12.2021</a:t>
            </a:fld>
            <a:endParaRPr lang="de-DE" dirty="0"/>
          </a:p>
        </p:txBody>
      </p:sp>
      <p:sp>
        <p:nvSpPr>
          <p:cNvPr id="15" name="Titel 1">
            <a:extLst>
              <a:ext uri="{FF2B5EF4-FFF2-40B4-BE49-F238E27FC236}">
                <a16:creationId xmlns:a16="http://schemas.microsoft.com/office/drawing/2014/main" id="{A22C2B5C-E3D6-844E-BC00-8085F6D89254}"/>
              </a:ext>
            </a:extLst>
          </p:cNvPr>
          <p:cNvSpPr>
            <a:spLocks noGrp="1"/>
          </p:cNvSpPr>
          <p:nvPr>
            <p:ph type="title" hasCustomPrompt="1"/>
          </p:nvPr>
        </p:nvSpPr>
        <p:spPr>
          <a:xfrm>
            <a:off x="0" y="2171079"/>
            <a:ext cx="9144000" cy="579438"/>
          </a:xfrm>
          <a:prstGeom prst="rect">
            <a:avLst/>
          </a:prstGeom>
        </p:spPr>
        <p:txBody>
          <a:bodyPr/>
          <a:lstStyle>
            <a:lvl1pPr algn="ctr">
              <a:defRPr sz="2100" b="1" cap="all" baseline="0"/>
            </a:lvl1pPr>
          </a:lstStyle>
          <a:p>
            <a:r>
              <a:rPr lang="de-DE" dirty="0"/>
              <a:t>MASTERTITELFORMAT BEARBEITEN</a:t>
            </a:r>
          </a:p>
        </p:txBody>
      </p:sp>
    </p:spTree>
    <p:extLst>
      <p:ext uri="{BB962C8B-B14F-4D97-AF65-F5344CB8AC3E}">
        <p14:creationId xmlns:p14="http://schemas.microsoft.com/office/powerpoint/2010/main" val="21493143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ext / image">
    <p:spTree>
      <p:nvGrpSpPr>
        <p:cNvPr id="1" name=""/>
        <p:cNvGrpSpPr/>
        <p:nvPr/>
      </p:nvGrpSpPr>
      <p:grpSpPr>
        <a:xfrm>
          <a:off x="0" y="0"/>
          <a:ext cx="0" cy="0"/>
          <a:chOff x="0" y="0"/>
          <a:chExt cx="0" cy="0"/>
        </a:xfrm>
      </p:grpSpPr>
      <p:grpSp>
        <p:nvGrpSpPr>
          <p:cNvPr id="17" name="Gruppieren 16">
            <a:extLst>
              <a:ext uri="{FF2B5EF4-FFF2-40B4-BE49-F238E27FC236}">
                <a16:creationId xmlns:a16="http://schemas.microsoft.com/office/drawing/2014/main" id="{83E4565F-2B2F-9A4F-A89A-4E6CA5032673}"/>
              </a:ext>
            </a:extLst>
          </p:cNvPr>
          <p:cNvGrpSpPr/>
          <p:nvPr userDrawn="1"/>
        </p:nvGrpSpPr>
        <p:grpSpPr>
          <a:xfrm>
            <a:off x="376654" y="0"/>
            <a:ext cx="1660966" cy="632170"/>
            <a:chOff x="7006776" y="3175"/>
            <a:chExt cx="1660966" cy="632170"/>
          </a:xfrm>
        </p:grpSpPr>
        <p:sp>
          <p:nvSpPr>
            <p:cNvPr id="18" name="Textfeld 17">
              <a:extLst>
                <a:ext uri="{FF2B5EF4-FFF2-40B4-BE49-F238E27FC236}">
                  <a16:creationId xmlns:a16="http://schemas.microsoft.com/office/drawing/2014/main" id="{323B4849-2763-064C-9C66-55151BF97267}"/>
                </a:ext>
              </a:extLst>
            </p:cNvPr>
            <p:cNvSpPr txBox="1"/>
            <p:nvPr userDrawn="1"/>
          </p:nvSpPr>
          <p:spPr>
            <a:xfrm>
              <a:off x="7006776" y="3175"/>
              <a:ext cx="1660966" cy="632170"/>
            </a:xfrm>
            <a:prstGeom prst="rect">
              <a:avLst/>
            </a:prstGeom>
            <a:solidFill>
              <a:schemeClr val="tx1"/>
            </a:solidFill>
            <a:ln>
              <a:solidFill>
                <a:schemeClr val="tx1"/>
              </a:solidFill>
            </a:ln>
          </p:spPr>
          <p:txBody>
            <a:bodyPr wrap="square" rtlCol="0">
              <a:spAutoFit/>
            </a:bodyPr>
            <a:lstStyle/>
            <a:p>
              <a:endParaRPr lang="de-DE" dirty="0"/>
            </a:p>
          </p:txBody>
        </p:sp>
        <p:pic>
          <p:nvPicPr>
            <p:cNvPr id="19" name="Picture 4" descr="Q:\Marketing_Intern\Nina\neue Logos\12_TRILUX_Logo_Sonne_mit_claim_neg_RGB.jpg">
              <a:extLst>
                <a:ext uri="{FF2B5EF4-FFF2-40B4-BE49-F238E27FC236}">
                  <a16:creationId xmlns:a16="http://schemas.microsoft.com/office/drawing/2014/main" id="{D1B6F30B-4AEF-7E41-8321-FB307EDC9F9E}"/>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7006776" y="66440"/>
              <a:ext cx="1660966" cy="553046"/>
            </a:xfrm>
            <a:prstGeom prst="rect">
              <a:avLst/>
            </a:prstGeom>
            <a:noFill/>
            <a:extLst>
              <a:ext uri="{909E8E84-426E-40dd-AFC4-6F175D3DCCD1}">
                <a14:hiddenFill xmlns="" xmlns:a14="http://schemas.microsoft.com/office/drawing/2010/main">
                  <a:solidFill>
                    <a:srgbClr val="FFFFFF"/>
                  </a:solidFill>
                </a14:hiddenFill>
              </a:ext>
            </a:extLst>
          </p:spPr>
        </p:pic>
      </p:grpSp>
      <p:sp>
        <p:nvSpPr>
          <p:cNvPr id="31" name="Bildplatzhalter 29">
            <a:extLst>
              <a:ext uri="{FF2B5EF4-FFF2-40B4-BE49-F238E27FC236}">
                <a16:creationId xmlns:a16="http://schemas.microsoft.com/office/drawing/2014/main" id="{69EB626A-B277-1344-9F75-3FA73C6E8B99}"/>
              </a:ext>
            </a:extLst>
          </p:cNvPr>
          <p:cNvSpPr>
            <a:spLocks noGrp="1"/>
          </p:cNvSpPr>
          <p:nvPr>
            <p:ph type="pic" sz="quarter" idx="10"/>
          </p:nvPr>
        </p:nvSpPr>
        <p:spPr>
          <a:xfrm>
            <a:off x="5338763" y="0"/>
            <a:ext cx="3805237" cy="5145088"/>
          </a:xfrm>
          <a:prstGeom prst="rect">
            <a:avLst/>
          </a:prstGeom>
        </p:spPr>
        <p:txBody>
          <a:bodyPr/>
          <a:lstStyle/>
          <a:p>
            <a:endParaRPr lang="de-DE" dirty="0"/>
          </a:p>
        </p:txBody>
      </p:sp>
      <p:sp>
        <p:nvSpPr>
          <p:cNvPr id="23" name="Titel 8">
            <a:extLst>
              <a:ext uri="{FF2B5EF4-FFF2-40B4-BE49-F238E27FC236}">
                <a16:creationId xmlns:a16="http://schemas.microsoft.com/office/drawing/2014/main" id="{3B80217C-C540-644B-911A-B381106507C1}"/>
              </a:ext>
            </a:extLst>
          </p:cNvPr>
          <p:cNvSpPr>
            <a:spLocks noGrp="1"/>
          </p:cNvSpPr>
          <p:nvPr>
            <p:ph type="title" hasCustomPrompt="1"/>
          </p:nvPr>
        </p:nvSpPr>
        <p:spPr>
          <a:xfrm>
            <a:off x="272338" y="887413"/>
            <a:ext cx="4806950" cy="579437"/>
          </a:xfrm>
          <a:prstGeom prst="rect">
            <a:avLst/>
          </a:prstGeom>
        </p:spPr>
        <p:txBody>
          <a:bodyPr/>
          <a:lstStyle>
            <a:lvl1pPr>
              <a:defRPr sz="2100" b="1" cap="all" baseline="0"/>
            </a:lvl1pPr>
          </a:lstStyle>
          <a:p>
            <a:r>
              <a:rPr lang="de-DE" dirty="0"/>
              <a:t>MASTERTITELFORMAT BEARBEITEN</a:t>
            </a:r>
          </a:p>
        </p:txBody>
      </p:sp>
      <p:sp>
        <p:nvSpPr>
          <p:cNvPr id="11" name="Textplatzhalter 4">
            <a:extLst>
              <a:ext uri="{FF2B5EF4-FFF2-40B4-BE49-F238E27FC236}">
                <a16:creationId xmlns:a16="http://schemas.microsoft.com/office/drawing/2014/main" id="{C3E67B39-4B3C-7048-A7A0-0533D33547D1}"/>
              </a:ext>
            </a:extLst>
          </p:cNvPr>
          <p:cNvSpPr>
            <a:spLocks noGrp="1"/>
          </p:cNvSpPr>
          <p:nvPr>
            <p:ph type="body" sz="quarter" idx="12" hasCustomPrompt="1"/>
          </p:nvPr>
        </p:nvSpPr>
        <p:spPr>
          <a:xfrm>
            <a:off x="272338" y="1563088"/>
            <a:ext cx="4806950" cy="3062699"/>
          </a:xfrm>
          <a:prstGeom prst="rect">
            <a:avLst/>
          </a:prstGeom>
        </p:spPr>
        <p:txBody>
          <a:bodyPr/>
          <a:lstStyle>
            <a:lvl1pPr>
              <a:defRPr sz="1200"/>
            </a:lvl1pPr>
          </a:lstStyle>
          <a:p>
            <a:r>
              <a:rPr lang="de-DE" dirty="0"/>
              <a:t>Mastertextformat bearbeiten
Zweite Ebene
Dritte Ebene
Vierte Ebene
Fünfte Ebene </a:t>
            </a:r>
          </a:p>
        </p:txBody>
      </p:sp>
    </p:spTree>
    <p:extLst>
      <p:ext uri="{BB962C8B-B14F-4D97-AF65-F5344CB8AC3E}">
        <p14:creationId xmlns:p14="http://schemas.microsoft.com/office/powerpoint/2010/main" val="14710925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 image">
    <p:spTree>
      <p:nvGrpSpPr>
        <p:cNvPr id="1" name=""/>
        <p:cNvGrpSpPr/>
        <p:nvPr/>
      </p:nvGrpSpPr>
      <p:grpSpPr>
        <a:xfrm>
          <a:off x="0" y="0"/>
          <a:ext cx="0" cy="0"/>
          <a:chOff x="0" y="0"/>
          <a:chExt cx="0" cy="0"/>
        </a:xfrm>
      </p:grpSpPr>
      <p:grpSp>
        <p:nvGrpSpPr>
          <p:cNvPr id="17" name="Gruppieren 16">
            <a:extLst>
              <a:ext uri="{FF2B5EF4-FFF2-40B4-BE49-F238E27FC236}">
                <a16:creationId xmlns:a16="http://schemas.microsoft.com/office/drawing/2014/main" id="{83E4565F-2B2F-9A4F-A89A-4E6CA5032673}"/>
              </a:ext>
            </a:extLst>
          </p:cNvPr>
          <p:cNvGrpSpPr/>
          <p:nvPr userDrawn="1"/>
        </p:nvGrpSpPr>
        <p:grpSpPr>
          <a:xfrm>
            <a:off x="376654" y="0"/>
            <a:ext cx="1660966" cy="632170"/>
            <a:chOff x="7006776" y="3175"/>
            <a:chExt cx="1660966" cy="632170"/>
          </a:xfrm>
        </p:grpSpPr>
        <p:sp>
          <p:nvSpPr>
            <p:cNvPr id="18" name="Textfeld 17">
              <a:extLst>
                <a:ext uri="{FF2B5EF4-FFF2-40B4-BE49-F238E27FC236}">
                  <a16:creationId xmlns:a16="http://schemas.microsoft.com/office/drawing/2014/main" id="{323B4849-2763-064C-9C66-55151BF97267}"/>
                </a:ext>
              </a:extLst>
            </p:cNvPr>
            <p:cNvSpPr txBox="1"/>
            <p:nvPr userDrawn="1"/>
          </p:nvSpPr>
          <p:spPr>
            <a:xfrm>
              <a:off x="7006776" y="3175"/>
              <a:ext cx="1660966" cy="632170"/>
            </a:xfrm>
            <a:prstGeom prst="rect">
              <a:avLst/>
            </a:prstGeom>
            <a:solidFill>
              <a:schemeClr val="tx1"/>
            </a:solidFill>
            <a:ln>
              <a:solidFill>
                <a:schemeClr val="tx1"/>
              </a:solidFill>
            </a:ln>
          </p:spPr>
          <p:txBody>
            <a:bodyPr wrap="square" rtlCol="0">
              <a:spAutoFit/>
            </a:bodyPr>
            <a:lstStyle/>
            <a:p>
              <a:endParaRPr lang="de-DE" dirty="0"/>
            </a:p>
          </p:txBody>
        </p:sp>
        <p:pic>
          <p:nvPicPr>
            <p:cNvPr id="19" name="Picture 4" descr="Q:\Marketing_Intern\Nina\neue Logos\12_TRILUX_Logo_Sonne_mit_claim_neg_RGB.jpg">
              <a:extLst>
                <a:ext uri="{FF2B5EF4-FFF2-40B4-BE49-F238E27FC236}">
                  <a16:creationId xmlns:a16="http://schemas.microsoft.com/office/drawing/2014/main" id="{D1B6F30B-4AEF-7E41-8321-FB307EDC9F9E}"/>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7006776" y="66440"/>
              <a:ext cx="1660966" cy="553046"/>
            </a:xfrm>
            <a:prstGeom prst="rect">
              <a:avLst/>
            </a:prstGeom>
            <a:noFill/>
            <a:extLst>
              <a:ext uri="{909E8E84-426E-40dd-AFC4-6F175D3DCCD1}">
                <a14:hiddenFill xmlns="" xmlns:a14="http://schemas.microsoft.com/office/drawing/2010/main">
                  <a:solidFill>
                    <a:srgbClr val="FFFFFF"/>
                  </a:solidFill>
                </a14:hiddenFill>
              </a:ext>
            </a:extLst>
          </p:spPr>
        </p:pic>
      </p:grpSp>
      <p:sp>
        <p:nvSpPr>
          <p:cNvPr id="31" name="Bildplatzhalter 29">
            <a:extLst>
              <a:ext uri="{FF2B5EF4-FFF2-40B4-BE49-F238E27FC236}">
                <a16:creationId xmlns:a16="http://schemas.microsoft.com/office/drawing/2014/main" id="{69EB626A-B277-1344-9F75-3FA73C6E8B99}"/>
              </a:ext>
            </a:extLst>
          </p:cNvPr>
          <p:cNvSpPr>
            <a:spLocks noGrp="1"/>
          </p:cNvSpPr>
          <p:nvPr>
            <p:ph type="pic" sz="quarter" idx="10"/>
          </p:nvPr>
        </p:nvSpPr>
        <p:spPr>
          <a:xfrm>
            <a:off x="5338763" y="0"/>
            <a:ext cx="3805237" cy="5145088"/>
          </a:xfrm>
          <a:prstGeom prst="rect">
            <a:avLst/>
          </a:prstGeom>
        </p:spPr>
        <p:txBody>
          <a:bodyPr/>
          <a:lstStyle/>
          <a:p>
            <a:endParaRPr lang="de-DE" dirty="0"/>
          </a:p>
        </p:txBody>
      </p:sp>
      <p:sp>
        <p:nvSpPr>
          <p:cNvPr id="15" name="Textplatzhalter 4">
            <a:extLst>
              <a:ext uri="{FF2B5EF4-FFF2-40B4-BE49-F238E27FC236}">
                <a16:creationId xmlns:a16="http://schemas.microsoft.com/office/drawing/2014/main" id="{C02B0E0E-87D9-534B-979A-541425ED0E11}"/>
              </a:ext>
            </a:extLst>
          </p:cNvPr>
          <p:cNvSpPr>
            <a:spLocks noGrp="1"/>
          </p:cNvSpPr>
          <p:nvPr>
            <p:ph type="body" sz="quarter" idx="11" hasCustomPrompt="1"/>
          </p:nvPr>
        </p:nvSpPr>
        <p:spPr>
          <a:xfrm>
            <a:off x="272753" y="1563088"/>
            <a:ext cx="4806827" cy="3062700"/>
          </a:xfrm>
          <a:prstGeom prst="rect">
            <a:avLst/>
          </a:prstGeom>
        </p:spPr>
        <p:txBody>
          <a:bodyPr/>
          <a:lstStyle>
            <a:lvl1pPr marL="0" marR="0" indent="0" algn="l" defTabSz="685680" rtl="0" eaLnBrk="1" fontAlgn="auto" latinLnBrk="0" hangingPunct="1">
              <a:lnSpc>
                <a:spcPct val="100000"/>
              </a:lnSpc>
              <a:spcBef>
                <a:spcPts val="0"/>
              </a:spcBef>
              <a:spcAft>
                <a:spcPts val="0"/>
              </a:spcAft>
              <a:buClrTx/>
              <a:buSzTx/>
              <a:buFontTx/>
              <a:buNone/>
              <a:tabLst/>
              <a:defRPr sz="1200">
                <a:latin typeface="Arial" panose="020B0604020202020204" pitchFamily="34" charset="0"/>
                <a:cs typeface="Arial" panose="020B0604020202020204" pitchFamily="34" charset="0"/>
              </a:defRPr>
            </a:lvl1pPr>
          </a:lstStyle>
          <a:p>
            <a:pPr marL="0" indent="0">
              <a:lnSpc>
                <a:spcPct val="130000"/>
              </a:lnSpc>
              <a:buNone/>
            </a:pPr>
            <a:r>
              <a:rPr lang="de-DE" sz="1200" dirty="0" err="1"/>
              <a:t>Fusce</a:t>
            </a:r>
            <a:r>
              <a:rPr lang="de-DE" sz="1200" dirty="0"/>
              <a:t> ante </a:t>
            </a:r>
            <a:r>
              <a:rPr lang="de-DE" sz="1200" dirty="0" err="1"/>
              <a:t>lorem</a:t>
            </a:r>
            <a:r>
              <a:rPr lang="de-DE" sz="1200" dirty="0"/>
              <a:t>, </a:t>
            </a:r>
            <a:r>
              <a:rPr lang="de-DE" sz="1200" dirty="0" err="1"/>
              <a:t>volutpat</a:t>
            </a:r>
            <a:r>
              <a:rPr lang="de-DE" sz="1200" dirty="0"/>
              <a:t> </a:t>
            </a:r>
            <a:r>
              <a:rPr lang="de-DE" sz="1200" dirty="0" err="1"/>
              <a:t>sed</a:t>
            </a:r>
            <a:r>
              <a:rPr lang="de-DE" sz="1200" dirty="0"/>
              <a:t> </a:t>
            </a:r>
            <a:r>
              <a:rPr lang="de-DE" sz="1200" dirty="0" err="1"/>
              <a:t>lacus</a:t>
            </a:r>
            <a:r>
              <a:rPr lang="de-DE" sz="1200" dirty="0"/>
              <a:t> non, </a:t>
            </a:r>
            <a:r>
              <a:rPr lang="de-DE" sz="1200" dirty="0" err="1"/>
              <a:t>euismod</a:t>
            </a:r>
            <a:r>
              <a:rPr lang="de-DE" sz="1200" dirty="0"/>
              <a:t> </a:t>
            </a:r>
            <a:r>
              <a:rPr lang="de-DE" sz="1200" dirty="0" err="1"/>
              <a:t>ornare</a:t>
            </a:r>
            <a:r>
              <a:rPr lang="de-DE" sz="1200" dirty="0"/>
              <a:t> </a:t>
            </a:r>
            <a:r>
              <a:rPr lang="de-DE" sz="1200" dirty="0" err="1"/>
              <a:t>sapien</a:t>
            </a:r>
            <a:r>
              <a:rPr lang="de-DE" sz="1200" dirty="0"/>
              <a:t>. </a:t>
            </a:r>
            <a:r>
              <a:rPr lang="de-DE" sz="1200" dirty="0" err="1"/>
              <a:t>Cras</a:t>
            </a:r>
            <a:r>
              <a:rPr lang="de-DE" sz="1200" dirty="0"/>
              <a:t> </a:t>
            </a:r>
            <a:r>
              <a:rPr lang="de-DE" sz="1200" dirty="0" err="1"/>
              <a:t>eleifend</a:t>
            </a:r>
            <a:r>
              <a:rPr lang="de-DE" sz="1200" dirty="0"/>
              <a:t> </a:t>
            </a:r>
            <a:r>
              <a:rPr lang="de-DE" sz="1200" dirty="0" err="1"/>
              <a:t>efficitur</a:t>
            </a:r>
            <a:r>
              <a:rPr lang="de-DE" sz="1200" dirty="0"/>
              <a:t> </a:t>
            </a:r>
            <a:r>
              <a:rPr lang="de-DE" sz="1200" dirty="0" err="1"/>
              <a:t>dui</a:t>
            </a:r>
            <a:r>
              <a:rPr lang="de-DE" sz="1200" dirty="0"/>
              <a:t> in </a:t>
            </a:r>
            <a:r>
              <a:rPr lang="de-DE" sz="1200" dirty="0" err="1"/>
              <a:t>aliquet</a:t>
            </a:r>
            <a:r>
              <a:rPr lang="de-DE" sz="1200" dirty="0"/>
              <a:t>. Duis </a:t>
            </a:r>
            <a:r>
              <a:rPr lang="de-DE" sz="1200" dirty="0" err="1"/>
              <a:t>mattis</a:t>
            </a:r>
            <a:r>
              <a:rPr lang="de-DE" sz="1200" dirty="0"/>
              <a:t> </a:t>
            </a:r>
            <a:r>
              <a:rPr lang="de-DE" sz="1200" dirty="0" err="1"/>
              <a:t>justo</a:t>
            </a:r>
            <a:r>
              <a:rPr lang="de-DE" sz="1200" dirty="0"/>
              <a:t> </a:t>
            </a:r>
            <a:r>
              <a:rPr lang="de-DE" sz="1200" dirty="0" err="1"/>
              <a:t>laoreet</a:t>
            </a:r>
            <a:r>
              <a:rPr lang="de-DE" sz="1200" dirty="0"/>
              <a:t> </a:t>
            </a:r>
            <a:r>
              <a:rPr lang="de-DE" sz="1200" dirty="0" err="1"/>
              <a:t>viverra</a:t>
            </a:r>
            <a:r>
              <a:rPr lang="de-DE" sz="1200" dirty="0"/>
              <a:t> </a:t>
            </a:r>
            <a:r>
              <a:rPr lang="de-DE" sz="1200" dirty="0" err="1"/>
              <a:t>tempus</a:t>
            </a:r>
            <a:r>
              <a:rPr lang="de-DE" sz="1200" dirty="0"/>
              <a:t>. </a:t>
            </a:r>
            <a:r>
              <a:rPr lang="de-DE" sz="1200" dirty="0" err="1"/>
              <a:t>Etiam</a:t>
            </a:r>
            <a:r>
              <a:rPr lang="de-DE" sz="1200" dirty="0"/>
              <a:t> </a:t>
            </a:r>
            <a:r>
              <a:rPr lang="de-DE" sz="1200" dirty="0" err="1"/>
              <a:t>tempor</a:t>
            </a:r>
            <a:r>
              <a:rPr lang="de-DE" sz="1200" dirty="0"/>
              <a:t> </a:t>
            </a:r>
            <a:r>
              <a:rPr lang="de-DE" sz="1200" dirty="0" err="1"/>
              <a:t>neque</a:t>
            </a:r>
            <a:r>
              <a:rPr lang="de-DE" sz="1200" dirty="0"/>
              <a:t> </a:t>
            </a:r>
            <a:r>
              <a:rPr lang="de-DE" sz="1200" dirty="0" err="1"/>
              <a:t>turpis</a:t>
            </a:r>
            <a:r>
              <a:rPr lang="de-DE" sz="1200" dirty="0"/>
              <a:t>, a </a:t>
            </a:r>
            <a:r>
              <a:rPr lang="de-DE" sz="1200" dirty="0" err="1"/>
              <a:t>sollicitudin</a:t>
            </a:r>
            <a:r>
              <a:rPr lang="de-DE" sz="1200" dirty="0"/>
              <a:t> </a:t>
            </a:r>
            <a:r>
              <a:rPr lang="de-DE" sz="1200" dirty="0" err="1"/>
              <a:t>arcu</a:t>
            </a:r>
            <a:r>
              <a:rPr lang="de-DE" sz="1200" dirty="0"/>
              <a:t> </a:t>
            </a:r>
            <a:r>
              <a:rPr lang="de-DE" sz="1200" dirty="0" err="1"/>
              <a:t>mollis</a:t>
            </a:r>
            <a:r>
              <a:rPr lang="de-DE" sz="1200" dirty="0"/>
              <a:t> in. Morbi </a:t>
            </a:r>
            <a:r>
              <a:rPr lang="de-DE" sz="1200" dirty="0" err="1"/>
              <a:t>placerat</a:t>
            </a:r>
            <a:r>
              <a:rPr lang="de-DE" sz="1200" dirty="0"/>
              <a:t> </a:t>
            </a:r>
            <a:r>
              <a:rPr lang="de-DE" sz="1200" dirty="0" err="1"/>
              <a:t>vitae</a:t>
            </a:r>
            <a:r>
              <a:rPr lang="de-DE" sz="1200" dirty="0"/>
              <a:t> </a:t>
            </a:r>
            <a:r>
              <a:rPr lang="de-DE" sz="1200" dirty="0" err="1"/>
              <a:t>urna</a:t>
            </a:r>
            <a:r>
              <a:rPr lang="de-DE" sz="1200" dirty="0"/>
              <a:t> </a:t>
            </a:r>
            <a:r>
              <a:rPr lang="de-DE" sz="1200" dirty="0" err="1"/>
              <a:t>id</a:t>
            </a:r>
            <a:r>
              <a:rPr lang="de-DE" sz="1200" dirty="0"/>
              <a:t> </a:t>
            </a:r>
            <a:r>
              <a:rPr lang="de-DE" sz="1200" dirty="0" err="1"/>
              <a:t>sagittis</a:t>
            </a:r>
            <a:r>
              <a:rPr lang="de-DE" sz="1200" dirty="0"/>
              <a:t>. </a:t>
            </a:r>
            <a:r>
              <a:rPr lang="de-DE" sz="1200" dirty="0" err="1"/>
              <a:t>Quisque</a:t>
            </a:r>
            <a:r>
              <a:rPr lang="de-DE" sz="1200" dirty="0"/>
              <a:t> </a:t>
            </a:r>
            <a:r>
              <a:rPr lang="de-DE" sz="1200" dirty="0" err="1"/>
              <a:t>congue</a:t>
            </a:r>
            <a:r>
              <a:rPr lang="de-DE" sz="1200" dirty="0"/>
              <a:t> </a:t>
            </a:r>
            <a:r>
              <a:rPr lang="de-DE" sz="1200" dirty="0" err="1"/>
              <a:t>dapibus</a:t>
            </a:r>
            <a:r>
              <a:rPr lang="de-DE" sz="1200" dirty="0"/>
              <a:t> </a:t>
            </a:r>
            <a:r>
              <a:rPr lang="de-DE" sz="1200" dirty="0" err="1"/>
              <a:t>diam</a:t>
            </a:r>
            <a:r>
              <a:rPr lang="de-DE" sz="1200" dirty="0"/>
              <a:t>, </a:t>
            </a:r>
            <a:r>
              <a:rPr lang="de-DE" sz="1200" dirty="0" err="1"/>
              <a:t>eget</a:t>
            </a:r>
            <a:r>
              <a:rPr lang="de-DE" sz="1200" dirty="0"/>
              <a:t> </a:t>
            </a:r>
            <a:r>
              <a:rPr lang="de-DE" sz="1200" dirty="0" err="1"/>
              <a:t>imperdiet</a:t>
            </a:r>
            <a:r>
              <a:rPr lang="de-DE" sz="1200" dirty="0"/>
              <a:t> </a:t>
            </a:r>
            <a:r>
              <a:rPr lang="de-DE" sz="1200" dirty="0" err="1"/>
              <a:t>arcu</a:t>
            </a:r>
            <a:r>
              <a:rPr lang="de-DE" sz="1200" dirty="0"/>
              <a:t> </a:t>
            </a:r>
            <a:r>
              <a:rPr lang="de-DE" sz="1200" dirty="0" err="1"/>
              <a:t>facilisis</a:t>
            </a:r>
            <a:r>
              <a:rPr lang="de-DE" sz="1200" dirty="0"/>
              <a:t> </a:t>
            </a:r>
            <a:r>
              <a:rPr lang="de-DE" sz="1200" dirty="0" err="1"/>
              <a:t>eu</a:t>
            </a:r>
            <a:r>
              <a:rPr lang="de-DE" sz="1200" dirty="0"/>
              <a:t>.</a:t>
            </a:r>
          </a:p>
          <a:p>
            <a:pPr marL="0" indent="0">
              <a:lnSpc>
                <a:spcPct val="130000"/>
              </a:lnSpc>
              <a:buNone/>
            </a:pPr>
            <a:endParaRPr lang="de-DE" sz="1200" dirty="0"/>
          </a:p>
          <a:p>
            <a:pPr marL="0" marR="0" lvl="0" indent="0" algn="l" defTabSz="685680" rtl="0" eaLnBrk="1" fontAlgn="auto" latinLnBrk="0" hangingPunct="1">
              <a:lnSpc>
                <a:spcPct val="100000"/>
              </a:lnSpc>
              <a:spcBef>
                <a:spcPts val="0"/>
              </a:spcBef>
              <a:spcAft>
                <a:spcPts val="0"/>
              </a:spcAft>
              <a:buClrTx/>
              <a:buSzTx/>
              <a:buFontTx/>
              <a:buNone/>
              <a:tabLst/>
              <a:defRPr/>
            </a:pPr>
            <a:r>
              <a:rPr lang="de-DE" sz="1200" b="1" dirty="0">
                <a:latin typeface="Arial" panose="020B0604020202020204" pitchFamily="34" charset="0"/>
                <a:cs typeface="Arial" panose="020B0604020202020204" pitchFamily="34" charset="0"/>
              </a:rPr>
              <a:t>CRAS VITAE LOREM LIBERO. SED CONVALLIS MI VEL ARCU HENDRERIT, QUIS SUSCIPIT TORTOR ALIQUET.</a:t>
            </a:r>
          </a:p>
        </p:txBody>
      </p:sp>
      <p:sp>
        <p:nvSpPr>
          <p:cNvPr id="23" name="Titel 8">
            <a:extLst>
              <a:ext uri="{FF2B5EF4-FFF2-40B4-BE49-F238E27FC236}">
                <a16:creationId xmlns:a16="http://schemas.microsoft.com/office/drawing/2014/main" id="{3B80217C-C540-644B-911A-B381106507C1}"/>
              </a:ext>
            </a:extLst>
          </p:cNvPr>
          <p:cNvSpPr>
            <a:spLocks noGrp="1"/>
          </p:cNvSpPr>
          <p:nvPr>
            <p:ph type="title" hasCustomPrompt="1"/>
          </p:nvPr>
        </p:nvSpPr>
        <p:spPr>
          <a:xfrm>
            <a:off x="272338" y="887413"/>
            <a:ext cx="4806950" cy="579437"/>
          </a:xfrm>
          <a:prstGeom prst="rect">
            <a:avLst/>
          </a:prstGeom>
        </p:spPr>
        <p:txBody>
          <a:bodyPr/>
          <a:lstStyle>
            <a:lvl1pPr>
              <a:defRPr sz="2100" b="1" cap="all" baseline="0"/>
            </a:lvl1pPr>
          </a:lstStyle>
          <a:p>
            <a:r>
              <a:rPr lang="de-DE" dirty="0"/>
              <a:t>MASTERTITELFORMAT BEARBEITEN</a:t>
            </a:r>
          </a:p>
        </p:txBody>
      </p:sp>
    </p:spTree>
    <p:extLst>
      <p:ext uri="{BB962C8B-B14F-4D97-AF65-F5344CB8AC3E}">
        <p14:creationId xmlns:p14="http://schemas.microsoft.com/office/powerpoint/2010/main" val="366090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Benutzerdefiniertes Layout">
    <p:spTree>
      <p:nvGrpSpPr>
        <p:cNvPr id="1" name=""/>
        <p:cNvGrpSpPr/>
        <p:nvPr/>
      </p:nvGrpSpPr>
      <p:grpSpPr>
        <a:xfrm>
          <a:off x="0" y="0"/>
          <a:ext cx="0" cy="0"/>
          <a:chOff x="0" y="0"/>
          <a:chExt cx="0" cy="0"/>
        </a:xfrm>
      </p:grpSpPr>
      <p:sp>
        <p:nvSpPr>
          <p:cNvPr id="3" name="Bildplatzhalter 5">
            <a:extLst>
              <a:ext uri="{FF2B5EF4-FFF2-40B4-BE49-F238E27FC236}">
                <a16:creationId xmlns:a16="http://schemas.microsoft.com/office/drawing/2014/main" id="{AD11E63D-13E6-594B-945A-40F0C9D25A69}"/>
              </a:ext>
            </a:extLst>
          </p:cNvPr>
          <p:cNvSpPr>
            <a:spLocks noGrp="1"/>
          </p:cNvSpPr>
          <p:nvPr>
            <p:ph type="pic" sz="quarter" idx="13"/>
          </p:nvPr>
        </p:nvSpPr>
        <p:spPr>
          <a:xfrm>
            <a:off x="0" y="0"/>
            <a:ext cx="9144000" cy="5145088"/>
          </a:xfrm>
          <a:prstGeom prst="rect">
            <a:avLst/>
          </a:prstGeom>
        </p:spPr>
        <p:txBody>
          <a:bodyPr/>
          <a:lstStyle/>
          <a:p>
            <a:endParaRPr lang="de-DE" dirty="0"/>
          </a:p>
        </p:txBody>
      </p:sp>
      <p:sp>
        <p:nvSpPr>
          <p:cNvPr id="8" name="Titel 4">
            <a:extLst>
              <a:ext uri="{FF2B5EF4-FFF2-40B4-BE49-F238E27FC236}">
                <a16:creationId xmlns:a16="http://schemas.microsoft.com/office/drawing/2014/main" id="{14278CD5-D4C3-A94B-91D0-BAE8ECDE692E}"/>
              </a:ext>
            </a:extLst>
          </p:cNvPr>
          <p:cNvSpPr>
            <a:spLocks noGrp="1"/>
          </p:cNvSpPr>
          <p:nvPr>
            <p:ph type="title" hasCustomPrompt="1"/>
          </p:nvPr>
        </p:nvSpPr>
        <p:spPr>
          <a:xfrm>
            <a:off x="272754" y="890617"/>
            <a:ext cx="4710119" cy="993775"/>
          </a:xfrm>
          <a:prstGeom prst="rect">
            <a:avLst/>
          </a:prstGeom>
        </p:spPr>
        <p:txBody>
          <a:bodyPr/>
          <a:lstStyle>
            <a:lvl1pPr>
              <a:defRPr sz="2100" b="1" cap="all" baseline="0"/>
            </a:lvl1pPr>
          </a:lstStyle>
          <a:p>
            <a:r>
              <a:rPr lang="de-DE" dirty="0"/>
              <a:t>MASTERTITELFORMAT BEARBEITEN</a:t>
            </a:r>
          </a:p>
        </p:txBody>
      </p:sp>
    </p:spTree>
    <p:extLst>
      <p:ext uri="{BB962C8B-B14F-4D97-AF65-F5344CB8AC3E}">
        <p14:creationId xmlns:p14="http://schemas.microsoft.com/office/powerpoint/2010/main" val="6151257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Benutzerdefiniertes Layout">
    <p:spTree>
      <p:nvGrpSpPr>
        <p:cNvPr id="1" name=""/>
        <p:cNvGrpSpPr/>
        <p:nvPr/>
      </p:nvGrpSpPr>
      <p:grpSpPr>
        <a:xfrm>
          <a:off x="0" y="0"/>
          <a:ext cx="0" cy="0"/>
          <a:chOff x="0" y="0"/>
          <a:chExt cx="0" cy="0"/>
        </a:xfrm>
      </p:grpSpPr>
      <p:pic>
        <p:nvPicPr>
          <p:cNvPr id="3" name="Bildplatzhalter 7">
            <a:extLst>
              <a:ext uri="{FF2B5EF4-FFF2-40B4-BE49-F238E27FC236}">
                <a16:creationId xmlns:a16="http://schemas.microsoft.com/office/drawing/2014/main" id="{3792AC18-C204-364B-B909-CC839794CACF}"/>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5341134" y="1622"/>
            <a:ext cx="3802866" cy="5146222"/>
          </a:xfrm>
          <a:prstGeom prst="rect">
            <a:avLst/>
          </a:prstGeom>
        </p:spPr>
      </p:pic>
      <p:grpSp>
        <p:nvGrpSpPr>
          <p:cNvPr id="4" name="Gruppieren 3">
            <a:extLst>
              <a:ext uri="{FF2B5EF4-FFF2-40B4-BE49-F238E27FC236}">
                <a16:creationId xmlns:a16="http://schemas.microsoft.com/office/drawing/2014/main" id="{8A06682D-D868-2946-8059-0AC22B61A459}"/>
              </a:ext>
            </a:extLst>
          </p:cNvPr>
          <p:cNvGrpSpPr/>
          <p:nvPr userDrawn="1"/>
        </p:nvGrpSpPr>
        <p:grpSpPr>
          <a:xfrm>
            <a:off x="376654" y="0"/>
            <a:ext cx="1660966" cy="632170"/>
            <a:chOff x="7006776" y="3175"/>
            <a:chExt cx="1660966" cy="632170"/>
          </a:xfrm>
        </p:grpSpPr>
        <p:sp>
          <p:nvSpPr>
            <p:cNvPr id="5" name="Textfeld 4">
              <a:extLst>
                <a:ext uri="{FF2B5EF4-FFF2-40B4-BE49-F238E27FC236}">
                  <a16:creationId xmlns:a16="http://schemas.microsoft.com/office/drawing/2014/main" id="{744B5090-E818-FC4E-A146-DFD57C7BA951}"/>
                </a:ext>
              </a:extLst>
            </p:cNvPr>
            <p:cNvSpPr txBox="1"/>
            <p:nvPr userDrawn="1"/>
          </p:nvSpPr>
          <p:spPr>
            <a:xfrm>
              <a:off x="7006776" y="3175"/>
              <a:ext cx="1660966" cy="632170"/>
            </a:xfrm>
            <a:prstGeom prst="rect">
              <a:avLst/>
            </a:prstGeom>
            <a:solidFill>
              <a:schemeClr val="tx1"/>
            </a:solidFill>
            <a:ln>
              <a:solidFill>
                <a:schemeClr val="tx1"/>
              </a:solidFill>
            </a:ln>
          </p:spPr>
          <p:txBody>
            <a:bodyPr wrap="square" rtlCol="0">
              <a:spAutoFit/>
            </a:bodyPr>
            <a:lstStyle/>
            <a:p>
              <a:endParaRPr lang="de-DE" dirty="0"/>
            </a:p>
          </p:txBody>
        </p:sp>
        <p:pic>
          <p:nvPicPr>
            <p:cNvPr id="6" name="Picture 4" descr="Q:\Marketing_Intern\Nina\neue Logos\12_TRILUX_Logo_Sonne_mit_claim_neg_RGB.jpg">
              <a:extLst>
                <a:ext uri="{FF2B5EF4-FFF2-40B4-BE49-F238E27FC236}">
                  <a16:creationId xmlns:a16="http://schemas.microsoft.com/office/drawing/2014/main" id="{E4CB40B1-B23B-5248-9529-60DE69D38B3E}"/>
                </a:ext>
              </a:extLst>
            </p:cNvPr>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7006776" y="66440"/>
              <a:ext cx="1660966" cy="553046"/>
            </a:xfrm>
            <a:prstGeom prst="rect">
              <a:avLst/>
            </a:prstGeom>
            <a:noFill/>
            <a:extLst>
              <a:ext uri="{909E8E84-426E-40dd-AFC4-6F175D3DCCD1}">
                <a14:hiddenFill xmlns:a14="http://schemas.microsoft.com/office/drawing/2010/main" xmlns="">
                  <a:solidFill>
                    <a:srgbClr val="FFFFFF"/>
                  </a:solidFill>
                </a14:hiddenFill>
              </a:ext>
            </a:extLst>
          </p:spPr>
        </p:pic>
      </p:grpSp>
      <p:sp>
        <p:nvSpPr>
          <p:cNvPr id="15" name="Titel 28">
            <a:extLst>
              <a:ext uri="{FF2B5EF4-FFF2-40B4-BE49-F238E27FC236}">
                <a16:creationId xmlns:a16="http://schemas.microsoft.com/office/drawing/2014/main" id="{55EDF114-BF42-8E47-ABD1-7B7F4DCD34C8}"/>
              </a:ext>
            </a:extLst>
          </p:cNvPr>
          <p:cNvSpPr>
            <a:spLocks noGrp="1"/>
          </p:cNvSpPr>
          <p:nvPr>
            <p:ph type="title" hasCustomPrompt="1"/>
          </p:nvPr>
        </p:nvSpPr>
        <p:spPr>
          <a:xfrm>
            <a:off x="272577" y="886913"/>
            <a:ext cx="4807003" cy="610992"/>
          </a:xfrm>
          <a:prstGeom prst="rect">
            <a:avLst/>
          </a:prstGeom>
        </p:spPr>
        <p:txBody>
          <a:bodyPr/>
          <a:lstStyle>
            <a:lvl1pPr>
              <a:defRPr sz="2100" b="1" cap="all" baseline="0"/>
            </a:lvl1pPr>
          </a:lstStyle>
          <a:p>
            <a:r>
              <a:rPr lang="de-DE" dirty="0"/>
              <a:t>MASTERTITELFORMAT BEARBEITEN</a:t>
            </a:r>
          </a:p>
        </p:txBody>
      </p:sp>
      <p:sp>
        <p:nvSpPr>
          <p:cNvPr id="16" name="Textplatzhalter 4">
            <a:extLst>
              <a:ext uri="{FF2B5EF4-FFF2-40B4-BE49-F238E27FC236}">
                <a16:creationId xmlns:a16="http://schemas.microsoft.com/office/drawing/2014/main" id="{5F727AD5-6620-6E41-9025-A946C77F4AC5}"/>
              </a:ext>
            </a:extLst>
          </p:cNvPr>
          <p:cNvSpPr>
            <a:spLocks noGrp="1"/>
          </p:cNvSpPr>
          <p:nvPr>
            <p:ph type="body" sz="quarter" idx="19" hasCustomPrompt="1"/>
          </p:nvPr>
        </p:nvSpPr>
        <p:spPr>
          <a:xfrm>
            <a:off x="276750" y="1561103"/>
            <a:ext cx="4783138" cy="1961030"/>
          </a:xfrm>
          <a:prstGeom prst="rect">
            <a:avLst/>
          </a:prstGeom>
        </p:spPr>
        <p:txBody>
          <a:bodyPr/>
          <a:lstStyle>
            <a:lvl1pPr marL="0" marR="0" indent="0" algn="l" defTabSz="685680" rtl="0" eaLnBrk="1" fontAlgn="auto" latinLnBrk="0" hangingPunct="1">
              <a:lnSpc>
                <a:spcPct val="100000"/>
              </a:lnSpc>
              <a:spcBef>
                <a:spcPts val="0"/>
              </a:spcBef>
              <a:spcAft>
                <a:spcPts val="0"/>
              </a:spcAft>
              <a:buClrTx/>
              <a:buSzTx/>
              <a:buFontTx/>
              <a:buNone/>
              <a:tabLst/>
              <a:defRPr sz="1200" baseline="0"/>
            </a:lvl1pPr>
          </a:lstStyle>
          <a:p>
            <a:pPr marL="0" indent="0">
              <a:lnSpc>
                <a:spcPct val="130000"/>
              </a:lnSpc>
              <a:buNone/>
            </a:pPr>
            <a:r>
              <a:rPr lang="de-DE" sz="1200" dirty="0" err="1"/>
              <a:t>Fusce</a:t>
            </a:r>
            <a:r>
              <a:rPr lang="de-DE" sz="1200" dirty="0"/>
              <a:t> ante </a:t>
            </a:r>
            <a:r>
              <a:rPr lang="de-DE" sz="1200" dirty="0" err="1"/>
              <a:t>lorem</a:t>
            </a:r>
            <a:r>
              <a:rPr lang="de-DE" sz="1200" dirty="0"/>
              <a:t>, </a:t>
            </a:r>
            <a:r>
              <a:rPr lang="de-DE" sz="1200" dirty="0" err="1"/>
              <a:t>volutpat</a:t>
            </a:r>
            <a:r>
              <a:rPr lang="de-DE" sz="1200" dirty="0"/>
              <a:t> </a:t>
            </a:r>
            <a:r>
              <a:rPr lang="de-DE" sz="1200" dirty="0" err="1"/>
              <a:t>sed</a:t>
            </a:r>
            <a:r>
              <a:rPr lang="de-DE" sz="1200" dirty="0"/>
              <a:t> </a:t>
            </a:r>
            <a:r>
              <a:rPr lang="de-DE" sz="1200" dirty="0" err="1"/>
              <a:t>lacus</a:t>
            </a:r>
            <a:r>
              <a:rPr lang="de-DE" sz="1200" dirty="0"/>
              <a:t> non, </a:t>
            </a:r>
            <a:r>
              <a:rPr lang="de-DE" sz="1200" dirty="0" err="1"/>
              <a:t>euismod</a:t>
            </a:r>
            <a:r>
              <a:rPr lang="de-DE" sz="1200" dirty="0"/>
              <a:t> </a:t>
            </a:r>
            <a:r>
              <a:rPr lang="de-DE" sz="1200" dirty="0" err="1"/>
              <a:t>ornare</a:t>
            </a:r>
            <a:r>
              <a:rPr lang="de-DE" sz="1200" dirty="0"/>
              <a:t> </a:t>
            </a:r>
            <a:r>
              <a:rPr lang="de-DE" sz="1200" dirty="0" err="1"/>
              <a:t>sapien</a:t>
            </a:r>
            <a:r>
              <a:rPr lang="de-DE" sz="1200" dirty="0"/>
              <a:t>. </a:t>
            </a:r>
            <a:r>
              <a:rPr lang="de-DE" sz="1200" dirty="0" err="1"/>
              <a:t>Cras</a:t>
            </a:r>
            <a:r>
              <a:rPr lang="de-DE" sz="1200" dirty="0"/>
              <a:t> </a:t>
            </a:r>
            <a:r>
              <a:rPr lang="de-DE" sz="1200" dirty="0" err="1"/>
              <a:t>eleifend</a:t>
            </a:r>
            <a:r>
              <a:rPr lang="de-DE" sz="1200" dirty="0"/>
              <a:t> </a:t>
            </a:r>
            <a:r>
              <a:rPr lang="de-DE" sz="1200" dirty="0" err="1"/>
              <a:t>efficitur</a:t>
            </a:r>
            <a:r>
              <a:rPr lang="de-DE" sz="1200" dirty="0"/>
              <a:t> </a:t>
            </a:r>
            <a:r>
              <a:rPr lang="de-DE" sz="1200" dirty="0" err="1"/>
              <a:t>dui</a:t>
            </a:r>
            <a:r>
              <a:rPr lang="de-DE" sz="1200" dirty="0"/>
              <a:t> in </a:t>
            </a:r>
            <a:r>
              <a:rPr lang="de-DE" sz="1200" dirty="0" err="1"/>
              <a:t>aliquet</a:t>
            </a:r>
            <a:r>
              <a:rPr lang="de-DE" sz="1200" dirty="0"/>
              <a:t>. Duis </a:t>
            </a:r>
            <a:r>
              <a:rPr lang="de-DE" sz="1200" dirty="0" err="1"/>
              <a:t>mattis</a:t>
            </a:r>
            <a:r>
              <a:rPr lang="de-DE" sz="1200" dirty="0"/>
              <a:t> </a:t>
            </a:r>
            <a:r>
              <a:rPr lang="de-DE" sz="1200" dirty="0" err="1"/>
              <a:t>justo</a:t>
            </a:r>
            <a:r>
              <a:rPr lang="de-DE" sz="1200" dirty="0"/>
              <a:t> </a:t>
            </a:r>
            <a:r>
              <a:rPr lang="de-DE" sz="1200" dirty="0" err="1"/>
              <a:t>laoreet</a:t>
            </a:r>
            <a:r>
              <a:rPr lang="de-DE" sz="1200" dirty="0"/>
              <a:t> </a:t>
            </a:r>
            <a:r>
              <a:rPr lang="de-DE" sz="1200" dirty="0" err="1"/>
              <a:t>viverra</a:t>
            </a:r>
            <a:r>
              <a:rPr lang="de-DE" sz="1200" dirty="0"/>
              <a:t> </a:t>
            </a:r>
            <a:r>
              <a:rPr lang="de-DE" sz="1200" dirty="0" err="1"/>
              <a:t>tempus</a:t>
            </a:r>
            <a:r>
              <a:rPr lang="de-DE" sz="1200" dirty="0"/>
              <a:t>. </a:t>
            </a:r>
            <a:r>
              <a:rPr lang="de-DE" sz="1200" dirty="0" err="1"/>
              <a:t>Etiam</a:t>
            </a:r>
            <a:r>
              <a:rPr lang="de-DE" sz="1200" dirty="0"/>
              <a:t> </a:t>
            </a:r>
            <a:r>
              <a:rPr lang="de-DE" sz="1200" dirty="0" err="1"/>
              <a:t>tempor</a:t>
            </a:r>
            <a:r>
              <a:rPr lang="de-DE" sz="1200" dirty="0"/>
              <a:t> </a:t>
            </a:r>
            <a:r>
              <a:rPr lang="de-DE" sz="1200" dirty="0" err="1"/>
              <a:t>neque</a:t>
            </a:r>
            <a:r>
              <a:rPr lang="de-DE" sz="1200" dirty="0"/>
              <a:t> </a:t>
            </a:r>
            <a:r>
              <a:rPr lang="de-DE" sz="1200" dirty="0" err="1"/>
              <a:t>turpis</a:t>
            </a:r>
            <a:r>
              <a:rPr lang="de-DE" sz="1200" dirty="0"/>
              <a:t>, a </a:t>
            </a:r>
            <a:r>
              <a:rPr lang="de-DE" sz="1200" dirty="0" err="1"/>
              <a:t>sollicitudin</a:t>
            </a:r>
            <a:r>
              <a:rPr lang="de-DE" sz="1200" dirty="0"/>
              <a:t> </a:t>
            </a:r>
            <a:r>
              <a:rPr lang="de-DE" sz="1200" dirty="0" err="1"/>
              <a:t>arcu</a:t>
            </a:r>
            <a:r>
              <a:rPr lang="de-DE" sz="1200" dirty="0"/>
              <a:t> </a:t>
            </a:r>
            <a:r>
              <a:rPr lang="de-DE" sz="1200" dirty="0" err="1"/>
              <a:t>mollis</a:t>
            </a:r>
            <a:r>
              <a:rPr lang="de-DE" sz="1200" dirty="0"/>
              <a:t> in. Morbi </a:t>
            </a:r>
            <a:r>
              <a:rPr lang="de-DE" sz="1200" dirty="0" err="1"/>
              <a:t>placerat</a:t>
            </a:r>
            <a:r>
              <a:rPr lang="de-DE" sz="1200" dirty="0"/>
              <a:t> </a:t>
            </a:r>
            <a:r>
              <a:rPr lang="de-DE" sz="1200" dirty="0" err="1"/>
              <a:t>vitae</a:t>
            </a:r>
            <a:r>
              <a:rPr lang="de-DE" sz="1200" dirty="0"/>
              <a:t> </a:t>
            </a:r>
            <a:r>
              <a:rPr lang="de-DE" sz="1200" dirty="0" err="1"/>
              <a:t>urna</a:t>
            </a:r>
            <a:r>
              <a:rPr lang="de-DE" sz="1200" dirty="0"/>
              <a:t> </a:t>
            </a:r>
            <a:r>
              <a:rPr lang="de-DE" sz="1200" dirty="0" err="1"/>
              <a:t>id</a:t>
            </a:r>
            <a:r>
              <a:rPr lang="de-DE" sz="1200" dirty="0"/>
              <a:t> </a:t>
            </a:r>
            <a:r>
              <a:rPr lang="de-DE" sz="1200" dirty="0" err="1"/>
              <a:t>sagittis</a:t>
            </a:r>
            <a:r>
              <a:rPr lang="de-DE" sz="1200" dirty="0"/>
              <a:t>. </a:t>
            </a:r>
            <a:r>
              <a:rPr lang="de-DE" sz="1200" dirty="0" err="1"/>
              <a:t>Quisque</a:t>
            </a:r>
            <a:r>
              <a:rPr lang="de-DE" sz="1200" dirty="0"/>
              <a:t> </a:t>
            </a:r>
            <a:r>
              <a:rPr lang="de-DE" sz="1200" dirty="0" err="1"/>
              <a:t>congue</a:t>
            </a:r>
            <a:r>
              <a:rPr lang="de-DE" sz="1200" dirty="0"/>
              <a:t> </a:t>
            </a:r>
            <a:r>
              <a:rPr lang="de-DE" sz="1200" dirty="0" err="1"/>
              <a:t>dapibus</a:t>
            </a:r>
            <a:r>
              <a:rPr lang="de-DE" sz="1200" dirty="0"/>
              <a:t> </a:t>
            </a:r>
            <a:r>
              <a:rPr lang="de-DE" sz="1200" dirty="0" err="1"/>
              <a:t>diam</a:t>
            </a:r>
            <a:r>
              <a:rPr lang="de-DE" sz="1200" dirty="0"/>
              <a:t>, </a:t>
            </a:r>
            <a:r>
              <a:rPr lang="de-DE" sz="1200" dirty="0" err="1"/>
              <a:t>eget</a:t>
            </a:r>
            <a:r>
              <a:rPr lang="de-DE" sz="1200" dirty="0"/>
              <a:t> </a:t>
            </a:r>
            <a:r>
              <a:rPr lang="de-DE" sz="1200" dirty="0" err="1"/>
              <a:t>imperdiet</a:t>
            </a:r>
            <a:r>
              <a:rPr lang="de-DE" sz="1200" dirty="0"/>
              <a:t> </a:t>
            </a:r>
            <a:r>
              <a:rPr lang="de-DE" sz="1200" dirty="0" err="1"/>
              <a:t>arcu</a:t>
            </a:r>
            <a:r>
              <a:rPr lang="de-DE" sz="1200" dirty="0"/>
              <a:t> </a:t>
            </a:r>
            <a:r>
              <a:rPr lang="de-DE" sz="1200" dirty="0" err="1"/>
              <a:t>facilisis</a:t>
            </a:r>
            <a:r>
              <a:rPr lang="de-DE" sz="1200" dirty="0"/>
              <a:t> </a:t>
            </a:r>
            <a:r>
              <a:rPr lang="de-DE" sz="1200" dirty="0" err="1"/>
              <a:t>eu</a:t>
            </a:r>
            <a:r>
              <a:rPr lang="de-DE" sz="1200" dirty="0"/>
              <a:t>.</a:t>
            </a:r>
          </a:p>
          <a:p>
            <a:pPr marL="0" indent="0">
              <a:lnSpc>
                <a:spcPct val="130000"/>
              </a:lnSpc>
              <a:buNone/>
            </a:pPr>
            <a:endParaRPr lang="de-DE" sz="1200" dirty="0"/>
          </a:p>
          <a:p>
            <a:pPr marL="0" marR="0" lvl="0" indent="0" algn="l" defTabSz="685680" rtl="0" eaLnBrk="1" fontAlgn="auto" latinLnBrk="0" hangingPunct="1">
              <a:lnSpc>
                <a:spcPct val="100000"/>
              </a:lnSpc>
              <a:spcBef>
                <a:spcPts val="0"/>
              </a:spcBef>
              <a:spcAft>
                <a:spcPts val="0"/>
              </a:spcAft>
              <a:buClrTx/>
              <a:buSzTx/>
              <a:buFontTx/>
              <a:buNone/>
              <a:tabLst/>
              <a:defRPr/>
            </a:pPr>
            <a:r>
              <a:rPr lang="de-DE" sz="1200" b="1" dirty="0">
                <a:latin typeface="Arial" panose="020B0604020202020204" pitchFamily="34" charset="0"/>
                <a:cs typeface="Arial" panose="020B0604020202020204" pitchFamily="34" charset="0"/>
              </a:rPr>
              <a:t>CRAS VITAE LOREM LIBERO. SED CONVALLIS MI VEL ARCU HENDRERIT, QUIS SUSCIPIT TORTOR ALIQUET.</a:t>
            </a:r>
          </a:p>
        </p:txBody>
      </p:sp>
    </p:spTree>
    <p:extLst>
      <p:ext uri="{BB962C8B-B14F-4D97-AF65-F5344CB8AC3E}">
        <p14:creationId xmlns:p14="http://schemas.microsoft.com/office/powerpoint/2010/main" val="12602072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Benutzerdefiniertes Layout">
    <p:spTree>
      <p:nvGrpSpPr>
        <p:cNvPr id="1" name=""/>
        <p:cNvGrpSpPr/>
        <p:nvPr/>
      </p:nvGrpSpPr>
      <p:grpSpPr>
        <a:xfrm>
          <a:off x="0" y="0"/>
          <a:ext cx="0" cy="0"/>
          <a:chOff x="0" y="0"/>
          <a:chExt cx="0" cy="0"/>
        </a:xfrm>
      </p:grpSpPr>
      <p:pic>
        <p:nvPicPr>
          <p:cNvPr id="3" name="Bildplatzhalter 7">
            <a:extLst>
              <a:ext uri="{FF2B5EF4-FFF2-40B4-BE49-F238E27FC236}">
                <a16:creationId xmlns:a16="http://schemas.microsoft.com/office/drawing/2014/main" id="{FD6FD93D-CD24-1640-9371-AB82706EB5D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5341134" y="1622"/>
            <a:ext cx="3802866" cy="5146222"/>
          </a:xfrm>
          <a:prstGeom prst="rect">
            <a:avLst/>
          </a:prstGeom>
        </p:spPr>
      </p:pic>
      <p:grpSp>
        <p:nvGrpSpPr>
          <p:cNvPr id="4" name="Gruppieren 3">
            <a:extLst>
              <a:ext uri="{FF2B5EF4-FFF2-40B4-BE49-F238E27FC236}">
                <a16:creationId xmlns:a16="http://schemas.microsoft.com/office/drawing/2014/main" id="{5EB0DA3D-FB1B-E241-8FD8-D7FBF368774D}"/>
              </a:ext>
            </a:extLst>
          </p:cNvPr>
          <p:cNvGrpSpPr/>
          <p:nvPr userDrawn="1"/>
        </p:nvGrpSpPr>
        <p:grpSpPr>
          <a:xfrm>
            <a:off x="376654" y="0"/>
            <a:ext cx="1660966" cy="632170"/>
            <a:chOff x="7006776" y="3175"/>
            <a:chExt cx="1660966" cy="632170"/>
          </a:xfrm>
        </p:grpSpPr>
        <p:sp>
          <p:nvSpPr>
            <p:cNvPr id="5" name="Textfeld 4">
              <a:extLst>
                <a:ext uri="{FF2B5EF4-FFF2-40B4-BE49-F238E27FC236}">
                  <a16:creationId xmlns:a16="http://schemas.microsoft.com/office/drawing/2014/main" id="{894633DB-6F53-3540-9109-AA63A2AFD5B1}"/>
                </a:ext>
              </a:extLst>
            </p:cNvPr>
            <p:cNvSpPr txBox="1"/>
            <p:nvPr userDrawn="1"/>
          </p:nvSpPr>
          <p:spPr>
            <a:xfrm>
              <a:off x="7006776" y="3175"/>
              <a:ext cx="1660966" cy="632170"/>
            </a:xfrm>
            <a:prstGeom prst="rect">
              <a:avLst/>
            </a:prstGeom>
            <a:solidFill>
              <a:schemeClr val="tx1"/>
            </a:solidFill>
            <a:ln>
              <a:solidFill>
                <a:schemeClr val="tx1"/>
              </a:solidFill>
            </a:ln>
          </p:spPr>
          <p:txBody>
            <a:bodyPr wrap="square" rtlCol="0">
              <a:spAutoFit/>
            </a:bodyPr>
            <a:lstStyle/>
            <a:p>
              <a:endParaRPr lang="de-DE" dirty="0"/>
            </a:p>
          </p:txBody>
        </p:sp>
        <p:pic>
          <p:nvPicPr>
            <p:cNvPr id="6" name="Picture 4" descr="Q:\Marketing_Intern\Nina\neue Logos\12_TRILUX_Logo_Sonne_mit_claim_neg_RGB.jpg">
              <a:extLst>
                <a:ext uri="{FF2B5EF4-FFF2-40B4-BE49-F238E27FC236}">
                  <a16:creationId xmlns:a16="http://schemas.microsoft.com/office/drawing/2014/main" id="{30FD3660-89C8-5E47-8538-9A49828B7C8D}"/>
                </a:ext>
              </a:extLst>
            </p:cNvPr>
            <p:cNvPicPr>
              <a:picLocks noChangeAspect="1" noChangeArrowheads="1"/>
            </p:cNvPicPr>
            <p:nvPr userDrawn="1"/>
          </p:nvPicPr>
          <p:blipFill>
            <a:blip r:embed="rId3" cstate="print">
              <a:extLst>
                <a:ext uri="{28A0092B-C50C-407E-A947-70E740481C1C}">
                  <a14:useLocalDpi xmlns:a14="http://schemas.microsoft.com/office/drawing/2010/main"/>
                </a:ext>
              </a:extLst>
            </a:blip>
            <a:srcRect/>
            <a:stretch>
              <a:fillRect/>
            </a:stretch>
          </p:blipFill>
          <p:spPr bwMode="auto">
            <a:xfrm>
              <a:off x="7006776" y="66440"/>
              <a:ext cx="1660966" cy="553046"/>
            </a:xfrm>
            <a:prstGeom prst="rect">
              <a:avLst/>
            </a:prstGeom>
            <a:noFill/>
            <a:extLst>
              <a:ext uri="{909E8E84-426E-40dd-AFC4-6F175D3DCCD1}">
                <a14:hiddenFill xmlns:a14="http://schemas.microsoft.com/office/drawing/2010/main" xmlns="">
                  <a:solidFill>
                    <a:srgbClr val="FFFFFF"/>
                  </a:solidFill>
                </a14:hiddenFill>
              </a:ext>
            </a:extLst>
          </p:spPr>
        </p:pic>
      </p:grpSp>
      <p:sp>
        <p:nvSpPr>
          <p:cNvPr id="10" name="Textplatzhalter 2">
            <a:extLst>
              <a:ext uri="{FF2B5EF4-FFF2-40B4-BE49-F238E27FC236}">
                <a16:creationId xmlns:a16="http://schemas.microsoft.com/office/drawing/2014/main" id="{FE58257E-32F8-534E-9B53-EC67F69B97DC}"/>
              </a:ext>
            </a:extLst>
          </p:cNvPr>
          <p:cNvSpPr>
            <a:spLocks noGrp="1"/>
          </p:cNvSpPr>
          <p:nvPr>
            <p:ph type="body" sz="quarter" idx="13" hasCustomPrompt="1"/>
          </p:nvPr>
        </p:nvSpPr>
        <p:spPr>
          <a:xfrm>
            <a:off x="260531" y="3255537"/>
            <a:ext cx="4621960" cy="1412450"/>
          </a:xfrm>
          <a:prstGeom prst="rect">
            <a:avLst/>
          </a:prstGeom>
        </p:spPr>
        <p:txBody>
          <a:bodyPr/>
          <a:lstStyle>
            <a:lvl1pPr marL="0" indent="0">
              <a:buNone/>
              <a:defRPr/>
            </a:lvl1pPr>
          </a:lstStyle>
          <a:p>
            <a:r>
              <a:rPr lang="de-DE" sz="1200" dirty="0"/>
              <a:t>LOREM IPSUM</a:t>
            </a:r>
          </a:p>
        </p:txBody>
      </p:sp>
      <p:sp>
        <p:nvSpPr>
          <p:cNvPr id="11" name="Rechteck 10">
            <a:extLst>
              <a:ext uri="{FF2B5EF4-FFF2-40B4-BE49-F238E27FC236}">
                <a16:creationId xmlns:a16="http://schemas.microsoft.com/office/drawing/2014/main" id="{358E7E29-610C-9E46-8B6F-8E44168772FE}"/>
              </a:ext>
            </a:extLst>
          </p:cNvPr>
          <p:cNvSpPr/>
          <p:nvPr userDrawn="1"/>
        </p:nvSpPr>
        <p:spPr>
          <a:xfrm>
            <a:off x="381973" y="1902887"/>
            <a:ext cx="560288" cy="560288"/>
          </a:xfrm>
          <a:prstGeom prst="rect">
            <a:avLst/>
          </a:prstGeom>
          <a:solidFill>
            <a:schemeClr val="tx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Titel 12">
            <a:extLst>
              <a:ext uri="{FF2B5EF4-FFF2-40B4-BE49-F238E27FC236}">
                <a16:creationId xmlns:a16="http://schemas.microsoft.com/office/drawing/2014/main" id="{2E348494-6107-FC4D-9C50-94E7180F65D3}"/>
              </a:ext>
            </a:extLst>
          </p:cNvPr>
          <p:cNvSpPr>
            <a:spLocks noGrp="1"/>
          </p:cNvSpPr>
          <p:nvPr>
            <p:ph type="title" hasCustomPrompt="1"/>
          </p:nvPr>
        </p:nvSpPr>
        <p:spPr>
          <a:xfrm>
            <a:off x="260531" y="2529976"/>
            <a:ext cx="3929757" cy="465607"/>
          </a:xfrm>
          <a:prstGeom prst="rect">
            <a:avLst/>
          </a:prstGeom>
        </p:spPr>
        <p:txBody>
          <a:bodyPr/>
          <a:lstStyle>
            <a:lvl1pPr>
              <a:defRPr sz="2100" b="1" cap="all" baseline="0"/>
            </a:lvl1pPr>
          </a:lstStyle>
          <a:p>
            <a:r>
              <a:rPr lang="de-DE" dirty="0"/>
              <a:t>MASTERTITELFORMAT BEARBEITEN</a:t>
            </a:r>
          </a:p>
        </p:txBody>
      </p:sp>
      <p:pic>
        <p:nvPicPr>
          <p:cNvPr id="13" name="Grafik 12">
            <a:extLst>
              <a:ext uri="{FF2B5EF4-FFF2-40B4-BE49-F238E27FC236}">
                <a16:creationId xmlns:a16="http://schemas.microsoft.com/office/drawing/2014/main" id="{044569CD-330E-594F-8D90-BA7BE4C97024}"/>
              </a:ext>
            </a:extLst>
          </p:cNvPr>
          <p:cNvPicPr>
            <a:picLocks noChangeAspect="1"/>
          </p:cNvPicPr>
          <p:nvPr userDrawn="1"/>
        </p:nvPicPr>
        <p:blipFill>
          <a:blip r:embed="rId4"/>
          <a:stretch>
            <a:fillRect/>
          </a:stretch>
        </p:blipFill>
        <p:spPr>
          <a:xfrm>
            <a:off x="516067" y="2043331"/>
            <a:ext cx="292100" cy="279400"/>
          </a:xfrm>
          <a:prstGeom prst="rect">
            <a:avLst/>
          </a:prstGeom>
        </p:spPr>
      </p:pic>
    </p:spTree>
    <p:extLst>
      <p:ext uri="{BB962C8B-B14F-4D97-AF65-F5344CB8AC3E}">
        <p14:creationId xmlns:p14="http://schemas.microsoft.com/office/powerpoint/2010/main" val="3581801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Intro / list and Navigation">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3201D3EC-F618-6B4F-9416-6A8E7C6B69D6}"/>
              </a:ext>
            </a:extLst>
          </p:cNvPr>
          <p:cNvSpPr/>
          <p:nvPr userDrawn="1"/>
        </p:nvSpPr>
        <p:spPr>
          <a:xfrm>
            <a:off x="376478" y="3620761"/>
            <a:ext cx="1141686" cy="1125133"/>
          </a:xfrm>
          <a:prstGeom prst="rect">
            <a:avLst/>
          </a:prstGeom>
          <a:solidFill>
            <a:schemeClr val="bg1"/>
          </a:solidFill>
          <a:ln>
            <a:noFill/>
          </a:ln>
          <a:effectLst>
            <a:outerShdw blurRad="635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 name="Rechteck 3">
            <a:extLst>
              <a:ext uri="{FF2B5EF4-FFF2-40B4-BE49-F238E27FC236}">
                <a16:creationId xmlns:a16="http://schemas.microsoft.com/office/drawing/2014/main" id="{A6BA63F6-02B8-7940-99F7-8D76DAEF7AC2}"/>
              </a:ext>
            </a:extLst>
          </p:cNvPr>
          <p:cNvSpPr/>
          <p:nvPr userDrawn="1"/>
        </p:nvSpPr>
        <p:spPr>
          <a:xfrm>
            <a:off x="1601595" y="4533842"/>
            <a:ext cx="1132183" cy="2178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nvGrpSpPr>
          <p:cNvPr id="6" name="Gruppieren 5">
            <a:extLst>
              <a:ext uri="{FF2B5EF4-FFF2-40B4-BE49-F238E27FC236}">
                <a16:creationId xmlns:a16="http://schemas.microsoft.com/office/drawing/2014/main" id="{61EEEADC-45CB-7940-9E69-07D92B4D250F}"/>
              </a:ext>
            </a:extLst>
          </p:cNvPr>
          <p:cNvGrpSpPr/>
          <p:nvPr userDrawn="1"/>
        </p:nvGrpSpPr>
        <p:grpSpPr>
          <a:xfrm>
            <a:off x="376654" y="0"/>
            <a:ext cx="1660966" cy="632170"/>
            <a:chOff x="7006776" y="3175"/>
            <a:chExt cx="1660966" cy="632170"/>
          </a:xfrm>
        </p:grpSpPr>
        <p:sp>
          <p:nvSpPr>
            <p:cNvPr id="7" name="Textfeld 6">
              <a:extLst>
                <a:ext uri="{FF2B5EF4-FFF2-40B4-BE49-F238E27FC236}">
                  <a16:creationId xmlns:a16="http://schemas.microsoft.com/office/drawing/2014/main" id="{A82F595D-7F77-6E4D-B42A-89DD4A44FFDE}"/>
                </a:ext>
              </a:extLst>
            </p:cNvPr>
            <p:cNvSpPr txBox="1"/>
            <p:nvPr userDrawn="1"/>
          </p:nvSpPr>
          <p:spPr>
            <a:xfrm>
              <a:off x="7006776" y="3175"/>
              <a:ext cx="1660966" cy="632170"/>
            </a:xfrm>
            <a:prstGeom prst="rect">
              <a:avLst/>
            </a:prstGeom>
            <a:solidFill>
              <a:schemeClr val="tx1"/>
            </a:solidFill>
            <a:ln>
              <a:solidFill>
                <a:schemeClr val="tx1"/>
              </a:solidFill>
            </a:ln>
          </p:spPr>
          <p:txBody>
            <a:bodyPr wrap="square" rtlCol="0">
              <a:spAutoFit/>
            </a:bodyPr>
            <a:lstStyle/>
            <a:p>
              <a:endParaRPr lang="de-DE" dirty="0"/>
            </a:p>
          </p:txBody>
        </p:sp>
        <p:pic>
          <p:nvPicPr>
            <p:cNvPr id="8" name="Picture 4" descr="Q:\Marketing_Intern\Nina\neue Logos\12_TRILUX_Logo_Sonne_mit_claim_neg_RGB.jpg">
              <a:extLst>
                <a:ext uri="{FF2B5EF4-FFF2-40B4-BE49-F238E27FC236}">
                  <a16:creationId xmlns:a16="http://schemas.microsoft.com/office/drawing/2014/main" id="{43D58B5C-35C8-1447-A14F-2F84D178FE9F}"/>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7006776" y="66440"/>
              <a:ext cx="1660966" cy="553046"/>
            </a:xfrm>
            <a:prstGeom prst="rect">
              <a:avLst/>
            </a:prstGeom>
            <a:noFill/>
            <a:extLst>
              <a:ext uri="{909E8E84-426E-40dd-AFC4-6F175D3DCCD1}">
                <a14:hiddenFill xmlns="" xmlns:a14="http://schemas.microsoft.com/office/drawing/2010/main">
                  <a:solidFill>
                    <a:srgbClr val="FFFFFF"/>
                  </a:solidFill>
                </a14:hiddenFill>
              </a:ext>
            </a:extLst>
          </p:spPr>
        </p:pic>
      </p:grpSp>
      <p:sp>
        <p:nvSpPr>
          <p:cNvPr id="9" name="Rechteck 8">
            <a:extLst>
              <a:ext uri="{FF2B5EF4-FFF2-40B4-BE49-F238E27FC236}">
                <a16:creationId xmlns:a16="http://schemas.microsoft.com/office/drawing/2014/main" id="{BC0DFBD0-482D-CD4E-8953-C0FD3CDDABAB}"/>
              </a:ext>
            </a:extLst>
          </p:cNvPr>
          <p:cNvSpPr/>
          <p:nvPr userDrawn="1"/>
        </p:nvSpPr>
        <p:spPr>
          <a:xfrm>
            <a:off x="376654" y="4533300"/>
            <a:ext cx="1132183" cy="2178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0" name="Bildplatzhalter 36">
            <a:extLst>
              <a:ext uri="{FF2B5EF4-FFF2-40B4-BE49-F238E27FC236}">
                <a16:creationId xmlns:a16="http://schemas.microsoft.com/office/drawing/2014/main" id="{1331B998-AC64-5B49-B19A-CCB1D90EA688}"/>
              </a:ext>
            </a:extLst>
          </p:cNvPr>
          <p:cNvSpPr>
            <a:spLocks noGrp="1"/>
          </p:cNvSpPr>
          <p:nvPr>
            <p:ph type="pic" sz="quarter" idx="10"/>
          </p:nvPr>
        </p:nvSpPr>
        <p:spPr>
          <a:xfrm>
            <a:off x="272578" y="3618049"/>
            <a:ext cx="1131450" cy="915252"/>
          </a:xfrm>
          <a:prstGeom prst="rect">
            <a:avLst/>
          </a:prstGeom>
          <a:ln>
            <a:noFill/>
          </a:ln>
        </p:spPr>
        <p:txBody>
          <a:bodyPr/>
          <a:lstStyle>
            <a:lvl1pPr>
              <a:defRPr sz="1000" baseline="0"/>
            </a:lvl1pPr>
          </a:lstStyle>
          <a:p>
            <a:r>
              <a:rPr lang="de-DE" sz="1000" baseline="0" dirty="0"/>
              <a:t>Bild</a:t>
            </a:r>
            <a:endParaRPr lang="de-DE" dirty="0"/>
          </a:p>
        </p:txBody>
      </p:sp>
      <p:sp>
        <p:nvSpPr>
          <p:cNvPr id="11" name="Textplatzhalter 55">
            <a:extLst>
              <a:ext uri="{FF2B5EF4-FFF2-40B4-BE49-F238E27FC236}">
                <a16:creationId xmlns:a16="http://schemas.microsoft.com/office/drawing/2014/main" id="{316FB695-54B7-E046-B330-D84C8B259E26}"/>
              </a:ext>
            </a:extLst>
          </p:cNvPr>
          <p:cNvSpPr>
            <a:spLocks noGrp="1"/>
          </p:cNvSpPr>
          <p:nvPr>
            <p:ph type="body" sz="quarter" idx="11" hasCustomPrompt="1"/>
          </p:nvPr>
        </p:nvSpPr>
        <p:spPr>
          <a:xfrm>
            <a:off x="272578" y="4565396"/>
            <a:ext cx="1141686" cy="180498"/>
          </a:xfrm>
          <a:prstGeom prst="rect">
            <a:avLst/>
          </a:prstGeom>
        </p:spPr>
        <p:txBody>
          <a:bodyPr/>
          <a:lstStyle>
            <a:lvl1pPr marL="0" marR="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sz="600" b="1">
                <a:latin typeface="Arial" panose="020B0604020202020204" pitchFamily="34" charset="0"/>
                <a:cs typeface="Arial" panose="020B0604020202020204" pitchFamily="34" charset="0"/>
              </a:defRPr>
            </a:lvl1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de-DE" dirty="0"/>
              <a:t>LOREM IPSUM</a:t>
            </a:r>
          </a:p>
        </p:txBody>
      </p:sp>
      <p:sp>
        <p:nvSpPr>
          <p:cNvPr id="12" name="Rechteck 11">
            <a:extLst>
              <a:ext uri="{FF2B5EF4-FFF2-40B4-BE49-F238E27FC236}">
                <a16:creationId xmlns:a16="http://schemas.microsoft.com/office/drawing/2014/main" id="{59806ECB-8A4B-4C42-B099-1A3FD25C67DE}"/>
              </a:ext>
            </a:extLst>
          </p:cNvPr>
          <p:cNvSpPr/>
          <p:nvPr userDrawn="1"/>
        </p:nvSpPr>
        <p:spPr>
          <a:xfrm>
            <a:off x="1586365" y="3620761"/>
            <a:ext cx="1141686" cy="1125133"/>
          </a:xfrm>
          <a:prstGeom prst="rect">
            <a:avLst/>
          </a:prstGeom>
          <a:solidFill>
            <a:schemeClr val="bg1"/>
          </a:solidFill>
          <a:ln>
            <a:noFill/>
          </a:ln>
          <a:effectLst>
            <a:outerShdw blurRad="635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3" name="Rechteck 12">
            <a:extLst>
              <a:ext uri="{FF2B5EF4-FFF2-40B4-BE49-F238E27FC236}">
                <a16:creationId xmlns:a16="http://schemas.microsoft.com/office/drawing/2014/main" id="{81D49BD6-4E65-D14B-B5A2-B260D63B493B}"/>
              </a:ext>
            </a:extLst>
          </p:cNvPr>
          <p:cNvSpPr/>
          <p:nvPr userDrawn="1"/>
        </p:nvSpPr>
        <p:spPr>
          <a:xfrm>
            <a:off x="1586541" y="4533300"/>
            <a:ext cx="1132183" cy="2178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5" name="Textplatzhalter 55">
            <a:extLst>
              <a:ext uri="{FF2B5EF4-FFF2-40B4-BE49-F238E27FC236}">
                <a16:creationId xmlns:a16="http://schemas.microsoft.com/office/drawing/2014/main" id="{6FBE8FC8-A9EA-3C47-857E-F519122C5AEB}"/>
              </a:ext>
            </a:extLst>
          </p:cNvPr>
          <p:cNvSpPr>
            <a:spLocks noGrp="1"/>
          </p:cNvSpPr>
          <p:nvPr>
            <p:ph type="body" sz="quarter" idx="13" hasCustomPrompt="1"/>
          </p:nvPr>
        </p:nvSpPr>
        <p:spPr>
          <a:xfrm>
            <a:off x="1482465" y="4565396"/>
            <a:ext cx="1141686" cy="180498"/>
          </a:xfrm>
          <a:prstGeom prst="rect">
            <a:avLst/>
          </a:prstGeom>
        </p:spPr>
        <p:txBody>
          <a:bodyPr/>
          <a:lstStyle>
            <a:lvl1pPr marL="0" marR="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sz="600" b="1">
                <a:latin typeface="Arial" panose="020B0604020202020204" pitchFamily="34" charset="0"/>
                <a:cs typeface="Arial" panose="020B0604020202020204" pitchFamily="34" charset="0"/>
              </a:defRPr>
            </a:lvl1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de-DE" dirty="0"/>
              <a:t>LOREM IPSUM</a:t>
            </a:r>
          </a:p>
        </p:txBody>
      </p:sp>
      <p:sp>
        <p:nvSpPr>
          <p:cNvPr id="16" name="Rechteck 15">
            <a:extLst>
              <a:ext uri="{FF2B5EF4-FFF2-40B4-BE49-F238E27FC236}">
                <a16:creationId xmlns:a16="http://schemas.microsoft.com/office/drawing/2014/main" id="{E326EB9A-AFB4-B244-8B72-60EF5F0CFC4B}"/>
              </a:ext>
            </a:extLst>
          </p:cNvPr>
          <p:cNvSpPr/>
          <p:nvPr userDrawn="1"/>
        </p:nvSpPr>
        <p:spPr>
          <a:xfrm>
            <a:off x="4032338" y="3620761"/>
            <a:ext cx="1141686" cy="1125133"/>
          </a:xfrm>
          <a:prstGeom prst="rect">
            <a:avLst/>
          </a:prstGeom>
          <a:solidFill>
            <a:schemeClr val="bg1"/>
          </a:solidFill>
          <a:ln>
            <a:noFill/>
          </a:ln>
          <a:effectLst>
            <a:outerShdw blurRad="635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7" name="Rechteck 16">
            <a:extLst>
              <a:ext uri="{FF2B5EF4-FFF2-40B4-BE49-F238E27FC236}">
                <a16:creationId xmlns:a16="http://schemas.microsoft.com/office/drawing/2014/main" id="{606EDE4D-773E-5040-B96F-74A3C399D3BA}"/>
              </a:ext>
            </a:extLst>
          </p:cNvPr>
          <p:cNvSpPr/>
          <p:nvPr userDrawn="1"/>
        </p:nvSpPr>
        <p:spPr>
          <a:xfrm>
            <a:off x="3928614" y="4533300"/>
            <a:ext cx="1132183" cy="2178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9" name="Textplatzhalter 55">
            <a:extLst>
              <a:ext uri="{FF2B5EF4-FFF2-40B4-BE49-F238E27FC236}">
                <a16:creationId xmlns:a16="http://schemas.microsoft.com/office/drawing/2014/main" id="{56A5822C-9C8D-D54B-B78E-541D2ECB8141}"/>
              </a:ext>
            </a:extLst>
          </p:cNvPr>
          <p:cNvSpPr>
            <a:spLocks noGrp="1"/>
          </p:cNvSpPr>
          <p:nvPr>
            <p:ph type="body" sz="quarter" idx="15" hasCustomPrompt="1"/>
          </p:nvPr>
        </p:nvSpPr>
        <p:spPr>
          <a:xfrm>
            <a:off x="4032338" y="4565396"/>
            <a:ext cx="1141686" cy="180498"/>
          </a:xfrm>
          <a:prstGeom prst="rect">
            <a:avLst/>
          </a:prstGeom>
        </p:spPr>
        <p:txBody>
          <a:bodyPr/>
          <a:lstStyle>
            <a:lvl1pPr marL="0" marR="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sz="600" b="1">
                <a:latin typeface="Arial" panose="020B0604020202020204" pitchFamily="34" charset="0"/>
                <a:cs typeface="Arial" panose="020B0604020202020204" pitchFamily="34" charset="0"/>
              </a:defRPr>
            </a:lvl1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de-DE" dirty="0"/>
              <a:t>LOREM IPSUM</a:t>
            </a:r>
          </a:p>
        </p:txBody>
      </p:sp>
      <p:sp>
        <p:nvSpPr>
          <p:cNvPr id="20" name="Rechteck 19">
            <a:extLst>
              <a:ext uri="{FF2B5EF4-FFF2-40B4-BE49-F238E27FC236}">
                <a16:creationId xmlns:a16="http://schemas.microsoft.com/office/drawing/2014/main" id="{F144E42D-8BB6-2441-8C4B-25EE87F2DE49}"/>
              </a:ext>
            </a:extLst>
          </p:cNvPr>
          <p:cNvSpPr/>
          <p:nvPr userDrawn="1"/>
        </p:nvSpPr>
        <p:spPr>
          <a:xfrm>
            <a:off x="2803268" y="3620761"/>
            <a:ext cx="1141686" cy="1125133"/>
          </a:xfrm>
          <a:prstGeom prst="rect">
            <a:avLst/>
          </a:prstGeom>
          <a:solidFill>
            <a:schemeClr val="bg1"/>
          </a:solidFill>
          <a:ln>
            <a:noFill/>
          </a:ln>
          <a:effectLst>
            <a:outerShdw blurRad="635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1" name="Rechteck 20">
            <a:extLst>
              <a:ext uri="{FF2B5EF4-FFF2-40B4-BE49-F238E27FC236}">
                <a16:creationId xmlns:a16="http://schemas.microsoft.com/office/drawing/2014/main" id="{9928F00F-B4E0-E94C-8BC3-F07D43977542}"/>
              </a:ext>
            </a:extLst>
          </p:cNvPr>
          <p:cNvSpPr/>
          <p:nvPr userDrawn="1"/>
        </p:nvSpPr>
        <p:spPr>
          <a:xfrm>
            <a:off x="2699544" y="4533300"/>
            <a:ext cx="1132183" cy="2178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3" name="Textplatzhalter 55">
            <a:extLst>
              <a:ext uri="{FF2B5EF4-FFF2-40B4-BE49-F238E27FC236}">
                <a16:creationId xmlns:a16="http://schemas.microsoft.com/office/drawing/2014/main" id="{DC3663C1-FA46-1C4C-917F-004FC705ED87}"/>
              </a:ext>
            </a:extLst>
          </p:cNvPr>
          <p:cNvSpPr>
            <a:spLocks noGrp="1"/>
          </p:cNvSpPr>
          <p:nvPr>
            <p:ph type="body" sz="quarter" idx="17" hasCustomPrompt="1"/>
          </p:nvPr>
        </p:nvSpPr>
        <p:spPr>
          <a:xfrm>
            <a:off x="2803268" y="4565396"/>
            <a:ext cx="1141686" cy="180498"/>
          </a:xfrm>
          <a:prstGeom prst="rect">
            <a:avLst/>
          </a:prstGeom>
        </p:spPr>
        <p:txBody>
          <a:bodyPr/>
          <a:lstStyle>
            <a:lvl1pPr marL="0" marR="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sz="600" b="1">
                <a:latin typeface="Arial" panose="020B0604020202020204" pitchFamily="34" charset="0"/>
                <a:cs typeface="Arial" panose="020B0604020202020204" pitchFamily="34" charset="0"/>
              </a:defRPr>
            </a:lvl1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de-DE" dirty="0"/>
              <a:t>LOREM IPSUM</a:t>
            </a:r>
          </a:p>
        </p:txBody>
      </p:sp>
      <p:sp>
        <p:nvSpPr>
          <p:cNvPr id="25" name="Bildplatzhalter 79">
            <a:extLst>
              <a:ext uri="{FF2B5EF4-FFF2-40B4-BE49-F238E27FC236}">
                <a16:creationId xmlns:a16="http://schemas.microsoft.com/office/drawing/2014/main" id="{73D9792D-430B-9F45-B794-8DD584668F8E}"/>
              </a:ext>
            </a:extLst>
          </p:cNvPr>
          <p:cNvSpPr>
            <a:spLocks noGrp="1"/>
          </p:cNvSpPr>
          <p:nvPr>
            <p:ph type="pic" sz="quarter" idx="18"/>
          </p:nvPr>
        </p:nvSpPr>
        <p:spPr>
          <a:xfrm>
            <a:off x="5343525" y="0"/>
            <a:ext cx="3800475" cy="5145088"/>
          </a:xfrm>
          <a:prstGeom prst="rect">
            <a:avLst/>
          </a:prstGeom>
        </p:spPr>
        <p:txBody>
          <a:bodyPr/>
          <a:lstStyle/>
          <a:p>
            <a:endParaRPr lang="de-DE" dirty="0"/>
          </a:p>
        </p:txBody>
      </p:sp>
      <p:sp>
        <p:nvSpPr>
          <p:cNvPr id="29" name="Titel 28">
            <a:extLst>
              <a:ext uri="{FF2B5EF4-FFF2-40B4-BE49-F238E27FC236}">
                <a16:creationId xmlns:a16="http://schemas.microsoft.com/office/drawing/2014/main" id="{99102B4D-0F48-9B4C-9D48-AD1CA9007552}"/>
              </a:ext>
            </a:extLst>
          </p:cNvPr>
          <p:cNvSpPr>
            <a:spLocks noGrp="1"/>
          </p:cNvSpPr>
          <p:nvPr>
            <p:ph type="title" hasCustomPrompt="1"/>
          </p:nvPr>
        </p:nvSpPr>
        <p:spPr>
          <a:xfrm>
            <a:off x="272577" y="886913"/>
            <a:ext cx="4807003" cy="610992"/>
          </a:xfrm>
          <a:prstGeom prst="rect">
            <a:avLst/>
          </a:prstGeom>
        </p:spPr>
        <p:txBody>
          <a:bodyPr/>
          <a:lstStyle>
            <a:lvl1pPr>
              <a:defRPr sz="2100" b="1" cap="all" baseline="0"/>
            </a:lvl1pPr>
          </a:lstStyle>
          <a:p>
            <a:r>
              <a:rPr lang="de-DE" dirty="0"/>
              <a:t>MASTERTITELFORMAT BEARBEITEN</a:t>
            </a:r>
          </a:p>
        </p:txBody>
      </p:sp>
      <p:sp>
        <p:nvSpPr>
          <p:cNvPr id="31" name="Textplatzhalter 4">
            <a:extLst>
              <a:ext uri="{FF2B5EF4-FFF2-40B4-BE49-F238E27FC236}">
                <a16:creationId xmlns:a16="http://schemas.microsoft.com/office/drawing/2014/main" id="{181FFE66-F29C-614B-AFE7-B1B6A341FA1D}"/>
              </a:ext>
            </a:extLst>
          </p:cNvPr>
          <p:cNvSpPr>
            <a:spLocks noGrp="1"/>
          </p:cNvSpPr>
          <p:nvPr>
            <p:ph type="body" sz="quarter" idx="19" hasCustomPrompt="1"/>
          </p:nvPr>
        </p:nvSpPr>
        <p:spPr>
          <a:xfrm>
            <a:off x="276750" y="1561103"/>
            <a:ext cx="4783138" cy="1961030"/>
          </a:xfrm>
          <a:prstGeom prst="rect">
            <a:avLst/>
          </a:prstGeom>
        </p:spPr>
        <p:txBody>
          <a:bodyPr/>
          <a:lstStyle>
            <a:lvl1pPr marL="0" marR="0" indent="0" algn="l" defTabSz="685680" rtl="0" eaLnBrk="1" fontAlgn="auto" latinLnBrk="0" hangingPunct="1">
              <a:lnSpc>
                <a:spcPct val="100000"/>
              </a:lnSpc>
              <a:spcBef>
                <a:spcPts val="0"/>
              </a:spcBef>
              <a:spcAft>
                <a:spcPts val="0"/>
              </a:spcAft>
              <a:buClrTx/>
              <a:buSzTx/>
              <a:buFontTx/>
              <a:buNone/>
              <a:tabLst/>
              <a:defRPr sz="1200" baseline="0"/>
            </a:lvl1pPr>
          </a:lstStyle>
          <a:p>
            <a:pPr marL="0" indent="0">
              <a:lnSpc>
                <a:spcPct val="130000"/>
              </a:lnSpc>
              <a:buNone/>
            </a:pPr>
            <a:r>
              <a:rPr lang="de-DE" sz="1200" dirty="0" err="1"/>
              <a:t>Fusce</a:t>
            </a:r>
            <a:r>
              <a:rPr lang="de-DE" sz="1200" dirty="0"/>
              <a:t> ante </a:t>
            </a:r>
            <a:r>
              <a:rPr lang="de-DE" sz="1200" dirty="0" err="1"/>
              <a:t>lorem</a:t>
            </a:r>
            <a:r>
              <a:rPr lang="de-DE" sz="1200" dirty="0"/>
              <a:t>, </a:t>
            </a:r>
            <a:r>
              <a:rPr lang="de-DE" sz="1200" dirty="0" err="1"/>
              <a:t>volutpat</a:t>
            </a:r>
            <a:r>
              <a:rPr lang="de-DE" sz="1200" dirty="0"/>
              <a:t> </a:t>
            </a:r>
            <a:r>
              <a:rPr lang="de-DE" sz="1200" dirty="0" err="1"/>
              <a:t>sed</a:t>
            </a:r>
            <a:r>
              <a:rPr lang="de-DE" sz="1200" dirty="0"/>
              <a:t> </a:t>
            </a:r>
            <a:r>
              <a:rPr lang="de-DE" sz="1200" dirty="0" err="1"/>
              <a:t>lacus</a:t>
            </a:r>
            <a:r>
              <a:rPr lang="de-DE" sz="1200" dirty="0"/>
              <a:t> non, </a:t>
            </a:r>
            <a:r>
              <a:rPr lang="de-DE" sz="1200" dirty="0" err="1"/>
              <a:t>euismod</a:t>
            </a:r>
            <a:r>
              <a:rPr lang="de-DE" sz="1200" dirty="0"/>
              <a:t> </a:t>
            </a:r>
            <a:r>
              <a:rPr lang="de-DE" sz="1200" dirty="0" err="1"/>
              <a:t>ornare</a:t>
            </a:r>
            <a:r>
              <a:rPr lang="de-DE" sz="1200" dirty="0"/>
              <a:t> </a:t>
            </a:r>
            <a:r>
              <a:rPr lang="de-DE" sz="1200" dirty="0" err="1"/>
              <a:t>sapien</a:t>
            </a:r>
            <a:r>
              <a:rPr lang="de-DE" sz="1200" dirty="0"/>
              <a:t>. </a:t>
            </a:r>
            <a:r>
              <a:rPr lang="de-DE" sz="1200" dirty="0" err="1"/>
              <a:t>Cras</a:t>
            </a:r>
            <a:r>
              <a:rPr lang="de-DE" sz="1200" dirty="0"/>
              <a:t> </a:t>
            </a:r>
            <a:r>
              <a:rPr lang="de-DE" sz="1200" dirty="0" err="1"/>
              <a:t>eleifend</a:t>
            </a:r>
            <a:r>
              <a:rPr lang="de-DE" sz="1200" dirty="0"/>
              <a:t> </a:t>
            </a:r>
            <a:r>
              <a:rPr lang="de-DE" sz="1200" dirty="0" err="1"/>
              <a:t>efficitur</a:t>
            </a:r>
            <a:r>
              <a:rPr lang="de-DE" sz="1200" dirty="0"/>
              <a:t> </a:t>
            </a:r>
            <a:r>
              <a:rPr lang="de-DE" sz="1200" dirty="0" err="1"/>
              <a:t>dui</a:t>
            </a:r>
            <a:r>
              <a:rPr lang="de-DE" sz="1200" dirty="0"/>
              <a:t> in </a:t>
            </a:r>
            <a:r>
              <a:rPr lang="de-DE" sz="1200" dirty="0" err="1"/>
              <a:t>aliquet</a:t>
            </a:r>
            <a:r>
              <a:rPr lang="de-DE" sz="1200" dirty="0"/>
              <a:t>. Duis </a:t>
            </a:r>
            <a:r>
              <a:rPr lang="de-DE" sz="1200" dirty="0" err="1"/>
              <a:t>mattis</a:t>
            </a:r>
            <a:r>
              <a:rPr lang="de-DE" sz="1200" dirty="0"/>
              <a:t> </a:t>
            </a:r>
            <a:r>
              <a:rPr lang="de-DE" sz="1200" dirty="0" err="1"/>
              <a:t>justo</a:t>
            </a:r>
            <a:r>
              <a:rPr lang="de-DE" sz="1200" dirty="0"/>
              <a:t> </a:t>
            </a:r>
            <a:r>
              <a:rPr lang="de-DE" sz="1200" dirty="0" err="1"/>
              <a:t>laoreet</a:t>
            </a:r>
            <a:r>
              <a:rPr lang="de-DE" sz="1200" dirty="0"/>
              <a:t> </a:t>
            </a:r>
            <a:r>
              <a:rPr lang="de-DE" sz="1200" dirty="0" err="1"/>
              <a:t>viverra</a:t>
            </a:r>
            <a:r>
              <a:rPr lang="de-DE" sz="1200" dirty="0"/>
              <a:t> </a:t>
            </a:r>
            <a:r>
              <a:rPr lang="de-DE" sz="1200" dirty="0" err="1"/>
              <a:t>tempus</a:t>
            </a:r>
            <a:r>
              <a:rPr lang="de-DE" sz="1200" dirty="0"/>
              <a:t>. </a:t>
            </a:r>
            <a:r>
              <a:rPr lang="de-DE" sz="1200" dirty="0" err="1"/>
              <a:t>Etiam</a:t>
            </a:r>
            <a:r>
              <a:rPr lang="de-DE" sz="1200" dirty="0"/>
              <a:t> </a:t>
            </a:r>
            <a:r>
              <a:rPr lang="de-DE" sz="1200" dirty="0" err="1"/>
              <a:t>tempor</a:t>
            </a:r>
            <a:r>
              <a:rPr lang="de-DE" sz="1200" dirty="0"/>
              <a:t> </a:t>
            </a:r>
            <a:r>
              <a:rPr lang="de-DE" sz="1200" dirty="0" err="1"/>
              <a:t>neque</a:t>
            </a:r>
            <a:r>
              <a:rPr lang="de-DE" sz="1200" dirty="0"/>
              <a:t> </a:t>
            </a:r>
            <a:r>
              <a:rPr lang="de-DE" sz="1200" dirty="0" err="1"/>
              <a:t>turpis</a:t>
            </a:r>
            <a:r>
              <a:rPr lang="de-DE" sz="1200" dirty="0"/>
              <a:t>, a </a:t>
            </a:r>
            <a:r>
              <a:rPr lang="de-DE" sz="1200" dirty="0" err="1"/>
              <a:t>sollicitudin</a:t>
            </a:r>
            <a:r>
              <a:rPr lang="de-DE" sz="1200" dirty="0"/>
              <a:t> </a:t>
            </a:r>
            <a:r>
              <a:rPr lang="de-DE" sz="1200" dirty="0" err="1"/>
              <a:t>arcu</a:t>
            </a:r>
            <a:r>
              <a:rPr lang="de-DE" sz="1200" dirty="0"/>
              <a:t> </a:t>
            </a:r>
            <a:r>
              <a:rPr lang="de-DE" sz="1200" dirty="0" err="1"/>
              <a:t>mollis</a:t>
            </a:r>
            <a:r>
              <a:rPr lang="de-DE" sz="1200" dirty="0"/>
              <a:t> in. Morbi </a:t>
            </a:r>
            <a:r>
              <a:rPr lang="de-DE" sz="1200" dirty="0" err="1"/>
              <a:t>placerat</a:t>
            </a:r>
            <a:r>
              <a:rPr lang="de-DE" sz="1200" dirty="0"/>
              <a:t> </a:t>
            </a:r>
            <a:r>
              <a:rPr lang="de-DE" sz="1200" dirty="0" err="1"/>
              <a:t>vitae</a:t>
            </a:r>
            <a:r>
              <a:rPr lang="de-DE" sz="1200" dirty="0"/>
              <a:t> </a:t>
            </a:r>
            <a:r>
              <a:rPr lang="de-DE" sz="1200" dirty="0" err="1"/>
              <a:t>urna</a:t>
            </a:r>
            <a:r>
              <a:rPr lang="de-DE" sz="1200" dirty="0"/>
              <a:t> </a:t>
            </a:r>
            <a:r>
              <a:rPr lang="de-DE" sz="1200" dirty="0" err="1"/>
              <a:t>id</a:t>
            </a:r>
            <a:r>
              <a:rPr lang="de-DE" sz="1200" dirty="0"/>
              <a:t> </a:t>
            </a:r>
            <a:r>
              <a:rPr lang="de-DE" sz="1200" dirty="0" err="1"/>
              <a:t>sagittis</a:t>
            </a:r>
            <a:r>
              <a:rPr lang="de-DE" sz="1200" dirty="0"/>
              <a:t>. </a:t>
            </a:r>
            <a:r>
              <a:rPr lang="de-DE" sz="1200" dirty="0" err="1"/>
              <a:t>Quisque</a:t>
            </a:r>
            <a:r>
              <a:rPr lang="de-DE" sz="1200" dirty="0"/>
              <a:t> </a:t>
            </a:r>
            <a:r>
              <a:rPr lang="de-DE" sz="1200" dirty="0" err="1"/>
              <a:t>congue</a:t>
            </a:r>
            <a:r>
              <a:rPr lang="de-DE" sz="1200" dirty="0"/>
              <a:t> </a:t>
            </a:r>
            <a:r>
              <a:rPr lang="de-DE" sz="1200" dirty="0" err="1"/>
              <a:t>dapibus</a:t>
            </a:r>
            <a:r>
              <a:rPr lang="de-DE" sz="1200" dirty="0"/>
              <a:t> </a:t>
            </a:r>
            <a:r>
              <a:rPr lang="de-DE" sz="1200" dirty="0" err="1"/>
              <a:t>diam</a:t>
            </a:r>
            <a:r>
              <a:rPr lang="de-DE" sz="1200" dirty="0"/>
              <a:t>, </a:t>
            </a:r>
            <a:r>
              <a:rPr lang="de-DE" sz="1200" dirty="0" err="1"/>
              <a:t>eget</a:t>
            </a:r>
            <a:r>
              <a:rPr lang="de-DE" sz="1200" dirty="0"/>
              <a:t> </a:t>
            </a:r>
            <a:r>
              <a:rPr lang="de-DE" sz="1200" dirty="0" err="1"/>
              <a:t>imperdiet</a:t>
            </a:r>
            <a:r>
              <a:rPr lang="de-DE" sz="1200" dirty="0"/>
              <a:t> </a:t>
            </a:r>
            <a:r>
              <a:rPr lang="de-DE" sz="1200" dirty="0" err="1"/>
              <a:t>arcu</a:t>
            </a:r>
            <a:r>
              <a:rPr lang="de-DE" sz="1200" dirty="0"/>
              <a:t> </a:t>
            </a:r>
            <a:r>
              <a:rPr lang="de-DE" sz="1200" dirty="0" err="1"/>
              <a:t>facilisis</a:t>
            </a:r>
            <a:r>
              <a:rPr lang="de-DE" sz="1200" dirty="0"/>
              <a:t> </a:t>
            </a:r>
            <a:r>
              <a:rPr lang="de-DE" sz="1200" dirty="0" err="1"/>
              <a:t>eu</a:t>
            </a:r>
            <a:r>
              <a:rPr lang="de-DE" sz="1200" dirty="0"/>
              <a:t>.</a:t>
            </a:r>
          </a:p>
          <a:p>
            <a:pPr marL="0" indent="0">
              <a:lnSpc>
                <a:spcPct val="130000"/>
              </a:lnSpc>
              <a:buNone/>
            </a:pPr>
            <a:endParaRPr lang="de-DE" sz="1200" dirty="0"/>
          </a:p>
          <a:p>
            <a:pPr marL="0" marR="0" lvl="0" indent="0" algn="l" defTabSz="685680" rtl="0" eaLnBrk="1" fontAlgn="auto" latinLnBrk="0" hangingPunct="1">
              <a:lnSpc>
                <a:spcPct val="100000"/>
              </a:lnSpc>
              <a:spcBef>
                <a:spcPts val="0"/>
              </a:spcBef>
              <a:spcAft>
                <a:spcPts val="0"/>
              </a:spcAft>
              <a:buClrTx/>
              <a:buSzTx/>
              <a:buFontTx/>
              <a:buNone/>
              <a:tabLst/>
              <a:defRPr/>
            </a:pPr>
            <a:r>
              <a:rPr lang="de-DE" sz="1200" b="1" dirty="0">
                <a:latin typeface="Arial" panose="020B0604020202020204" pitchFamily="34" charset="0"/>
                <a:cs typeface="Arial" panose="020B0604020202020204" pitchFamily="34" charset="0"/>
              </a:rPr>
              <a:t>CRAS VITAE LOREM LIBERO. SED CONVALLIS MI VEL ARCU HENDRERIT, QUIS SUSCIPIT TORTOR ALIQUET.</a:t>
            </a:r>
          </a:p>
        </p:txBody>
      </p:sp>
      <p:sp>
        <p:nvSpPr>
          <p:cNvPr id="33" name="Bildplatzhalter 36">
            <a:extLst>
              <a:ext uri="{FF2B5EF4-FFF2-40B4-BE49-F238E27FC236}">
                <a16:creationId xmlns:a16="http://schemas.microsoft.com/office/drawing/2014/main" id="{A87540CD-4C0A-9341-BD4F-D8E58AD9BD2B}"/>
              </a:ext>
            </a:extLst>
          </p:cNvPr>
          <p:cNvSpPr>
            <a:spLocks noGrp="1"/>
          </p:cNvSpPr>
          <p:nvPr>
            <p:ph type="pic" sz="quarter" idx="20"/>
          </p:nvPr>
        </p:nvSpPr>
        <p:spPr>
          <a:xfrm>
            <a:off x="1485005" y="3618049"/>
            <a:ext cx="1131450" cy="915252"/>
          </a:xfrm>
          <a:prstGeom prst="rect">
            <a:avLst/>
          </a:prstGeom>
          <a:ln>
            <a:noFill/>
          </a:ln>
        </p:spPr>
        <p:txBody>
          <a:bodyPr/>
          <a:lstStyle>
            <a:lvl1pPr>
              <a:defRPr sz="1000" baseline="0"/>
            </a:lvl1pPr>
          </a:lstStyle>
          <a:p>
            <a:r>
              <a:rPr lang="de-DE" sz="1000" baseline="0" dirty="0"/>
              <a:t>Bild</a:t>
            </a:r>
            <a:endParaRPr lang="de-DE" dirty="0"/>
          </a:p>
        </p:txBody>
      </p:sp>
      <p:sp>
        <p:nvSpPr>
          <p:cNvPr id="35" name="Bildplatzhalter 36">
            <a:extLst>
              <a:ext uri="{FF2B5EF4-FFF2-40B4-BE49-F238E27FC236}">
                <a16:creationId xmlns:a16="http://schemas.microsoft.com/office/drawing/2014/main" id="{3A1FCFC6-07FD-DB4F-932E-3A4A8045EAD1}"/>
              </a:ext>
            </a:extLst>
          </p:cNvPr>
          <p:cNvSpPr>
            <a:spLocks noGrp="1"/>
          </p:cNvSpPr>
          <p:nvPr>
            <p:ph type="pic" sz="quarter" idx="21"/>
          </p:nvPr>
        </p:nvSpPr>
        <p:spPr>
          <a:xfrm>
            <a:off x="2697432" y="3618049"/>
            <a:ext cx="1131450" cy="915252"/>
          </a:xfrm>
          <a:prstGeom prst="rect">
            <a:avLst/>
          </a:prstGeom>
          <a:ln>
            <a:noFill/>
          </a:ln>
        </p:spPr>
        <p:txBody>
          <a:bodyPr/>
          <a:lstStyle>
            <a:lvl1pPr>
              <a:defRPr sz="1000" baseline="0"/>
            </a:lvl1pPr>
          </a:lstStyle>
          <a:p>
            <a:r>
              <a:rPr lang="de-DE" sz="1000" baseline="0" dirty="0"/>
              <a:t>Bild</a:t>
            </a:r>
            <a:endParaRPr lang="de-DE" dirty="0"/>
          </a:p>
        </p:txBody>
      </p:sp>
      <p:sp>
        <p:nvSpPr>
          <p:cNvPr id="37" name="Bildplatzhalter 36">
            <a:extLst>
              <a:ext uri="{FF2B5EF4-FFF2-40B4-BE49-F238E27FC236}">
                <a16:creationId xmlns:a16="http://schemas.microsoft.com/office/drawing/2014/main" id="{2CFB1CE0-A5AD-6C48-92AA-7B75827447DD}"/>
              </a:ext>
            </a:extLst>
          </p:cNvPr>
          <p:cNvSpPr>
            <a:spLocks noGrp="1"/>
          </p:cNvSpPr>
          <p:nvPr>
            <p:ph type="pic" sz="quarter" idx="22"/>
          </p:nvPr>
        </p:nvSpPr>
        <p:spPr>
          <a:xfrm>
            <a:off x="3936952" y="3618049"/>
            <a:ext cx="1131450" cy="915252"/>
          </a:xfrm>
          <a:prstGeom prst="rect">
            <a:avLst/>
          </a:prstGeom>
          <a:ln>
            <a:noFill/>
          </a:ln>
        </p:spPr>
        <p:txBody>
          <a:bodyPr/>
          <a:lstStyle>
            <a:lvl1pPr>
              <a:defRPr sz="1000" baseline="0"/>
            </a:lvl1pPr>
          </a:lstStyle>
          <a:p>
            <a:r>
              <a:rPr lang="de-DE" sz="1000" baseline="0" dirty="0"/>
              <a:t>Bild</a:t>
            </a:r>
            <a:endParaRPr lang="de-DE" dirty="0"/>
          </a:p>
        </p:txBody>
      </p:sp>
    </p:spTree>
    <p:extLst>
      <p:ext uri="{BB962C8B-B14F-4D97-AF65-F5344CB8AC3E}">
        <p14:creationId xmlns:p14="http://schemas.microsoft.com/office/powerpoint/2010/main" val="3264418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ntro / list and Navigation">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3201D3EC-F618-6B4F-9416-6A8E7C6B69D6}"/>
              </a:ext>
            </a:extLst>
          </p:cNvPr>
          <p:cNvSpPr/>
          <p:nvPr userDrawn="1"/>
        </p:nvSpPr>
        <p:spPr>
          <a:xfrm>
            <a:off x="376478" y="3620761"/>
            <a:ext cx="1141686" cy="1125133"/>
          </a:xfrm>
          <a:prstGeom prst="rect">
            <a:avLst/>
          </a:prstGeom>
          <a:solidFill>
            <a:schemeClr val="bg1"/>
          </a:solidFill>
          <a:ln>
            <a:noFill/>
          </a:ln>
          <a:effectLst>
            <a:outerShdw blurRad="635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4" name="Rechteck 3">
            <a:extLst>
              <a:ext uri="{FF2B5EF4-FFF2-40B4-BE49-F238E27FC236}">
                <a16:creationId xmlns:a16="http://schemas.microsoft.com/office/drawing/2014/main" id="{A6BA63F6-02B8-7940-99F7-8D76DAEF7AC2}"/>
              </a:ext>
            </a:extLst>
          </p:cNvPr>
          <p:cNvSpPr/>
          <p:nvPr userDrawn="1"/>
        </p:nvSpPr>
        <p:spPr>
          <a:xfrm>
            <a:off x="1601595" y="4533842"/>
            <a:ext cx="1132183" cy="2178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nvGrpSpPr>
          <p:cNvPr id="6" name="Gruppieren 5">
            <a:extLst>
              <a:ext uri="{FF2B5EF4-FFF2-40B4-BE49-F238E27FC236}">
                <a16:creationId xmlns:a16="http://schemas.microsoft.com/office/drawing/2014/main" id="{61EEEADC-45CB-7940-9E69-07D92B4D250F}"/>
              </a:ext>
            </a:extLst>
          </p:cNvPr>
          <p:cNvGrpSpPr/>
          <p:nvPr userDrawn="1"/>
        </p:nvGrpSpPr>
        <p:grpSpPr>
          <a:xfrm>
            <a:off x="376654" y="0"/>
            <a:ext cx="1660966" cy="632170"/>
            <a:chOff x="7006776" y="3175"/>
            <a:chExt cx="1660966" cy="632170"/>
          </a:xfrm>
        </p:grpSpPr>
        <p:sp>
          <p:nvSpPr>
            <p:cNvPr id="7" name="Textfeld 6">
              <a:extLst>
                <a:ext uri="{FF2B5EF4-FFF2-40B4-BE49-F238E27FC236}">
                  <a16:creationId xmlns:a16="http://schemas.microsoft.com/office/drawing/2014/main" id="{A82F595D-7F77-6E4D-B42A-89DD4A44FFDE}"/>
                </a:ext>
              </a:extLst>
            </p:cNvPr>
            <p:cNvSpPr txBox="1"/>
            <p:nvPr userDrawn="1"/>
          </p:nvSpPr>
          <p:spPr>
            <a:xfrm>
              <a:off x="7006776" y="3175"/>
              <a:ext cx="1660966" cy="632170"/>
            </a:xfrm>
            <a:prstGeom prst="rect">
              <a:avLst/>
            </a:prstGeom>
            <a:solidFill>
              <a:schemeClr val="tx1"/>
            </a:solidFill>
            <a:ln>
              <a:solidFill>
                <a:schemeClr val="tx1"/>
              </a:solidFill>
            </a:ln>
          </p:spPr>
          <p:txBody>
            <a:bodyPr wrap="square" rtlCol="0">
              <a:spAutoFit/>
            </a:bodyPr>
            <a:lstStyle/>
            <a:p>
              <a:endParaRPr lang="de-DE" dirty="0"/>
            </a:p>
          </p:txBody>
        </p:sp>
        <p:pic>
          <p:nvPicPr>
            <p:cNvPr id="8" name="Picture 4" descr="Q:\Marketing_Intern\Nina\neue Logos\12_TRILUX_Logo_Sonne_mit_claim_neg_RGB.jpg">
              <a:extLst>
                <a:ext uri="{FF2B5EF4-FFF2-40B4-BE49-F238E27FC236}">
                  <a16:creationId xmlns:a16="http://schemas.microsoft.com/office/drawing/2014/main" id="{43D58B5C-35C8-1447-A14F-2F84D178FE9F}"/>
                </a:ext>
              </a:extLst>
            </p:cNvPr>
            <p:cNvPicPr>
              <a:picLocks noChangeAspect="1" noChangeArrowheads="1"/>
            </p:cNvPicPr>
            <p:nvPr userDrawn="1"/>
          </p:nvPicPr>
          <p:blipFill>
            <a:blip r:embed="rId2" cstate="print">
              <a:extLst>
                <a:ext uri="{28A0092B-C50C-407E-A947-70E740481C1C}">
                  <a14:useLocalDpi xmlns:a14="http://schemas.microsoft.com/office/drawing/2010/main"/>
                </a:ext>
              </a:extLst>
            </a:blip>
            <a:srcRect/>
            <a:stretch>
              <a:fillRect/>
            </a:stretch>
          </p:blipFill>
          <p:spPr bwMode="auto">
            <a:xfrm>
              <a:off x="7006776" y="66440"/>
              <a:ext cx="1660966" cy="553046"/>
            </a:xfrm>
            <a:prstGeom prst="rect">
              <a:avLst/>
            </a:prstGeom>
            <a:noFill/>
            <a:extLst>
              <a:ext uri="{909E8E84-426E-40dd-AFC4-6F175D3DCCD1}">
                <a14:hiddenFill xmlns="" xmlns:a14="http://schemas.microsoft.com/office/drawing/2010/main">
                  <a:solidFill>
                    <a:srgbClr val="FFFFFF"/>
                  </a:solidFill>
                </a14:hiddenFill>
              </a:ext>
            </a:extLst>
          </p:spPr>
        </p:pic>
      </p:grpSp>
      <p:sp>
        <p:nvSpPr>
          <p:cNvPr id="9" name="Rechteck 8">
            <a:extLst>
              <a:ext uri="{FF2B5EF4-FFF2-40B4-BE49-F238E27FC236}">
                <a16:creationId xmlns:a16="http://schemas.microsoft.com/office/drawing/2014/main" id="{BC0DFBD0-482D-CD4E-8953-C0FD3CDDABAB}"/>
              </a:ext>
            </a:extLst>
          </p:cNvPr>
          <p:cNvSpPr/>
          <p:nvPr userDrawn="1"/>
        </p:nvSpPr>
        <p:spPr>
          <a:xfrm>
            <a:off x="376654" y="4533300"/>
            <a:ext cx="1132183" cy="2178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0" name="Bildplatzhalter 36">
            <a:extLst>
              <a:ext uri="{FF2B5EF4-FFF2-40B4-BE49-F238E27FC236}">
                <a16:creationId xmlns:a16="http://schemas.microsoft.com/office/drawing/2014/main" id="{1331B998-AC64-5B49-B19A-CCB1D90EA688}"/>
              </a:ext>
            </a:extLst>
          </p:cNvPr>
          <p:cNvSpPr>
            <a:spLocks noGrp="1"/>
          </p:cNvSpPr>
          <p:nvPr>
            <p:ph type="pic" sz="quarter" idx="10"/>
          </p:nvPr>
        </p:nvSpPr>
        <p:spPr>
          <a:xfrm>
            <a:off x="272578" y="3618049"/>
            <a:ext cx="1131450" cy="915252"/>
          </a:xfrm>
          <a:prstGeom prst="rect">
            <a:avLst/>
          </a:prstGeom>
          <a:ln>
            <a:noFill/>
          </a:ln>
        </p:spPr>
        <p:txBody>
          <a:bodyPr/>
          <a:lstStyle>
            <a:lvl1pPr>
              <a:defRPr sz="1000" baseline="0"/>
            </a:lvl1pPr>
          </a:lstStyle>
          <a:p>
            <a:r>
              <a:rPr lang="de-DE" sz="1000" baseline="0" dirty="0"/>
              <a:t>Bild</a:t>
            </a:r>
            <a:endParaRPr lang="de-DE" dirty="0"/>
          </a:p>
        </p:txBody>
      </p:sp>
      <p:sp>
        <p:nvSpPr>
          <p:cNvPr id="11" name="Textplatzhalter 55">
            <a:extLst>
              <a:ext uri="{FF2B5EF4-FFF2-40B4-BE49-F238E27FC236}">
                <a16:creationId xmlns:a16="http://schemas.microsoft.com/office/drawing/2014/main" id="{316FB695-54B7-E046-B330-D84C8B259E26}"/>
              </a:ext>
            </a:extLst>
          </p:cNvPr>
          <p:cNvSpPr>
            <a:spLocks noGrp="1"/>
          </p:cNvSpPr>
          <p:nvPr>
            <p:ph type="body" sz="quarter" idx="11" hasCustomPrompt="1"/>
          </p:nvPr>
        </p:nvSpPr>
        <p:spPr>
          <a:xfrm>
            <a:off x="272578" y="4565396"/>
            <a:ext cx="1141686" cy="180498"/>
          </a:xfrm>
          <a:prstGeom prst="rect">
            <a:avLst/>
          </a:prstGeom>
        </p:spPr>
        <p:txBody>
          <a:bodyPr/>
          <a:lstStyle>
            <a:lvl1pPr marL="0" marR="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sz="600" b="1">
                <a:latin typeface="Arial" panose="020B0604020202020204" pitchFamily="34" charset="0"/>
                <a:cs typeface="Arial" panose="020B0604020202020204" pitchFamily="34" charset="0"/>
              </a:defRPr>
            </a:lvl1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de-DE" dirty="0"/>
              <a:t>LOREM IPSUM</a:t>
            </a:r>
          </a:p>
        </p:txBody>
      </p:sp>
      <p:sp>
        <p:nvSpPr>
          <p:cNvPr id="12" name="Rechteck 11">
            <a:extLst>
              <a:ext uri="{FF2B5EF4-FFF2-40B4-BE49-F238E27FC236}">
                <a16:creationId xmlns:a16="http://schemas.microsoft.com/office/drawing/2014/main" id="{59806ECB-8A4B-4C42-B099-1A3FD25C67DE}"/>
              </a:ext>
            </a:extLst>
          </p:cNvPr>
          <p:cNvSpPr/>
          <p:nvPr userDrawn="1"/>
        </p:nvSpPr>
        <p:spPr>
          <a:xfrm>
            <a:off x="1586365" y="3620761"/>
            <a:ext cx="1141686" cy="1125133"/>
          </a:xfrm>
          <a:prstGeom prst="rect">
            <a:avLst/>
          </a:prstGeom>
          <a:solidFill>
            <a:schemeClr val="bg1"/>
          </a:solidFill>
          <a:ln>
            <a:noFill/>
          </a:ln>
          <a:effectLst>
            <a:outerShdw blurRad="635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3" name="Rechteck 12">
            <a:extLst>
              <a:ext uri="{FF2B5EF4-FFF2-40B4-BE49-F238E27FC236}">
                <a16:creationId xmlns:a16="http://schemas.microsoft.com/office/drawing/2014/main" id="{81D49BD6-4E65-D14B-B5A2-B260D63B493B}"/>
              </a:ext>
            </a:extLst>
          </p:cNvPr>
          <p:cNvSpPr/>
          <p:nvPr userDrawn="1"/>
        </p:nvSpPr>
        <p:spPr>
          <a:xfrm>
            <a:off x="1586541" y="4533300"/>
            <a:ext cx="1132183" cy="2178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5" name="Textplatzhalter 55">
            <a:extLst>
              <a:ext uri="{FF2B5EF4-FFF2-40B4-BE49-F238E27FC236}">
                <a16:creationId xmlns:a16="http://schemas.microsoft.com/office/drawing/2014/main" id="{6FBE8FC8-A9EA-3C47-857E-F519122C5AEB}"/>
              </a:ext>
            </a:extLst>
          </p:cNvPr>
          <p:cNvSpPr>
            <a:spLocks noGrp="1"/>
          </p:cNvSpPr>
          <p:nvPr>
            <p:ph type="body" sz="quarter" idx="13" hasCustomPrompt="1"/>
          </p:nvPr>
        </p:nvSpPr>
        <p:spPr>
          <a:xfrm>
            <a:off x="1482465" y="4565396"/>
            <a:ext cx="1141686" cy="180498"/>
          </a:xfrm>
          <a:prstGeom prst="rect">
            <a:avLst/>
          </a:prstGeom>
        </p:spPr>
        <p:txBody>
          <a:bodyPr/>
          <a:lstStyle>
            <a:lvl1pPr marL="0" marR="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sz="600" b="1">
                <a:latin typeface="Arial" panose="020B0604020202020204" pitchFamily="34" charset="0"/>
                <a:cs typeface="Arial" panose="020B0604020202020204" pitchFamily="34" charset="0"/>
              </a:defRPr>
            </a:lvl1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de-DE" dirty="0"/>
              <a:t>LOREM IPSUM</a:t>
            </a:r>
          </a:p>
        </p:txBody>
      </p:sp>
      <p:sp>
        <p:nvSpPr>
          <p:cNvPr id="16" name="Rechteck 15">
            <a:extLst>
              <a:ext uri="{FF2B5EF4-FFF2-40B4-BE49-F238E27FC236}">
                <a16:creationId xmlns:a16="http://schemas.microsoft.com/office/drawing/2014/main" id="{E326EB9A-AFB4-B244-8B72-60EF5F0CFC4B}"/>
              </a:ext>
            </a:extLst>
          </p:cNvPr>
          <p:cNvSpPr/>
          <p:nvPr userDrawn="1"/>
        </p:nvSpPr>
        <p:spPr>
          <a:xfrm>
            <a:off x="4032338" y="3620761"/>
            <a:ext cx="1141686" cy="1125133"/>
          </a:xfrm>
          <a:prstGeom prst="rect">
            <a:avLst/>
          </a:prstGeom>
          <a:solidFill>
            <a:schemeClr val="bg1"/>
          </a:solidFill>
          <a:ln>
            <a:noFill/>
          </a:ln>
          <a:effectLst>
            <a:outerShdw blurRad="635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7" name="Rechteck 16">
            <a:extLst>
              <a:ext uri="{FF2B5EF4-FFF2-40B4-BE49-F238E27FC236}">
                <a16:creationId xmlns:a16="http://schemas.microsoft.com/office/drawing/2014/main" id="{606EDE4D-773E-5040-B96F-74A3C399D3BA}"/>
              </a:ext>
            </a:extLst>
          </p:cNvPr>
          <p:cNvSpPr/>
          <p:nvPr userDrawn="1"/>
        </p:nvSpPr>
        <p:spPr>
          <a:xfrm>
            <a:off x="4032514" y="4533300"/>
            <a:ext cx="1132183" cy="2178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9" name="Textplatzhalter 55">
            <a:extLst>
              <a:ext uri="{FF2B5EF4-FFF2-40B4-BE49-F238E27FC236}">
                <a16:creationId xmlns:a16="http://schemas.microsoft.com/office/drawing/2014/main" id="{56A5822C-9C8D-D54B-B78E-541D2ECB8141}"/>
              </a:ext>
            </a:extLst>
          </p:cNvPr>
          <p:cNvSpPr>
            <a:spLocks noGrp="1"/>
          </p:cNvSpPr>
          <p:nvPr>
            <p:ph type="body" sz="quarter" idx="15" hasCustomPrompt="1"/>
          </p:nvPr>
        </p:nvSpPr>
        <p:spPr>
          <a:xfrm>
            <a:off x="3928438" y="4565396"/>
            <a:ext cx="1141686" cy="180498"/>
          </a:xfrm>
          <a:prstGeom prst="rect">
            <a:avLst/>
          </a:prstGeom>
        </p:spPr>
        <p:txBody>
          <a:bodyPr/>
          <a:lstStyle>
            <a:lvl1pPr marL="0" marR="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sz="600" b="1">
                <a:latin typeface="Arial" panose="020B0604020202020204" pitchFamily="34" charset="0"/>
                <a:cs typeface="Arial" panose="020B0604020202020204" pitchFamily="34" charset="0"/>
              </a:defRPr>
            </a:lvl1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de-DE" dirty="0"/>
              <a:t>LOREM IPSUM</a:t>
            </a:r>
          </a:p>
        </p:txBody>
      </p:sp>
      <p:sp>
        <p:nvSpPr>
          <p:cNvPr id="20" name="Rechteck 19">
            <a:extLst>
              <a:ext uri="{FF2B5EF4-FFF2-40B4-BE49-F238E27FC236}">
                <a16:creationId xmlns:a16="http://schemas.microsoft.com/office/drawing/2014/main" id="{F144E42D-8BB6-2441-8C4B-25EE87F2DE49}"/>
              </a:ext>
            </a:extLst>
          </p:cNvPr>
          <p:cNvSpPr/>
          <p:nvPr userDrawn="1"/>
        </p:nvSpPr>
        <p:spPr>
          <a:xfrm>
            <a:off x="2699368" y="3620761"/>
            <a:ext cx="1141686" cy="1125133"/>
          </a:xfrm>
          <a:prstGeom prst="rect">
            <a:avLst/>
          </a:prstGeom>
          <a:solidFill>
            <a:schemeClr val="bg1"/>
          </a:solidFill>
          <a:ln>
            <a:noFill/>
          </a:ln>
          <a:effectLst>
            <a:outerShdw blurRad="63500" sx="102000" sy="102000" algn="ct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1" name="Rechteck 20">
            <a:extLst>
              <a:ext uri="{FF2B5EF4-FFF2-40B4-BE49-F238E27FC236}">
                <a16:creationId xmlns:a16="http://schemas.microsoft.com/office/drawing/2014/main" id="{9928F00F-B4E0-E94C-8BC3-F07D43977542}"/>
              </a:ext>
            </a:extLst>
          </p:cNvPr>
          <p:cNvSpPr/>
          <p:nvPr userDrawn="1"/>
        </p:nvSpPr>
        <p:spPr>
          <a:xfrm>
            <a:off x="2803444" y="4533300"/>
            <a:ext cx="1132183" cy="2178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3" name="Textplatzhalter 55">
            <a:extLst>
              <a:ext uri="{FF2B5EF4-FFF2-40B4-BE49-F238E27FC236}">
                <a16:creationId xmlns:a16="http://schemas.microsoft.com/office/drawing/2014/main" id="{DC3663C1-FA46-1C4C-917F-004FC705ED87}"/>
              </a:ext>
            </a:extLst>
          </p:cNvPr>
          <p:cNvSpPr>
            <a:spLocks noGrp="1"/>
          </p:cNvSpPr>
          <p:nvPr>
            <p:ph type="body" sz="quarter" idx="17" hasCustomPrompt="1"/>
          </p:nvPr>
        </p:nvSpPr>
        <p:spPr>
          <a:xfrm>
            <a:off x="2803268" y="4565396"/>
            <a:ext cx="1141686" cy="180498"/>
          </a:xfrm>
          <a:prstGeom prst="rect">
            <a:avLst/>
          </a:prstGeom>
        </p:spPr>
        <p:txBody>
          <a:bodyPr/>
          <a:lstStyle>
            <a:lvl1pPr marL="0" marR="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sz="600" b="1">
                <a:latin typeface="Arial" panose="020B0604020202020204" pitchFamily="34" charset="0"/>
                <a:cs typeface="Arial" panose="020B0604020202020204" pitchFamily="34" charset="0"/>
              </a:defRPr>
            </a:lvl1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de-DE" dirty="0"/>
              <a:t>LOREM IPSUM</a:t>
            </a:r>
          </a:p>
        </p:txBody>
      </p:sp>
      <p:sp>
        <p:nvSpPr>
          <p:cNvPr id="25" name="Bildplatzhalter 79">
            <a:extLst>
              <a:ext uri="{FF2B5EF4-FFF2-40B4-BE49-F238E27FC236}">
                <a16:creationId xmlns:a16="http://schemas.microsoft.com/office/drawing/2014/main" id="{73D9792D-430B-9F45-B794-8DD584668F8E}"/>
              </a:ext>
            </a:extLst>
          </p:cNvPr>
          <p:cNvSpPr>
            <a:spLocks noGrp="1"/>
          </p:cNvSpPr>
          <p:nvPr>
            <p:ph type="pic" sz="quarter" idx="18"/>
          </p:nvPr>
        </p:nvSpPr>
        <p:spPr>
          <a:xfrm>
            <a:off x="5343525" y="0"/>
            <a:ext cx="3800475" cy="5145088"/>
          </a:xfrm>
          <a:prstGeom prst="rect">
            <a:avLst/>
          </a:prstGeom>
        </p:spPr>
        <p:txBody>
          <a:bodyPr/>
          <a:lstStyle/>
          <a:p>
            <a:endParaRPr lang="de-DE" dirty="0"/>
          </a:p>
        </p:txBody>
      </p:sp>
      <p:sp>
        <p:nvSpPr>
          <p:cNvPr id="29" name="Titel 28">
            <a:extLst>
              <a:ext uri="{FF2B5EF4-FFF2-40B4-BE49-F238E27FC236}">
                <a16:creationId xmlns:a16="http://schemas.microsoft.com/office/drawing/2014/main" id="{99102B4D-0F48-9B4C-9D48-AD1CA9007552}"/>
              </a:ext>
            </a:extLst>
          </p:cNvPr>
          <p:cNvSpPr>
            <a:spLocks noGrp="1"/>
          </p:cNvSpPr>
          <p:nvPr>
            <p:ph type="title" hasCustomPrompt="1"/>
          </p:nvPr>
        </p:nvSpPr>
        <p:spPr>
          <a:xfrm>
            <a:off x="272577" y="886913"/>
            <a:ext cx="4807003" cy="610992"/>
          </a:xfrm>
          <a:prstGeom prst="rect">
            <a:avLst/>
          </a:prstGeom>
        </p:spPr>
        <p:txBody>
          <a:bodyPr/>
          <a:lstStyle>
            <a:lvl1pPr>
              <a:defRPr sz="2100" b="1" cap="all" baseline="0"/>
            </a:lvl1pPr>
          </a:lstStyle>
          <a:p>
            <a:r>
              <a:rPr lang="de-DE" dirty="0"/>
              <a:t>MASTERTITELFORMAT BEARBEITEN</a:t>
            </a:r>
          </a:p>
        </p:txBody>
      </p:sp>
      <p:sp>
        <p:nvSpPr>
          <p:cNvPr id="31" name="Textplatzhalter 4">
            <a:extLst>
              <a:ext uri="{FF2B5EF4-FFF2-40B4-BE49-F238E27FC236}">
                <a16:creationId xmlns:a16="http://schemas.microsoft.com/office/drawing/2014/main" id="{181FFE66-F29C-614B-AFE7-B1B6A341FA1D}"/>
              </a:ext>
            </a:extLst>
          </p:cNvPr>
          <p:cNvSpPr>
            <a:spLocks noGrp="1"/>
          </p:cNvSpPr>
          <p:nvPr>
            <p:ph type="body" sz="quarter" idx="19"/>
          </p:nvPr>
        </p:nvSpPr>
        <p:spPr>
          <a:xfrm>
            <a:off x="276750" y="1561103"/>
            <a:ext cx="4783138" cy="1961030"/>
          </a:xfrm>
          <a:prstGeom prst="rect">
            <a:avLst/>
          </a:prstGeom>
        </p:spPr>
        <p:txBody>
          <a:bodyPr/>
          <a:lstStyle>
            <a:lvl1pPr>
              <a:defRPr sz="1200" baseline="0"/>
            </a:lvl1pPr>
          </a:lstStyle>
          <a:p>
            <a:r>
              <a:rPr lang="de-DE" dirty="0"/>
              <a:t>Mastertextformat bearbeiten
Zweite Ebene
Dritte Ebene
Vierte Ebene
Fünfte Ebene</a:t>
            </a:r>
          </a:p>
        </p:txBody>
      </p:sp>
      <p:sp>
        <p:nvSpPr>
          <p:cNvPr id="33" name="Bildplatzhalter 36">
            <a:extLst>
              <a:ext uri="{FF2B5EF4-FFF2-40B4-BE49-F238E27FC236}">
                <a16:creationId xmlns:a16="http://schemas.microsoft.com/office/drawing/2014/main" id="{A87540CD-4C0A-9341-BD4F-D8E58AD9BD2B}"/>
              </a:ext>
            </a:extLst>
          </p:cNvPr>
          <p:cNvSpPr>
            <a:spLocks noGrp="1"/>
          </p:cNvSpPr>
          <p:nvPr>
            <p:ph type="pic" sz="quarter" idx="20"/>
          </p:nvPr>
        </p:nvSpPr>
        <p:spPr>
          <a:xfrm>
            <a:off x="1485005" y="3618049"/>
            <a:ext cx="1131450" cy="915252"/>
          </a:xfrm>
          <a:prstGeom prst="rect">
            <a:avLst/>
          </a:prstGeom>
          <a:ln>
            <a:noFill/>
          </a:ln>
        </p:spPr>
        <p:txBody>
          <a:bodyPr/>
          <a:lstStyle>
            <a:lvl1pPr>
              <a:defRPr sz="1000" baseline="0"/>
            </a:lvl1pPr>
          </a:lstStyle>
          <a:p>
            <a:r>
              <a:rPr lang="de-DE" sz="1000" baseline="0" dirty="0"/>
              <a:t>Bild</a:t>
            </a:r>
            <a:endParaRPr lang="de-DE" dirty="0"/>
          </a:p>
        </p:txBody>
      </p:sp>
      <p:sp>
        <p:nvSpPr>
          <p:cNvPr id="35" name="Bildplatzhalter 36">
            <a:extLst>
              <a:ext uri="{FF2B5EF4-FFF2-40B4-BE49-F238E27FC236}">
                <a16:creationId xmlns:a16="http://schemas.microsoft.com/office/drawing/2014/main" id="{3A1FCFC6-07FD-DB4F-932E-3A4A8045EAD1}"/>
              </a:ext>
            </a:extLst>
          </p:cNvPr>
          <p:cNvSpPr>
            <a:spLocks noGrp="1"/>
          </p:cNvSpPr>
          <p:nvPr>
            <p:ph type="pic" sz="quarter" idx="21"/>
          </p:nvPr>
        </p:nvSpPr>
        <p:spPr>
          <a:xfrm>
            <a:off x="2697432" y="3618049"/>
            <a:ext cx="1131450" cy="915252"/>
          </a:xfrm>
          <a:prstGeom prst="rect">
            <a:avLst/>
          </a:prstGeom>
          <a:ln>
            <a:noFill/>
          </a:ln>
        </p:spPr>
        <p:txBody>
          <a:bodyPr/>
          <a:lstStyle>
            <a:lvl1pPr>
              <a:defRPr sz="1000" baseline="0"/>
            </a:lvl1pPr>
          </a:lstStyle>
          <a:p>
            <a:r>
              <a:rPr lang="de-DE" sz="1000" baseline="0" dirty="0"/>
              <a:t>Bild</a:t>
            </a:r>
            <a:endParaRPr lang="de-DE" dirty="0"/>
          </a:p>
        </p:txBody>
      </p:sp>
      <p:sp>
        <p:nvSpPr>
          <p:cNvPr id="37" name="Bildplatzhalter 36">
            <a:extLst>
              <a:ext uri="{FF2B5EF4-FFF2-40B4-BE49-F238E27FC236}">
                <a16:creationId xmlns:a16="http://schemas.microsoft.com/office/drawing/2014/main" id="{2CFB1CE0-A5AD-6C48-92AA-7B75827447DD}"/>
              </a:ext>
            </a:extLst>
          </p:cNvPr>
          <p:cNvSpPr>
            <a:spLocks noGrp="1"/>
          </p:cNvSpPr>
          <p:nvPr>
            <p:ph type="pic" sz="quarter" idx="22"/>
          </p:nvPr>
        </p:nvSpPr>
        <p:spPr>
          <a:xfrm>
            <a:off x="3936952" y="3618049"/>
            <a:ext cx="1131450" cy="915252"/>
          </a:xfrm>
          <a:prstGeom prst="rect">
            <a:avLst/>
          </a:prstGeom>
          <a:ln>
            <a:noFill/>
          </a:ln>
        </p:spPr>
        <p:txBody>
          <a:bodyPr/>
          <a:lstStyle>
            <a:lvl1pPr>
              <a:defRPr sz="1000" baseline="0"/>
            </a:lvl1pPr>
          </a:lstStyle>
          <a:p>
            <a:r>
              <a:rPr lang="de-DE" sz="1000" baseline="0" dirty="0"/>
              <a:t>Bild</a:t>
            </a:r>
            <a:endParaRPr lang="de-DE" dirty="0"/>
          </a:p>
        </p:txBody>
      </p:sp>
    </p:spTree>
    <p:extLst>
      <p:ext uri="{BB962C8B-B14F-4D97-AF65-F5344CB8AC3E}">
        <p14:creationId xmlns:p14="http://schemas.microsoft.com/office/powerpoint/2010/main" val="37146702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8466463"/>
      </p:ext>
    </p:extLst>
  </p:cSld>
  <p:clrMap bg1="lt1" tx1="dk1" bg2="lt2" tx2="dk2" accent1="accent1" accent2="accent2" accent3="accent3" accent4="accent4" accent5="accent5" accent6="accent6" hlink="hlink" folHlink="folHlink"/>
  <p:sldLayoutIdLst>
    <p:sldLayoutId id="2147483697" r:id="rId1"/>
    <p:sldLayoutId id="2147483696" r:id="rId2"/>
    <p:sldLayoutId id="2147483702" r:id="rId3"/>
    <p:sldLayoutId id="2147483694" r:id="rId4"/>
    <p:sldLayoutId id="2147483698" r:id="rId5"/>
    <p:sldLayoutId id="2147483699" r:id="rId6"/>
    <p:sldLayoutId id="2147483703" r:id="rId7"/>
    <p:sldLayoutId id="2147483701" r:id="rId8"/>
    <p:sldLayoutId id="2147483695" r:id="rId9"/>
    <p:sldLayoutId id="2147483700" r:id="rId10"/>
    <p:sldLayoutId id="2147483665" r:id="rId11"/>
    <p:sldLayoutId id="2147483705" r:id="rId12"/>
    <p:sldLayoutId id="2147483706" r:id="rId13"/>
    <p:sldLayoutId id="2147483707" r:id="rId14"/>
    <p:sldLayoutId id="2147483708" r:id="rId15"/>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7.emf"/><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emf"/><Relationship Id="rId1" Type="http://schemas.openxmlformats.org/officeDocument/2006/relationships/slideLayout" Target="../slideLayouts/slideLayout3.xml"/><Relationship Id="rId5" Type="http://schemas.openxmlformats.org/officeDocument/2006/relationships/image" Target="../media/image26.pn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3.emf"/><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3.emf"/><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23.emf"/><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emf"/><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29.emf"/><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29.emf"/><Relationship Id="rId1" Type="http://schemas.openxmlformats.org/officeDocument/2006/relationships/slideLayout" Target="../slideLayouts/slideLayout3.xml"/><Relationship Id="rId4" Type="http://schemas.openxmlformats.org/officeDocument/2006/relationships/image" Target="../media/image33.jpg"/></Relationships>
</file>

<file path=ppt/slides/_rels/slide1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29.emf"/><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29.emf"/><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29.emf"/><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9.emf"/><Relationship Id="rId1" Type="http://schemas.openxmlformats.org/officeDocument/2006/relationships/slideLayout" Target="../slideLayouts/slideLayout3.xml"/><Relationship Id="rId5" Type="http://schemas.openxmlformats.org/officeDocument/2006/relationships/image" Target="../media/image26.png"/><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39.png"/><Relationship Id="rId4" Type="http://schemas.openxmlformats.org/officeDocument/2006/relationships/image" Target="../media/image38.jpeg"/></Relationships>
</file>

<file path=ppt/slides/_rels/slide23.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1.jpg"/><Relationship Id="rId7" Type="http://schemas.openxmlformats.org/officeDocument/2006/relationships/image" Target="../media/image43.png"/><Relationship Id="rId2" Type="http://schemas.openxmlformats.org/officeDocument/2006/relationships/image" Target="../media/image40.jpg"/><Relationship Id="rId1" Type="http://schemas.openxmlformats.org/officeDocument/2006/relationships/slideLayout" Target="../slideLayouts/slideLayout10.xml"/><Relationship Id="rId6" Type="http://schemas.microsoft.com/office/2007/relationships/hdphoto" Target="../media/hdphoto1.wdp"/><Relationship Id="rId5" Type="http://schemas.openxmlformats.org/officeDocument/2006/relationships/image" Target="../media/image14.png"/><Relationship Id="rId4" Type="http://schemas.openxmlformats.org/officeDocument/2006/relationships/image" Target="../media/image42.jpg"/><Relationship Id="rId9" Type="http://schemas.openxmlformats.org/officeDocument/2006/relationships/image" Target="../media/image45.png"/></Relationships>
</file>

<file path=ppt/slides/_rels/slide24.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29.emf"/><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29.emf"/><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48.jpg"/></Relationships>
</file>

<file path=ppt/slides/_rels/slide2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51.jpg"/></Relationships>
</file>

<file path=ppt/slides/_rels/slide31.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52.emf"/><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0.jpeg"/><Relationship Id="rId7" Type="http://schemas.openxmlformats.org/officeDocument/2006/relationships/image" Target="../media/image14.png"/><Relationship Id="rId2" Type="http://schemas.openxmlformats.org/officeDocument/2006/relationships/image" Target="../media/image9.jpg"/><Relationship Id="rId1" Type="http://schemas.openxmlformats.org/officeDocument/2006/relationships/slideLayout" Target="../slideLayouts/slideLayout10.xml"/><Relationship Id="rId6" Type="http://schemas.openxmlformats.org/officeDocument/2006/relationships/image" Target="../media/image13.jpg"/><Relationship Id="rId5" Type="http://schemas.openxmlformats.org/officeDocument/2006/relationships/image" Target="../media/image12.jpg"/><Relationship Id="rId10" Type="http://schemas.openxmlformats.org/officeDocument/2006/relationships/image" Target="../media/image16.jpg"/><Relationship Id="rId4" Type="http://schemas.openxmlformats.org/officeDocument/2006/relationships/image" Target="../media/image11.jpeg"/><Relationship Id="rId9" Type="http://schemas.openxmlformats.org/officeDocument/2006/relationships/image" Target="../media/image15.jpg"/></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emf"/><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7.emf"/><Relationship Id="rId1" Type="http://schemas.openxmlformats.org/officeDocument/2006/relationships/slideLayout" Target="../slideLayouts/slideLayout3.xml"/><Relationship Id="rId4" Type="http://schemas.openxmlformats.org/officeDocument/2006/relationships/image" Target="../media/image19.jpg"/></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7.emf"/><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7.emf"/><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82E7EC8-E268-8141-AECC-AC028D2AA1E2}"/>
              </a:ext>
            </a:extLst>
          </p:cNvPr>
          <p:cNvSpPr>
            <a:spLocks noGrp="1"/>
          </p:cNvSpPr>
          <p:nvPr>
            <p:ph type="title"/>
          </p:nvPr>
        </p:nvSpPr>
        <p:spPr/>
        <p:txBody>
          <a:bodyPr/>
          <a:lstStyle/>
          <a:p>
            <a:r>
              <a:rPr lang="de-DE" dirty="0"/>
              <a:t>WELCOME AT TRILUX</a:t>
            </a:r>
            <a:br>
              <a:rPr lang="de-DE" dirty="0"/>
            </a:br>
            <a:br>
              <a:rPr lang="de-DE" dirty="0"/>
            </a:br>
            <a:r>
              <a:rPr lang="de-DE" sz="800" b="0" dirty="0"/>
              <a:t>www.trilux.com</a:t>
            </a:r>
            <a:endParaRPr lang="de-DE" dirty="0"/>
          </a:p>
        </p:txBody>
      </p:sp>
    </p:spTree>
    <p:extLst>
      <p:ext uri="{BB962C8B-B14F-4D97-AF65-F5344CB8AC3E}">
        <p14:creationId xmlns:p14="http://schemas.microsoft.com/office/powerpoint/2010/main" val="388863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4FAB85E0-A4F1-9D41-9B37-349BAF403A17}"/>
              </a:ext>
            </a:extLst>
          </p:cNvPr>
          <p:cNvSpPr>
            <a:spLocks noGrp="1"/>
          </p:cNvSpPr>
          <p:nvPr>
            <p:ph type="title"/>
          </p:nvPr>
        </p:nvSpPr>
        <p:spPr/>
        <p:txBody>
          <a:bodyPr/>
          <a:lstStyle/>
          <a:p>
            <a:r>
              <a:rPr lang="en-GB" sz="2000" dirty="0"/>
              <a:t>Advantages in lighting design</a:t>
            </a:r>
            <a:endParaRPr lang="de-DE" sz="2000" dirty="0"/>
          </a:p>
        </p:txBody>
      </p:sp>
      <p:sp>
        <p:nvSpPr>
          <p:cNvPr id="4" name="Textplatzhalter 3">
            <a:extLst>
              <a:ext uri="{FF2B5EF4-FFF2-40B4-BE49-F238E27FC236}">
                <a16:creationId xmlns:a16="http://schemas.microsoft.com/office/drawing/2014/main" id="{C2E53E4A-53DA-3E4C-900F-0735FD523999}"/>
              </a:ext>
            </a:extLst>
          </p:cNvPr>
          <p:cNvSpPr>
            <a:spLocks noGrp="1"/>
          </p:cNvSpPr>
          <p:nvPr>
            <p:ph type="body" sz="quarter" idx="12"/>
          </p:nvPr>
        </p:nvSpPr>
        <p:spPr>
          <a:xfrm>
            <a:off x="272338" y="1563088"/>
            <a:ext cx="4806950" cy="3062699"/>
          </a:xfrm>
        </p:spPr>
        <p:txBody>
          <a:bodyPr/>
          <a:lstStyle/>
          <a:p>
            <a:pPr marL="0" indent="0">
              <a:buNone/>
            </a:pPr>
            <a:r>
              <a:rPr lang="en-GB" b="1" dirty="0"/>
              <a:t>SOF – special solutions in sight </a:t>
            </a:r>
            <a:endParaRPr lang="de-DE" dirty="0"/>
          </a:p>
          <a:p>
            <a:pPr marL="0" indent="0">
              <a:buNone/>
            </a:pPr>
            <a:r>
              <a:rPr lang="en-GB" dirty="0"/>
              <a:t>Higher efficiency or longer service life? Special emergency light modules? Or intelligent </a:t>
            </a:r>
            <a:r>
              <a:rPr lang="en-GB" dirty="0" err="1"/>
              <a:t>IoT</a:t>
            </a:r>
            <a:r>
              <a:rPr lang="en-GB" dirty="0"/>
              <a:t> applications such as beacons or Wi-Fi repeaters? No problem at all: due to the high vertical range of manufacture, TRILUX can also manufacture weather-proof luminaires according to individual specifications if required. Quick, simple and safe. </a:t>
            </a:r>
            <a:endParaRPr lang="de-DE" dirty="0"/>
          </a:p>
        </p:txBody>
      </p:sp>
      <p:grpSp>
        <p:nvGrpSpPr>
          <p:cNvPr id="8" name="Gruppierung 1"/>
          <p:cNvGrpSpPr/>
          <p:nvPr/>
        </p:nvGrpSpPr>
        <p:grpSpPr>
          <a:xfrm>
            <a:off x="5258356" y="887250"/>
            <a:ext cx="572400" cy="579600"/>
            <a:chOff x="2892426" y="461700"/>
            <a:chExt cx="795600" cy="795600"/>
          </a:xfrm>
        </p:grpSpPr>
        <p:sp>
          <p:nvSpPr>
            <p:cNvPr id="9" name="Rechteck 8"/>
            <p:cNvSpPr>
              <a:spLocks noChangeAspect="1"/>
            </p:cNvSpPr>
            <p:nvPr userDrawn="1"/>
          </p:nvSpPr>
          <p:spPr>
            <a:xfrm>
              <a:off x="2892426" y="461700"/>
              <a:ext cx="795600" cy="795600"/>
            </a:xfrm>
            <a:prstGeom prst="rect">
              <a:avLst/>
            </a:prstGeom>
            <a:solidFill>
              <a:schemeClr val="tx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0" name="Bild 1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144036" y="662144"/>
              <a:ext cx="292379" cy="394712"/>
            </a:xfrm>
            <a:prstGeom prst="rect">
              <a:avLst/>
            </a:prstGeom>
          </p:spPr>
        </p:pic>
      </p:grpSp>
      <p:pic>
        <p:nvPicPr>
          <p:cNvPr id="2" name="Grafik 1"/>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264774" y="0"/>
            <a:ext cx="2886783" cy="5145088"/>
          </a:xfrm>
          <a:prstGeom prst="rect">
            <a:avLst/>
          </a:prstGeom>
        </p:spPr>
      </p:pic>
    </p:spTree>
    <p:extLst>
      <p:ext uri="{BB962C8B-B14F-4D97-AF65-F5344CB8AC3E}">
        <p14:creationId xmlns:p14="http://schemas.microsoft.com/office/powerpoint/2010/main" val="24543597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4FAB85E0-A4F1-9D41-9B37-349BAF403A17}"/>
              </a:ext>
            </a:extLst>
          </p:cNvPr>
          <p:cNvSpPr>
            <a:spLocks noGrp="1"/>
          </p:cNvSpPr>
          <p:nvPr>
            <p:ph type="title"/>
          </p:nvPr>
        </p:nvSpPr>
        <p:spPr/>
        <p:txBody>
          <a:bodyPr/>
          <a:lstStyle/>
          <a:p>
            <a:r>
              <a:rPr lang="de-DE" sz="2000" dirty="0"/>
              <a:t>BENEFITS DURING INSTALLATION</a:t>
            </a:r>
          </a:p>
        </p:txBody>
      </p:sp>
      <p:sp>
        <p:nvSpPr>
          <p:cNvPr id="4" name="Textplatzhalter 3">
            <a:extLst>
              <a:ext uri="{FF2B5EF4-FFF2-40B4-BE49-F238E27FC236}">
                <a16:creationId xmlns:a16="http://schemas.microsoft.com/office/drawing/2014/main" id="{C2E53E4A-53DA-3E4C-900F-0735FD523999}"/>
              </a:ext>
            </a:extLst>
          </p:cNvPr>
          <p:cNvSpPr>
            <a:spLocks noGrp="1"/>
          </p:cNvSpPr>
          <p:nvPr>
            <p:ph type="body" sz="quarter" idx="12"/>
          </p:nvPr>
        </p:nvSpPr>
        <p:spPr>
          <a:xfrm>
            <a:off x="272338" y="1563088"/>
            <a:ext cx="4806950" cy="3062699"/>
          </a:xfrm>
        </p:spPr>
        <p:txBody>
          <a:bodyPr/>
          <a:lstStyle/>
          <a:p>
            <a:pPr marL="0" indent="0">
              <a:buNone/>
            </a:pPr>
            <a:r>
              <a:rPr lang="en-GB" b="1" dirty="0"/>
              <a:t>If there are no control lines – dimming by radio refurbishment </a:t>
            </a:r>
            <a:endParaRPr lang="de-DE" dirty="0"/>
          </a:p>
          <a:p>
            <a:pPr marL="0" indent="0">
              <a:buNone/>
            </a:pPr>
            <a:r>
              <a:rPr lang="fr-FR" dirty="0" err="1"/>
              <a:t>Dimmable</a:t>
            </a:r>
            <a:r>
              <a:rPr lang="fr-FR" dirty="0"/>
              <a:t> DALI luminaires </a:t>
            </a:r>
            <a:r>
              <a:rPr lang="fr-FR" dirty="0" err="1"/>
              <a:t>require</a:t>
            </a:r>
            <a:r>
              <a:rPr lang="fr-FR" dirty="0"/>
              <a:t> five-</a:t>
            </a:r>
            <a:r>
              <a:rPr lang="fr-FR" dirty="0" err="1"/>
              <a:t>core</a:t>
            </a:r>
            <a:r>
              <a:rPr lang="fr-FR" dirty="0"/>
              <a:t> control </a:t>
            </a:r>
            <a:r>
              <a:rPr lang="fr-FR" dirty="0" err="1"/>
              <a:t>cables</a:t>
            </a:r>
            <a:r>
              <a:rPr lang="fr-FR" dirty="0"/>
              <a:t>. </a:t>
            </a:r>
            <a:r>
              <a:rPr lang="en-GB" dirty="0"/>
              <a:t>If only three-core cables are routed in damp rooms, radio refurbishment via </a:t>
            </a:r>
            <a:r>
              <a:rPr lang="en-GB" dirty="0" err="1"/>
              <a:t>LiveLink</a:t>
            </a:r>
            <a:r>
              <a:rPr lang="en-GB" dirty="0"/>
              <a:t> is the alternative. This allows Aragon Fit LED to receive the control signals simply via radio even without complex rebuilding measures. </a:t>
            </a:r>
            <a:endParaRPr lang="de-DE" dirty="0"/>
          </a:p>
        </p:txBody>
      </p:sp>
      <p:grpSp>
        <p:nvGrpSpPr>
          <p:cNvPr id="5" name="Gruppierung 1"/>
          <p:cNvGrpSpPr/>
          <p:nvPr/>
        </p:nvGrpSpPr>
        <p:grpSpPr>
          <a:xfrm>
            <a:off x="5258356" y="887413"/>
            <a:ext cx="570791" cy="579437"/>
            <a:chOff x="2892426" y="461700"/>
            <a:chExt cx="795600" cy="795600"/>
          </a:xfrm>
        </p:grpSpPr>
        <p:sp>
          <p:nvSpPr>
            <p:cNvPr id="6" name="Rechteck 5"/>
            <p:cNvSpPr>
              <a:spLocks noChangeAspect="1"/>
            </p:cNvSpPr>
            <p:nvPr userDrawn="1"/>
          </p:nvSpPr>
          <p:spPr>
            <a:xfrm>
              <a:off x="2892426" y="461700"/>
              <a:ext cx="795600" cy="795600"/>
            </a:xfrm>
            <a:prstGeom prst="rect">
              <a:avLst/>
            </a:prstGeom>
            <a:solidFill>
              <a:schemeClr val="tx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7" name="Bild 1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117235" y="686509"/>
              <a:ext cx="345982" cy="345982"/>
            </a:xfrm>
            <a:prstGeom prst="rect">
              <a:avLst/>
            </a:prstGeom>
          </p:spPr>
        </p:pic>
      </p:grpSp>
      <p:pic>
        <p:nvPicPr>
          <p:cNvPr id="8" name="Bildplatzhalter 7"/>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2686" r="12686"/>
          <a:stretch>
            <a:fillRect/>
          </a:stretch>
        </p:blipFill>
        <p:spPr>
          <a:xfrm>
            <a:off x="6264275" y="0"/>
            <a:ext cx="2879725" cy="5145088"/>
          </a:xfrm>
        </p:spPr>
      </p:pic>
      <p:pic>
        <p:nvPicPr>
          <p:cNvPr id="9" name="Picture 2">
            <a:extLst>
              <a:ext uri="{FF2B5EF4-FFF2-40B4-BE49-F238E27FC236}">
                <a16:creationId xmlns:a16="http://schemas.microsoft.com/office/drawing/2014/main" id="{F3553025-539B-41E9-9252-78EDE7333D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2338" y="2985868"/>
            <a:ext cx="1680393" cy="5714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Bildplatzhalter 6">
            <a:extLst>
              <a:ext uri="{FF2B5EF4-FFF2-40B4-BE49-F238E27FC236}">
                <a16:creationId xmlns:a16="http://schemas.microsoft.com/office/drawing/2014/main" id="{A5ABBB86-E8D8-4568-AABE-9D07C0638BDA}"/>
              </a:ext>
            </a:extLst>
          </p:cNvPr>
          <p:cNvPicPr>
            <a:picLocks noChangeAspect="1"/>
          </p:cNvPicPr>
          <p:nvPr/>
        </p:nvPicPr>
        <p:blipFill>
          <a:blip r:embed="rId5">
            <a:extLst>
              <a:ext uri="{28A0092B-C50C-407E-A947-70E740481C1C}">
                <a14:useLocalDpi xmlns:a14="http://schemas.microsoft.com/office/drawing/2010/main" val="0"/>
              </a:ext>
            </a:extLst>
          </a:blip>
          <a:srcRect t="3898" b="3898"/>
          <a:stretch>
            <a:fillRect/>
          </a:stretch>
        </p:blipFill>
        <p:spPr>
          <a:xfrm>
            <a:off x="272338" y="3653576"/>
            <a:ext cx="1617662" cy="1491512"/>
          </a:xfrm>
          <a:prstGeom prst="rect">
            <a:avLst/>
          </a:prstGeom>
          <a:solidFill>
            <a:schemeClr val="bg1">
              <a:lumMod val="95000"/>
            </a:schemeClr>
          </a:solidFill>
        </p:spPr>
      </p:pic>
    </p:spTree>
    <p:extLst>
      <p:ext uri="{BB962C8B-B14F-4D97-AF65-F5344CB8AC3E}">
        <p14:creationId xmlns:p14="http://schemas.microsoft.com/office/powerpoint/2010/main" val="40337485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4FAB85E0-A4F1-9D41-9B37-349BAF403A17}"/>
              </a:ext>
            </a:extLst>
          </p:cNvPr>
          <p:cNvSpPr>
            <a:spLocks noGrp="1"/>
          </p:cNvSpPr>
          <p:nvPr>
            <p:ph type="title"/>
          </p:nvPr>
        </p:nvSpPr>
        <p:spPr/>
        <p:txBody>
          <a:bodyPr/>
          <a:lstStyle/>
          <a:p>
            <a:r>
              <a:rPr lang="de-DE" sz="2000" dirty="0"/>
              <a:t>BENEFITS DURING INSTALLATION</a:t>
            </a:r>
          </a:p>
        </p:txBody>
      </p:sp>
      <p:sp>
        <p:nvSpPr>
          <p:cNvPr id="4" name="Textplatzhalter 3">
            <a:extLst>
              <a:ext uri="{FF2B5EF4-FFF2-40B4-BE49-F238E27FC236}">
                <a16:creationId xmlns:a16="http://schemas.microsoft.com/office/drawing/2014/main" id="{C2E53E4A-53DA-3E4C-900F-0735FD523999}"/>
              </a:ext>
            </a:extLst>
          </p:cNvPr>
          <p:cNvSpPr>
            <a:spLocks noGrp="1"/>
          </p:cNvSpPr>
          <p:nvPr>
            <p:ph type="body" sz="quarter" idx="12"/>
          </p:nvPr>
        </p:nvSpPr>
        <p:spPr>
          <a:xfrm>
            <a:off x="272338" y="1563088"/>
            <a:ext cx="4806950" cy="3062699"/>
          </a:xfrm>
        </p:spPr>
        <p:txBody>
          <a:bodyPr/>
          <a:lstStyle/>
          <a:p>
            <a:pPr marL="0" indent="0">
              <a:buNone/>
            </a:pPr>
            <a:r>
              <a:rPr lang="en-GB" b="1" dirty="0"/>
              <a:t>Clipless mounting – fast and easy</a:t>
            </a:r>
            <a:endParaRPr lang="de-DE" dirty="0"/>
          </a:p>
          <a:p>
            <a:pPr marL="0" indent="0">
              <a:buNone/>
            </a:pPr>
            <a:r>
              <a:rPr lang="en-GB" dirty="0"/>
              <a:t>Time is money. For this reason, the luminaire is supplied completely pre-assembled and can be mounted to the ceiling by the installer in a single step. Intelligent: clip-free mounting accelerates the installation process by up to 33 percent. This is also a visual gain, because the appearance is not affected by clips. </a:t>
            </a:r>
            <a:endParaRPr lang="de-DE" dirty="0"/>
          </a:p>
          <a:p>
            <a:pPr marL="0" indent="0">
              <a:buNone/>
            </a:pPr>
            <a:endParaRPr lang="de-DE" dirty="0"/>
          </a:p>
        </p:txBody>
      </p:sp>
      <p:grpSp>
        <p:nvGrpSpPr>
          <p:cNvPr id="5" name="Gruppierung 1"/>
          <p:cNvGrpSpPr/>
          <p:nvPr/>
        </p:nvGrpSpPr>
        <p:grpSpPr>
          <a:xfrm>
            <a:off x="5258356" y="887413"/>
            <a:ext cx="570791" cy="579437"/>
            <a:chOff x="2892426" y="461700"/>
            <a:chExt cx="795600" cy="795600"/>
          </a:xfrm>
        </p:grpSpPr>
        <p:sp>
          <p:nvSpPr>
            <p:cNvPr id="6" name="Rechteck 5"/>
            <p:cNvSpPr>
              <a:spLocks noChangeAspect="1"/>
            </p:cNvSpPr>
            <p:nvPr userDrawn="1"/>
          </p:nvSpPr>
          <p:spPr>
            <a:xfrm>
              <a:off x="2892426" y="461700"/>
              <a:ext cx="795600" cy="795600"/>
            </a:xfrm>
            <a:prstGeom prst="rect">
              <a:avLst/>
            </a:prstGeom>
            <a:solidFill>
              <a:schemeClr val="tx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7" name="Bild 1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117235" y="686509"/>
              <a:ext cx="345982" cy="345982"/>
            </a:xfrm>
            <a:prstGeom prst="rect">
              <a:avLst/>
            </a:prstGeom>
          </p:spPr>
        </p:pic>
      </p:grpSp>
      <p:pic>
        <p:nvPicPr>
          <p:cNvPr id="9" name="Bildplatzhalter 8"/>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l="24228" t="2201" b="2201"/>
          <a:stretch/>
        </p:blipFill>
        <p:spPr>
          <a:xfrm>
            <a:off x="6260690" y="0"/>
            <a:ext cx="2883310" cy="5145088"/>
          </a:xfrm>
          <a:prstGeom prst="rect">
            <a:avLst/>
          </a:prstGeom>
        </p:spPr>
      </p:pic>
    </p:spTree>
    <p:extLst>
      <p:ext uri="{BB962C8B-B14F-4D97-AF65-F5344CB8AC3E}">
        <p14:creationId xmlns:p14="http://schemas.microsoft.com/office/powerpoint/2010/main" val="1748234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4FAB85E0-A4F1-9D41-9B37-349BAF403A17}"/>
              </a:ext>
            </a:extLst>
          </p:cNvPr>
          <p:cNvSpPr>
            <a:spLocks noGrp="1"/>
          </p:cNvSpPr>
          <p:nvPr>
            <p:ph type="title"/>
          </p:nvPr>
        </p:nvSpPr>
        <p:spPr/>
        <p:txBody>
          <a:bodyPr/>
          <a:lstStyle/>
          <a:p>
            <a:r>
              <a:rPr lang="de-DE" sz="2000" dirty="0"/>
              <a:t>BENEFITS DURING INSTALLATION</a:t>
            </a:r>
          </a:p>
        </p:txBody>
      </p:sp>
      <p:sp>
        <p:nvSpPr>
          <p:cNvPr id="4" name="Textplatzhalter 3">
            <a:extLst>
              <a:ext uri="{FF2B5EF4-FFF2-40B4-BE49-F238E27FC236}">
                <a16:creationId xmlns:a16="http://schemas.microsoft.com/office/drawing/2014/main" id="{C2E53E4A-53DA-3E4C-900F-0735FD523999}"/>
              </a:ext>
            </a:extLst>
          </p:cNvPr>
          <p:cNvSpPr>
            <a:spLocks noGrp="1"/>
          </p:cNvSpPr>
          <p:nvPr>
            <p:ph type="body" sz="quarter" idx="12"/>
          </p:nvPr>
        </p:nvSpPr>
        <p:spPr>
          <a:xfrm>
            <a:off x="272338" y="1563088"/>
            <a:ext cx="4806950" cy="3062699"/>
          </a:xfrm>
        </p:spPr>
        <p:txBody>
          <a:bodyPr/>
          <a:lstStyle/>
          <a:p>
            <a:pPr marL="0" indent="0">
              <a:buNone/>
            </a:pPr>
            <a:r>
              <a:rPr lang="en-GB" b="1" dirty="0"/>
              <a:t>Packaging optimised – more time and less waste </a:t>
            </a:r>
            <a:endParaRPr lang="de-DE" dirty="0"/>
          </a:p>
          <a:p>
            <a:pPr marL="0" indent="0">
              <a:buNone/>
            </a:pPr>
            <a:r>
              <a:rPr lang="en-GB" dirty="0"/>
              <a:t>On request, Aragon Fit LED can be delivered to the construction site in packaging-optimised containers. You can choose between a box of 15 or a pallet of 63, which are packed completely free of </a:t>
            </a:r>
            <a:r>
              <a:rPr lang="en-GB" dirty="0" err="1"/>
              <a:t>styrofoam</a:t>
            </a:r>
            <a:r>
              <a:rPr lang="en-GB" dirty="0"/>
              <a:t>. This accelerates mounting by </a:t>
            </a:r>
            <a:r>
              <a:rPr lang="en-GB" b="1" dirty="0"/>
              <a:t>up to 50 percent </a:t>
            </a:r>
            <a:r>
              <a:rPr lang="en-GB" dirty="0"/>
              <a:t>and reduces the amount of rubbish generated by </a:t>
            </a:r>
            <a:r>
              <a:rPr lang="en-GB" b="1" dirty="0"/>
              <a:t>up to 68 percent</a:t>
            </a:r>
            <a:r>
              <a:rPr lang="en-GB" dirty="0"/>
              <a:t>. </a:t>
            </a:r>
            <a:endParaRPr lang="de-DE" dirty="0"/>
          </a:p>
          <a:p>
            <a:pPr marL="0" indent="0">
              <a:buNone/>
            </a:pPr>
            <a:endParaRPr lang="de-DE" dirty="0"/>
          </a:p>
        </p:txBody>
      </p:sp>
      <p:grpSp>
        <p:nvGrpSpPr>
          <p:cNvPr id="5" name="Gruppierung 1"/>
          <p:cNvGrpSpPr/>
          <p:nvPr/>
        </p:nvGrpSpPr>
        <p:grpSpPr>
          <a:xfrm>
            <a:off x="5258356" y="887413"/>
            <a:ext cx="570791" cy="579437"/>
            <a:chOff x="2892426" y="461700"/>
            <a:chExt cx="795600" cy="795600"/>
          </a:xfrm>
        </p:grpSpPr>
        <p:sp>
          <p:nvSpPr>
            <p:cNvPr id="6" name="Rechteck 5"/>
            <p:cNvSpPr>
              <a:spLocks noChangeAspect="1"/>
            </p:cNvSpPr>
            <p:nvPr userDrawn="1"/>
          </p:nvSpPr>
          <p:spPr>
            <a:xfrm>
              <a:off x="2892426" y="461700"/>
              <a:ext cx="795600" cy="795600"/>
            </a:xfrm>
            <a:prstGeom prst="rect">
              <a:avLst/>
            </a:prstGeom>
            <a:solidFill>
              <a:schemeClr val="tx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7" name="Bild 1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117235" y="686509"/>
              <a:ext cx="345982" cy="345982"/>
            </a:xfrm>
            <a:prstGeom prst="rect">
              <a:avLst/>
            </a:prstGeom>
          </p:spPr>
        </p:pic>
      </p:grpSp>
      <p:pic>
        <p:nvPicPr>
          <p:cNvPr id="8" name="Bildplatzhalter 7"/>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a:stretch/>
        </p:blipFill>
        <p:spPr>
          <a:xfrm>
            <a:off x="6264275" y="0"/>
            <a:ext cx="2879725" cy="5145088"/>
          </a:xfrm>
        </p:spPr>
      </p:pic>
    </p:spTree>
    <p:extLst>
      <p:ext uri="{BB962C8B-B14F-4D97-AF65-F5344CB8AC3E}">
        <p14:creationId xmlns:p14="http://schemas.microsoft.com/office/powerpoint/2010/main" val="35535347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4FAB85E0-A4F1-9D41-9B37-349BAF403A17}"/>
              </a:ext>
            </a:extLst>
          </p:cNvPr>
          <p:cNvSpPr>
            <a:spLocks noGrp="1"/>
          </p:cNvSpPr>
          <p:nvPr>
            <p:ph type="title"/>
          </p:nvPr>
        </p:nvSpPr>
        <p:spPr/>
        <p:txBody>
          <a:bodyPr/>
          <a:lstStyle/>
          <a:p>
            <a:r>
              <a:rPr lang="de-DE" sz="2000" dirty="0"/>
              <a:t>BENEFITS DURING INSTALLATION</a:t>
            </a:r>
          </a:p>
        </p:txBody>
      </p:sp>
      <p:sp>
        <p:nvSpPr>
          <p:cNvPr id="4" name="Textplatzhalter 3">
            <a:extLst>
              <a:ext uri="{FF2B5EF4-FFF2-40B4-BE49-F238E27FC236}">
                <a16:creationId xmlns:a16="http://schemas.microsoft.com/office/drawing/2014/main" id="{C2E53E4A-53DA-3E4C-900F-0735FD523999}"/>
              </a:ext>
            </a:extLst>
          </p:cNvPr>
          <p:cNvSpPr>
            <a:spLocks noGrp="1"/>
          </p:cNvSpPr>
          <p:nvPr>
            <p:ph type="body" sz="quarter" idx="12"/>
          </p:nvPr>
        </p:nvSpPr>
        <p:spPr>
          <a:xfrm>
            <a:off x="272338" y="1563088"/>
            <a:ext cx="4806950" cy="3062699"/>
          </a:xfrm>
        </p:spPr>
        <p:txBody>
          <a:bodyPr/>
          <a:lstStyle/>
          <a:p>
            <a:pPr marL="0" indent="0">
              <a:buNone/>
            </a:pPr>
            <a:r>
              <a:rPr lang="fr-FR" b="1" dirty="0"/>
              <a:t>Multi-lumen – </a:t>
            </a:r>
            <a:r>
              <a:rPr lang="fr-FR" b="1" dirty="0" err="1"/>
              <a:t>luminous</a:t>
            </a:r>
            <a:r>
              <a:rPr lang="fr-FR" b="1" dirty="0"/>
              <a:t> flux </a:t>
            </a:r>
            <a:r>
              <a:rPr lang="fr-FR" b="1" dirty="0" err="1"/>
              <a:t>adjusted</a:t>
            </a:r>
            <a:r>
              <a:rPr lang="fr-FR" b="1" dirty="0"/>
              <a:t> on site </a:t>
            </a:r>
            <a:endParaRPr lang="de-DE" dirty="0"/>
          </a:p>
          <a:p>
            <a:pPr marL="0" indent="0">
              <a:buNone/>
            </a:pPr>
            <a:r>
              <a:rPr lang="en-GB" dirty="0"/>
              <a:t>The Aragon Fit LED lumen packages can be flexibly adjusted on the control gear unit. This offers maximum flexibility for on-site installation. It also simplifies ordering and warehousing because only one variant needs to be stocked. </a:t>
            </a:r>
            <a:endParaRPr lang="de-DE" dirty="0"/>
          </a:p>
          <a:p>
            <a:pPr marL="0" indent="0">
              <a:buNone/>
            </a:pPr>
            <a:endParaRPr lang="de-DE" dirty="0"/>
          </a:p>
        </p:txBody>
      </p:sp>
      <p:grpSp>
        <p:nvGrpSpPr>
          <p:cNvPr id="5" name="Gruppierung 1"/>
          <p:cNvGrpSpPr/>
          <p:nvPr/>
        </p:nvGrpSpPr>
        <p:grpSpPr>
          <a:xfrm>
            <a:off x="5258356" y="887413"/>
            <a:ext cx="570791" cy="579437"/>
            <a:chOff x="2892426" y="461700"/>
            <a:chExt cx="795600" cy="795600"/>
          </a:xfrm>
        </p:grpSpPr>
        <p:sp>
          <p:nvSpPr>
            <p:cNvPr id="6" name="Rechteck 5"/>
            <p:cNvSpPr>
              <a:spLocks noChangeAspect="1"/>
            </p:cNvSpPr>
            <p:nvPr userDrawn="1"/>
          </p:nvSpPr>
          <p:spPr>
            <a:xfrm>
              <a:off x="2892426" y="461700"/>
              <a:ext cx="795600" cy="795600"/>
            </a:xfrm>
            <a:prstGeom prst="rect">
              <a:avLst/>
            </a:prstGeom>
            <a:solidFill>
              <a:schemeClr val="tx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7" name="Bild 1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117235" y="686509"/>
              <a:ext cx="345982" cy="345982"/>
            </a:xfrm>
            <a:prstGeom prst="rect">
              <a:avLst/>
            </a:prstGeom>
          </p:spPr>
        </p:pic>
      </p:grpSp>
      <p:pic>
        <p:nvPicPr>
          <p:cNvPr id="15" name="Bildplatzhalter 7"/>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17613" t="103" r="45073" b="1210"/>
          <a:stretch/>
        </p:blipFill>
        <p:spPr>
          <a:xfrm>
            <a:off x="6264275" y="0"/>
            <a:ext cx="2921486" cy="5151120"/>
          </a:xfrm>
        </p:spPr>
      </p:pic>
    </p:spTree>
    <p:extLst>
      <p:ext uri="{BB962C8B-B14F-4D97-AF65-F5344CB8AC3E}">
        <p14:creationId xmlns:p14="http://schemas.microsoft.com/office/powerpoint/2010/main" val="40997411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uppierung 1"/>
          <p:cNvGrpSpPr/>
          <p:nvPr/>
        </p:nvGrpSpPr>
        <p:grpSpPr>
          <a:xfrm>
            <a:off x="5256747" y="888922"/>
            <a:ext cx="572400" cy="577928"/>
            <a:chOff x="2892426" y="461700"/>
            <a:chExt cx="795600" cy="795600"/>
          </a:xfrm>
        </p:grpSpPr>
        <p:sp>
          <p:nvSpPr>
            <p:cNvPr id="9" name="Rechteck 8"/>
            <p:cNvSpPr>
              <a:spLocks noChangeAspect="1"/>
            </p:cNvSpPr>
            <p:nvPr userDrawn="1"/>
          </p:nvSpPr>
          <p:spPr>
            <a:xfrm>
              <a:off x="2892426" y="461700"/>
              <a:ext cx="795600" cy="795600"/>
            </a:xfrm>
            <a:prstGeom prst="rect">
              <a:avLst/>
            </a:prstGeom>
            <a:solidFill>
              <a:schemeClr val="tx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0" name="Bild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130394" y="679372"/>
              <a:ext cx="319663" cy="360256"/>
            </a:xfrm>
            <a:prstGeom prst="rect">
              <a:avLst/>
            </a:prstGeom>
          </p:spPr>
        </p:pic>
      </p:grpSp>
      <p:sp>
        <p:nvSpPr>
          <p:cNvPr id="3" name="Titel 2">
            <a:extLst>
              <a:ext uri="{FF2B5EF4-FFF2-40B4-BE49-F238E27FC236}">
                <a16:creationId xmlns:a16="http://schemas.microsoft.com/office/drawing/2014/main" id="{4FAB85E0-A4F1-9D41-9B37-349BAF403A17}"/>
              </a:ext>
            </a:extLst>
          </p:cNvPr>
          <p:cNvSpPr>
            <a:spLocks noGrp="1"/>
          </p:cNvSpPr>
          <p:nvPr>
            <p:ph type="title"/>
          </p:nvPr>
        </p:nvSpPr>
        <p:spPr/>
        <p:txBody>
          <a:bodyPr/>
          <a:lstStyle/>
          <a:p>
            <a:r>
              <a:rPr lang="de-DE" sz="2000" dirty="0"/>
              <a:t>ADVANTAGES IN OPERATION</a:t>
            </a:r>
          </a:p>
        </p:txBody>
      </p:sp>
      <p:sp>
        <p:nvSpPr>
          <p:cNvPr id="4" name="Textplatzhalter 3">
            <a:extLst>
              <a:ext uri="{FF2B5EF4-FFF2-40B4-BE49-F238E27FC236}">
                <a16:creationId xmlns:a16="http://schemas.microsoft.com/office/drawing/2014/main" id="{C2E53E4A-53DA-3E4C-900F-0735FD523999}"/>
              </a:ext>
            </a:extLst>
          </p:cNvPr>
          <p:cNvSpPr>
            <a:spLocks noGrp="1"/>
          </p:cNvSpPr>
          <p:nvPr>
            <p:ph type="body" sz="quarter" idx="12"/>
          </p:nvPr>
        </p:nvSpPr>
        <p:spPr>
          <a:xfrm>
            <a:off x="272338" y="1563088"/>
            <a:ext cx="4806950" cy="3062699"/>
          </a:xfrm>
        </p:spPr>
        <p:txBody>
          <a:bodyPr/>
          <a:lstStyle/>
          <a:p>
            <a:pPr marL="0" indent="0">
              <a:buNone/>
            </a:pPr>
            <a:r>
              <a:rPr lang="en-GB" b="1" dirty="0"/>
              <a:t>Market-leading efficiency for low operating costs</a:t>
            </a:r>
            <a:endParaRPr lang="de-DE" dirty="0"/>
          </a:p>
          <a:p>
            <a:pPr marL="0" indent="0">
              <a:buNone/>
            </a:pPr>
            <a:r>
              <a:rPr lang="en-GB" dirty="0"/>
              <a:t>With energy efficiency of up to 170 lm/W, Aragon Fit LED once again raises the bar even higher for weather-proof luminaires. Together with a long service life, it is particularly attractive from an economic point of view</a:t>
            </a:r>
            <a:endParaRPr lang="de-DE" dirty="0"/>
          </a:p>
        </p:txBody>
      </p:sp>
      <p:pic>
        <p:nvPicPr>
          <p:cNvPr id="5" name="Bildplatzhalter 4"/>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5347" r="25347"/>
          <a:stretch>
            <a:fillRect/>
          </a:stretch>
        </p:blipFill>
        <p:spPr>
          <a:xfrm>
            <a:off x="6264275" y="0"/>
            <a:ext cx="2879725" cy="5145088"/>
          </a:xfrm>
        </p:spPr>
      </p:pic>
    </p:spTree>
    <p:extLst>
      <p:ext uri="{BB962C8B-B14F-4D97-AF65-F5344CB8AC3E}">
        <p14:creationId xmlns:p14="http://schemas.microsoft.com/office/powerpoint/2010/main" val="36973709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uppierung 1"/>
          <p:cNvGrpSpPr/>
          <p:nvPr/>
        </p:nvGrpSpPr>
        <p:grpSpPr>
          <a:xfrm>
            <a:off x="5256747" y="888922"/>
            <a:ext cx="572400" cy="577928"/>
            <a:chOff x="2892426" y="461700"/>
            <a:chExt cx="795600" cy="795600"/>
          </a:xfrm>
        </p:grpSpPr>
        <p:sp>
          <p:nvSpPr>
            <p:cNvPr id="9" name="Rechteck 8"/>
            <p:cNvSpPr>
              <a:spLocks noChangeAspect="1"/>
            </p:cNvSpPr>
            <p:nvPr userDrawn="1"/>
          </p:nvSpPr>
          <p:spPr>
            <a:xfrm>
              <a:off x="2892426" y="461700"/>
              <a:ext cx="795600" cy="795600"/>
            </a:xfrm>
            <a:prstGeom prst="rect">
              <a:avLst/>
            </a:prstGeom>
            <a:solidFill>
              <a:schemeClr val="tx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0" name="Bild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130394" y="679372"/>
              <a:ext cx="319663" cy="360256"/>
            </a:xfrm>
            <a:prstGeom prst="rect">
              <a:avLst/>
            </a:prstGeom>
          </p:spPr>
        </p:pic>
      </p:grpSp>
      <p:sp>
        <p:nvSpPr>
          <p:cNvPr id="3" name="Titel 2">
            <a:extLst>
              <a:ext uri="{FF2B5EF4-FFF2-40B4-BE49-F238E27FC236}">
                <a16:creationId xmlns:a16="http://schemas.microsoft.com/office/drawing/2014/main" id="{4FAB85E0-A4F1-9D41-9B37-349BAF403A17}"/>
              </a:ext>
            </a:extLst>
          </p:cNvPr>
          <p:cNvSpPr>
            <a:spLocks noGrp="1"/>
          </p:cNvSpPr>
          <p:nvPr>
            <p:ph type="title"/>
          </p:nvPr>
        </p:nvSpPr>
        <p:spPr/>
        <p:txBody>
          <a:bodyPr/>
          <a:lstStyle/>
          <a:p>
            <a:r>
              <a:rPr lang="de-DE" sz="2000" dirty="0"/>
              <a:t>ADVANTAGES IN OPERATION</a:t>
            </a:r>
          </a:p>
        </p:txBody>
      </p:sp>
      <p:sp>
        <p:nvSpPr>
          <p:cNvPr id="4" name="Textplatzhalter 3">
            <a:extLst>
              <a:ext uri="{FF2B5EF4-FFF2-40B4-BE49-F238E27FC236}">
                <a16:creationId xmlns:a16="http://schemas.microsoft.com/office/drawing/2014/main" id="{C2E53E4A-53DA-3E4C-900F-0735FD523999}"/>
              </a:ext>
            </a:extLst>
          </p:cNvPr>
          <p:cNvSpPr>
            <a:spLocks noGrp="1"/>
          </p:cNvSpPr>
          <p:nvPr>
            <p:ph type="body" sz="quarter" idx="12"/>
          </p:nvPr>
        </p:nvSpPr>
        <p:spPr>
          <a:xfrm>
            <a:off x="272338" y="1563088"/>
            <a:ext cx="4806950" cy="3062699"/>
          </a:xfrm>
        </p:spPr>
        <p:txBody>
          <a:bodyPr/>
          <a:lstStyle/>
          <a:p>
            <a:pPr marL="0" indent="0">
              <a:buNone/>
            </a:pPr>
            <a:r>
              <a:rPr lang="en-GB" b="1" dirty="0"/>
              <a:t>Outstanding quality of light </a:t>
            </a:r>
            <a:endParaRPr lang="de-DE" dirty="0"/>
          </a:p>
          <a:p>
            <a:pPr marL="0" indent="0">
              <a:buNone/>
            </a:pPr>
            <a:r>
              <a:rPr lang="en-GB" dirty="0"/>
              <a:t>Aragon Fit LED scores points with its excellent quality of light. The light is pleasantly free of glare and with CRI90 ensures natural colour rendering – important, e.g., when used in the food industry. </a:t>
            </a:r>
            <a:endParaRPr lang="de-DE" dirty="0"/>
          </a:p>
          <a:p>
            <a:pPr marL="0" indent="0">
              <a:buNone/>
            </a:pPr>
            <a:r>
              <a:rPr lang="de-DE" dirty="0"/>
              <a:t>	  </a:t>
            </a:r>
          </a:p>
          <a:p>
            <a:endParaRPr lang="de-DE" dirty="0"/>
          </a:p>
        </p:txBody>
      </p:sp>
      <p:pic>
        <p:nvPicPr>
          <p:cNvPr id="11" name="Bildplatzhalter 5"/>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a:stretch/>
        </p:blipFill>
        <p:spPr>
          <a:xfrm>
            <a:off x="6264775" y="0"/>
            <a:ext cx="2879226" cy="5145088"/>
          </a:xfrm>
        </p:spPr>
      </p:pic>
    </p:spTree>
    <p:extLst>
      <p:ext uri="{BB962C8B-B14F-4D97-AF65-F5344CB8AC3E}">
        <p14:creationId xmlns:p14="http://schemas.microsoft.com/office/powerpoint/2010/main" val="13761224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uppierung 1"/>
          <p:cNvGrpSpPr/>
          <p:nvPr/>
        </p:nvGrpSpPr>
        <p:grpSpPr>
          <a:xfrm>
            <a:off x="5256747" y="888922"/>
            <a:ext cx="572400" cy="577928"/>
            <a:chOff x="2892426" y="461700"/>
            <a:chExt cx="795600" cy="795600"/>
          </a:xfrm>
        </p:grpSpPr>
        <p:sp>
          <p:nvSpPr>
            <p:cNvPr id="9" name="Rechteck 8"/>
            <p:cNvSpPr>
              <a:spLocks noChangeAspect="1"/>
            </p:cNvSpPr>
            <p:nvPr userDrawn="1"/>
          </p:nvSpPr>
          <p:spPr>
            <a:xfrm>
              <a:off x="2892426" y="461700"/>
              <a:ext cx="795600" cy="795600"/>
            </a:xfrm>
            <a:prstGeom prst="rect">
              <a:avLst/>
            </a:prstGeom>
            <a:solidFill>
              <a:schemeClr val="tx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0" name="Bild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130394" y="679372"/>
              <a:ext cx="319663" cy="360256"/>
            </a:xfrm>
            <a:prstGeom prst="rect">
              <a:avLst/>
            </a:prstGeom>
          </p:spPr>
        </p:pic>
      </p:grpSp>
      <p:sp>
        <p:nvSpPr>
          <p:cNvPr id="3" name="Titel 2">
            <a:extLst>
              <a:ext uri="{FF2B5EF4-FFF2-40B4-BE49-F238E27FC236}">
                <a16:creationId xmlns:a16="http://schemas.microsoft.com/office/drawing/2014/main" id="{4FAB85E0-A4F1-9D41-9B37-349BAF403A17}"/>
              </a:ext>
            </a:extLst>
          </p:cNvPr>
          <p:cNvSpPr>
            <a:spLocks noGrp="1"/>
          </p:cNvSpPr>
          <p:nvPr>
            <p:ph type="title"/>
          </p:nvPr>
        </p:nvSpPr>
        <p:spPr/>
        <p:txBody>
          <a:bodyPr/>
          <a:lstStyle/>
          <a:p>
            <a:r>
              <a:rPr lang="de-DE" sz="2000" dirty="0"/>
              <a:t>ADVANTAGES IN OPERATION</a:t>
            </a:r>
          </a:p>
        </p:txBody>
      </p:sp>
      <p:sp>
        <p:nvSpPr>
          <p:cNvPr id="4" name="Textplatzhalter 3">
            <a:extLst>
              <a:ext uri="{FF2B5EF4-FFF2-40B4-BE49-F238E27FC236}">
                <a16:creationId xmlns:a16="http://schemas.microsoft.com/office/drawing/2014/main" id="{C2E53E4A-53DA-3E4C-900F-0735FD523999}"/>
              </a:ext>
            </a:extLst>
          </p:cNvPr>
          <p:cNvSpPr>
            <a:spLocks noGrp="1"/>
          </p:cNvSpPr>
          <p:nvPr>
            <p:ph type="body" sz="quarter" idx="12"/>
          </p:nvPr>
        </p:nvSpPr>
        <p:spPr>
          <a:xfrm>
            <a:off x="272338" y="1563088"/>
            <a:ext cx="4806950" cy="3062699"/>
          </a:xfrm>
        </p:spPr>
        <p:txBody>
          <a:bodyPr/>
          <a:lstStyle/>
          <a:p>
            <a:pPr marL="0" indent="0">
              <a:buNone/>
            </a:pPr>
            <a:r>
              <a:rPr lang="en-GB" b="1" dirty="0"/>
              <a:t>A temperature specialist – created for extremes</a:t>
            </a:r>
            <a:endParaRPr lang="de-DE" dirty="0"/>
          </a:p>
          <a:p>
            <a:pPr marL="0" indent="0">
              <a:buNone/>
            </a:pPr>
            <a:r>
              <a:rPr lang="en-GB" dirty="0"/>
              <a:t>For use in extreme temperatures, Aragon Fit LED is optionally available as an LT (low temperature) version for cold stores and as an HT (high temperature) version for particularly hot environments, e.g. in production halls or under hall roofs. </a:t>
            </a:r>
            <a:endParaRPr lang="de-DE" dirty="0"/>
          </a:p>
          <a:p>
            <a:endParaRPr lang="de-DE" dirty="0"/>
          </a:p>
        </p:txBody>
      </p:sp>
      <p:pic>
        <p:nvPicPr>
          <p:cNvPr id="6" name="Bildplatzhalter 5"/>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a:stretch/>
        </p:blipFill>
        <p:spPr>
          <a:xfrm>
            <a:off x="6264275" y="2639961"/>
            <a:ext cx="2879725" cy="2505126"/>
          </a:xfrm>
        </p:spPr>
      </p:pic>
      <p:pic>
        <p:nvPicPr>
          <p:cNvPr id="11" name="Grafik 10"/>
          <p:cNvPicPr>
            <a:picLocks noChangeAspect="1"/>
          </p:cNvPicPr>
          <p:nvPr/>
        </p:nvPicPr>
        <p:blipFill rotWithShape="1">
          <a:blip r:embed="rId4">
            <a:extLst>
              <a:ext uri="{28A0092B-C50C-407E-A947-70E740481C1C}">
                <a14:useLocalDpi xmlns:a14="http://schemas.microsoft.com/office/drawing/2010/main" val="0"/>
              </a:ext>
            </a:extLst>
          </a:blip>
          <a:srcRect t="15523" r="16259" b="33783"/>
          <a:stretch/>
        </p:blipFill>
        <p:spPr>
          <a:xfrm>
            <a:off x="6264275" y="0"/>
            <a:ext cx="2879725" cy="2608263"/>
          </a:xfrm>
          <a:prstGeom prst="rect">
            <a:avLst/>
          </a:prstGeom>
        </p:spPr>
      </p:pic>
    </p:spTree>
    <p:extLst>
      <p:ext uri="{BB962C8B-B14F-4D97-AF65-F5344CB8AC3E}">
        <p14:creationId xmlns:p14="http://schemas.microsoft.com/office/powerpoint/2010/main" val="32314431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uppierung 1"/>
          <p:cNvGrpSpPr/>
          <p:nvPr/>
        </p:nvGrpSpPr>
        <p:grpSpPr>
          <a:xfrm>
            <a:off x="5256747" y="888922"/>
            <a:ext cx="572400" cy="577928"/>
            <a:chOff x="2892426" y="461700"/>
            <a:chExt cx="795600" cy="795600"/>
          </a:xfrm>
        </p:grpSpPr>
        <p:sp>
          <p:nvSpPr>
            <p:cNvPr id="9" name="Rechteck 8"/>
            <p:cNvSpPr>
              <a:spLocks noChangeAspect="1"/>
            </p:cNvSpPr>
            <p:nvPr userDrawn="1"/>
          </p:nvSpPr>
          <p:spPr>
            <a:xfrm>
              <a:off x="2892426" y="461700"/>
              <a:ext cx="795600" cy="795600"/>
            </a:xfrm>
            <a:prstGeom prst="rect">
              <a:avLst/>
            </a:prstGeom>
            <a:solidFill>
              <a:schemeClr val="tx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0" name="Bild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130394" y="679372"/>
              <a:ext cx="319663" cy="360256"/>
            </a:xfrm>
            <a:prstGeom prst="rect">
              <a:avLst/>
            </a:prstGeom>
          </p:spPr>
        </p:pic>
      </p:grpSp>
      <p:sp>
        <p:nvSpPr>
          <p:cNvPr id="3" name="Titel 2">
            <a:extLst>
              <a:ext uri="{FF2B5EF4-FFF2-40B4-BE49-F238E27FC236}">
                <a16:creationId xmlns:a16="http://schemas.microsoft.com/office/drawing/2014/main" id="{4FAB85E0-A4F1-9D41-9B37-349BAF403A17}"/>
              </a:ext>
            </a:extLst>
          </p:cNvPr>
          <p:cNvSpPr>
            <a:spLocks noGrp="1"/>
          </p:cNvSpPr>
          <p:nvPr>
            <p:ph type="title"/>
          </p:nvPr>
        </p:nvSpPr>
        <p:spPr/>
        <p:txBody>
          <a:bodyPr/>
          <a:lstStyle/>
          <a:p>
            <a:r>
              <a:rPr lang="de-DE" sz="2000" dirty="0"/>
              <a:t>ADVANTAGES IN OPERATION</a:t>
            </a:r>
          </a:p>
        </p:txBody>
      </p:sp>
      <p:sp>
        <p:nvSpPr>
          <p:cNvPr id="4" name="Textplatzhalter 3">
            <a:extLst>
              <a:ext uri="{FF2B5EF4-FFF2-40B4-BE49-F238E27FC236}">
                <a16:creationId xmlns:a16="http://schemas.microsoft.com/office/drawing/2014/main" id="{C2E53E4A-53DA-3E4C-900F-0735FD523999}"/>
              </a:ext>
            </a:extLst>
          </p:cNvPr>
          <p:cNvSpPr>
            <a:spLocks noGrp="1"/>
          </p:cNvSpPr>
          <p:nvPr>
            <p:ph type="body" sz="quarter" idx="12"/>
          </p:nvPr>
        </p:nvSpPr>
        <p:spPr>
          <a:xfrm>
            <a:off x="272338" y="1563088"/>
            <a:ext cx="4806950" cy="3062699"/>
          </a:xfrm>
        </p:spPr>
        <p:txBody>
          <a:bodyPr/>
          <a:lstStyle/>
          <a:p>
            <a:pPr marL="0" indent="0">
              <a:buNone/>
            </a:pPr>
            <a:r>
              <a:rPr lang="en-GB" b="1" dirty="0" err="1"/>
              <a:t>Dimmability</a:t>
            </a:r>
            <a:r>
              <a:rPr lang="en-GB" b="1" dirty="0"/>
              <a:t> – required, delivered </a:t>
            </a:r>
            <a:endParaRPr lang="de-DE" dirty="0"/>
          </a:p>
          <a:p>
            <a:pPr marL="0" indent="0">
              <a:buNone/>
            </a:pPr>
            <a:r>
              <a:rPr lang="en-GB" dirty="0"/>
              <a:t>With dimmable sensor-controlled luminaires, energy consumption can be minimised – an option that was previously unused in many damp rooms due to the lack of control cables. This is a gap covered by Aragon Fit LED thanks to the radio refurbishment. </a:t>
            </a:r>
            <a:endParaRPr lang="de-DE" dirty="0"/>
          </a:p>
          <a:p>
            <a:endParaRPr lang="de-DE" dirty="0"/>
          </a:p>
        </p:txBody>
      </p:sp>
      <p:pic>
        <p:nvPicPr>
          <p:cNvPr id="11" name="Bildplatzhalter 7"/>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l="6960" r="17909"/>
          <a:stretch/>
        </p:blipFill>
        <p:spPr>
          <a:xfrm>
            <a:off x="6260690" y="0"/>
            <a:ext cx="2883310" cy="5145088"/>
          </a:xfrm>
        </p:spPr>
      </p:pic>
    </p:spTree>
    <p:extLst>
      <p:ext uri="{BB962C8B-B14F-4D97-AF65-F5344CB8AC3E}">
        <p14:creationId xmlns:p14="http://schemas.microsoft.com/office/powerpoint/2010/main" val="27910750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uppierung 1"/>
          <p:cNvGrpSpPr/>
          <p:nvPr/>
        </p:nvGrpSpPr>
        <p:grpSpPr>
          <a:xfrm>
            <a:off x="5256747" y="888922"/>
            <a:ext cx="572400" cy="577928"/>
            <a:chOff x="2892426" y="461700"/>
            <a:chExt cx="795600" cy="795600"/>
          </a:xfrm>
        </p:grpSpPr>
        <p:sp>
          <p:nvSpPr>
            <p:cNvPr id="9" name="Rechteck 8"/>
            <p:cNvSpPr>
              <a:spLocks noChangeAspect="1"/>
            </p:cNvSpPr>
            <p:nvPr userDrawn="1"/>
          </p:nvSpPr>
          <p:spPr>
            <a:xfrm>
              <a:off x="2892426" y="461700"/>
              <a:ext cx="795600" cy="795600"/>
            </a:xfrm>
            <a:prstGeom prst="rect">
              <a:avLst/>
            </a:prstGeom>
            <a:solidFill>
              <a:schemeClr val="tx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0" name="Bild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130394" y="679372"/>
              <a:ext cx="319663" cy="360256"/>
            </a:xfrm>
            <a:prstGeom prst="rect">
              <a:avLst/>
            </a:prstGeom>
          </p:spPr>
        </p:pic>
      </p:grpSp>
      <p:sp>
        <p:nvSpPr>
          <p:cNvPr id="3" name="Titel 2">
            <a:extLst>
              <a:ext uri="{FF2B5EF4-FFF2-40B4-BE49-F238E27FC236}">
                <a16:creationId xmlns:a16="http://schemas.microsoft.com/office/drawing/2014/main" id="{4FAB85E0-A4F1-9D41-9B37-349BAF403A17}"/>
              </a:ext>
            </a:extLst>
          </p:cNvPr>
          <p:cNvSpPr>
            <a:spLocks noGrp="1"/>
          </p:cNvSpPr>
          <p:nvPr>
            <p:ph type="title"/>
          </p:nvPr>
        </p:nvSpPr>
        <p:spPr/>
        <p:txBody>
          <a:bodyPr/>
          <a:lstStyle/>
          <a:p>
            <a:r>
              <a:rPr lang="de-DE" sz="2000" dirty="0"/>
              <a:t>ADVANTAGES IN OPERATION</a:t>
            </a:r>
          </a:p>
        </p:txBody>
      </p:sp>
      <p:sp>
        <p:nvSpPr>
          <p:cNvPr id="4" name="Textplatzhalter 3">
            <a:extLst>
              <a:ext uri="{FF2B5EF4-FFF2-40B4-BE49-F238E27FC236}">
                <a16:creationId xmlns:a16="http://schemas.microsoft.com/office/drawing/2014/main" id="{C2E53E4A-53DA-3E4C-900F-0735FD523999}"/>
              </a:ext>
            </a:extLst>
          </p:cNvPr>
          <p:cNvSpPr>
            <a:spLocks noGrp="1"/>
          </p:cNvSpPr>
          <p:nvPr>
            <p:ph type="body" sz="quarter" idx="12"/>
          </p:nvPr>
        </p:nvSpPr>
        <p:spPr>
          <a:xfrm>
            <a:off x="272338" y="1563088"/>
            <a:ext cx="4806950" cy="3062699"/>
          </a:xfrm>
        </p:spPr>
        <p:txBody>
          <a:bodyPr/>
          <a:lstStyle/>
          <a:p>
            <a:pPr marL="0" indent="0">
              <a:buNone/>
            </a:pPr>
            <a:r>
              <a:rPr lang="en-GB" b="1" dirty="0"/>
              <a:t>Network-capable – predictive maintenance </a:t>
            </a:r>
            <a:endParaRPr lang="de-DE" dirty="0"/>
          </a:p>
          <a:p>
            <a:pPr marL="0" indent="0">
              <a:buNone/>
            </a:pPr>
            <a:r>
              <a:rPr lang="en-GB" dirty="0"/>
              <a:t>On request, the luminaires can be networked via </a:t>
            </a:r>
            <a:r>
              <a:rPr lang="en-GB" dirty="0" err="1"/>
              <a:t>LiveLink</a:t>
            </a:r>
            <a:r>
              <a:rPr lang="en-GB" dirty="0"/>
              <a:t> and integrated into the cloud. This enables particularly convenient control and monitoring of the lighting system, as well as services such as predictive maintenance. </a:t>
            </a:r>
            <a:endParaRPr lang="de-DE" dirty="0"/>
          </a:p>
          <a:p>
            <a:endParaRPr lang="de-DE" dirty="0"/>
          </a:p>
        </p:txBody>
      </p:sp>
      <p:pic>
        <p:nvPicPr>
          <p:cNvPr id="11" name="Bildplatzhalter 4"/>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260690" y="0"/>
            <a:ext cx="2883310" cy="5145088"/>
          </a:xfrm>
          <a:prstGeom prst="rect">
            <a:avLst/>
          </a:prstGeom>
        </p:spPr>
      </p:pic>
    </p:spTree>
    <p:extLst>
      <p:ext uri="{BB962C8B-B14F-4D97-AF65-F5344CB8AC3E}">
        <p14:creationId xmlns:p14="http://schemas.microsoft.com/office/powerpoint/2010/main" val="21890186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rotWithShape="1">
          <a:blip r:embed="rId2">
            <a:extLst>
              <a:ext uri="{28A0092B-C50C-407E-A947-70E740481C1C}">
                <a14:useLocalDpi xmlns:a14="http://schemas.microsoft.com/office/drawing/2010/main" val="0"/>
              </a:ext>
            </a:extLst>
          </a:blip>
          <a:srcRect t="14113" b="15114"/>
          <a:stretch/>
        </p:blipFill>
        <p:spPr>
          <a:xfrm>
            <a:off x="477287" y="-9524"/>
            <a:ext cx="8666713" cy="5162550"/>
          </a:xfrm>
          <a:prstGeom prst="rect">
            <a:avLst/>
          </a:prstGeom>
        </p:spPr>
      </p:pic>
      <p:sp>
        <p:nvSpPr>
          <p:cNvPr id="5" name="Titel 3"/>
          <p:cNvSpPr txBox="1">
            <a:spLocks/>
          </p:cNvSpPr>
          <p:nvPr/>
        </p:nvSpPr>
        <p:spPr>
          <a:xfrm>
            <a:off x="272337" y="887413"/>
            <a:ext cx="3358103" cy="579437"/>
          </a:xfrm>
          <a:prstGeom prst="rect">
            <a:avLst/>
          </a:prstGeom>
        </p:spPr>
        <p:txBody>
          <a:bodyPr/>
          <a:lstStyle>
            <a:lvl1pPr algn="ctr" defTabSz="685800" rtl="0" eaLnBrk="1" latinLnBrk="0" hangingPunct="1">
              <a:lnSpc>
                <a:spcPct val="90000"/>
              </a:lnSpc>
              <a:spcBef>
                <a:spcPct val="0"/>
              </a:spcBef>
              <a:buNone/>
              <a:defRPr sz="2100" b="1" kern="1200" cap="all" baseline="0">
                <a:solidFill>
                  <a:schemeClr val="tx1"/>
                </a:solidFill>
                <a:latin typeface="+mj-lt"/>
                <a:ea typeface="+mj-ea"/>
                <a:cs typeface="+mj-cs"/>
              </a:defRPr>
            </a:lvl1pPr>
          </a:lstStyle>
          <a:p>
            <a:pPr algn="l"/>
            <a:r>
              <a:rPr lang="de-DE" dirty="0"/>
              <a:t>Aragon fit LED</a:t>
            </a:r>
          </a:p>
          <a:p>
            <a:pPr algn="l"/>
            <a:r>
              <a:rPr lang="en-GB" sz="1600" b="0" dirty="0"/>
              <a:t>pro-level efficiency, quality and intelligence</a:t>
            </a:r>
            <a:endParaRPr lang="de-DE" sz="1600" b="0" dirty="0"/>
          </a:p>
        </p:txBody>
      </p:sp>
    </p:spTree>
    <p:extLst>
      <p:ext uri="{BB962C8B-B14F-4D97-AF65-F5344CB8AC3E}">
        <p14:creationId xmlns:p14="http://schemas.microsoft.com/office/powerpoint/2010/main" val="28142314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uppierung 1"/>
          <p:cNvGrpSpPr/>
          <p:nvPr/>
        </p:nvGrpSpPr>
        <p:grpSpPr>
          <a:xfrm>
            <a:off x="5256747" y="888922"/>
            <a:ext cx="572400" cy="577928"/>
            <a:chOff x="2892426" y="461700"/>
            <a:chExt cx="795600" cy="795600"/>
          </a:xfrm>
        </p:grpSpPr>
        <p:sp>
          <p:nvSpPr>
            <p:cNvPr id="9" name="Rechteck 8"/>
            <p:cNvSpPr>
              <a:spLocks noChangeAspect="1"/>
            </p:cNvSpPr>
            <p:nvPr userDrawn="1"/>
          </p:nvSpPr>
          <p:spPr>
            <a:xfrm>
              <a:off x="2892426" y="461700"/>
              <a:ext cx="795600" cy="795600"/>
            </a:xfrm>
            <a:prstGeom prst="rect">
              <a:avLst/>
            </a:prstGeom>
            <a:solidFill>
              <a:schemeClr val="tx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0" name="Bild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130394" y="679372"/>
              <a:ext cx="319663" cy="360256"/>
            </a:xfrm>
            <a:prstGeom prst="rect">
              <a:avLst/>
            </a:prstGeom>
          </p:spPr>
        </p:pic>
      </p:grpSp>
      <p:sp>
        <p:nvSpPr>
          <p:cNvPr id="3" name="Titel 2">
            <a:extLst>
              <a:ext uri="{FF2B5EF4-FFF2-40B4-BE49-F238E27FC236}">
                <a16:creationId xmlns:a16="http://schemas.microsoft.com/office/drawing/2014/main" id="{4FAB85E0-A4F1-9D41-9B37-349BAF403A17}"/>
              </a:ext>
            </a:extLst>
          </p:cNvPr>
          <p:cNvSpPr>
            <a:spLocks noGrp="1"/>
          </p:cNvSpPr>
          <p:nvPr>
            <p:ph type="title"/>
          </p:nvPr>
        </p:nvSpPr>
        <p:spPr/>
        <p:txBody>
          <a:bodyPr/>
          <a:lstStyle/>
          <a:p>
            <a:r>
              <a:rPr lang="de-DE" sz="2000" dirty="0"/>
              <a:t>ADVANTAGES IN OPERATION</a:t>
            </a:r>
          </a:p>
        </p:txBody>
      </p:sp>
      <p:sp>
        <p:nvSpPr>
          <p:cNvPr id="4" name="Textplatzhalter 3">
            <a:extLst>
              <a:ext uri="{FF2B5EF4-FFF2-40B4-BE49-F238E27FC236}">
                <a16:creationId xmlns:a16="http://schemas.microsoft.com/office/drawing/2014/main" id="{C2E53E4A-53DA-3E4C-900F-0735FD523999}"/>
              </a:ext>
            </a:extLst>
          </p:cNvPr>
          <p:cNvSpPr>
            <a:spLocks noGrp="1"/>
          </p:cNvSpPr>
          <p:nvPr>
            <p:ph type="body" sz="quarter" idx="12"/>
          </p:nvPr>
        </p:nvSpPr>
        <p:spPr>
          <a:xfrm>
            <a:off x="272338" y="1563088"/>
            <a:ext cx="4806950" cy="3062699"/>
          </a:xfrm>
        </p:spPr>
        <p:txBody>
          <a:bodyPr/>
          <a:lstStyle/>
          <a:p>
            <a:pPr marL="0" indent="0">
              <a:buNone/>
            </a:pPr>
            <a:r>
              <a:rPr lang="en-GB" b="1" dirty="0"/>
              <a:t>Swarm intelligence – perfect coordination </a:t>
            </a:r>
            <a:endParaRPr lang="de-DE" dirty="0"/>
          </a:p>
          <a:p>
            <a:pPr marL="0" indent="0">
              <a:buNone/>
            </a:pPr>
            <a:r>
              <a:rPr lang="en-GB" dirty="0"/>
              <a:t>The luminaires can be networked via the </a:t>
            </a:r>
            <a:r>
              <a:rPr lang="en-GB" dirty="0" err="1"/>
              <a:t>LiveLink</a:t>
            </a:r>
            <a:r>
              <a:rPr lang="en-GB" dirty="0"/>
              <a:t> light management system and combined into functional groups. In this way, applications such as running light in multi-storey car parks can be installed. </a:t>
            </a:r>
            <a:endParaRPr lang="de-DE" dirty="0"/>
          </a:p>
        </p:txBody>
      </p:sp>
      <p:pic>
        <p:nvPicPr>
          <p:cNvPr id="11" name="Bildplatzhalter 4"/>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37444" r="25347"/>
          <a:stretch/>
        </p:blipFill>
        <p:spPr>
          <a:xfrm>
            <a:off x="6272331" y="0"/>
            <a:ext cx="2871669" cy="5145088"/>
          </a:xfrm>
        </p:spPr>
      </p:pic>
    </p:spTree>
    <p:extLst>
      <p:ext uri="{BB962C8B-B14F-4D97-AF65-F5344CB8AC3E}">
        <p14:creationId xmlns:p14="http://schemas.microsoft.com/office/powerpoint/2010/main" val="34411792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uppierung 1"/>
          <p:cNvGrpSpPr/>
          <p:nvPr/>
        </p:nvGrpSpPr>
        <p:grpSpPr>
          <a:xfrm>
            <a:off x="5256747" y="888922"/>
            <a:ext cx="572400" cy="577928"/>
            <a:chOff x="2892426" y="461700"/>
            <a:chExt cx="795600" cy="795600"/>
          </a:xfrm>
        </p:grpSpPr>
        <p:sp>
          <p:nvSpPr>
            <p:cNvPr id="9" name="Rechteck 8"/>
            <p:cNvSpPr>
              <a:spLocks noChangeAspect="1"/>
            </p:cNvSpPr>
            <p:nvPr userDrawn="1"/>
          </p:nvSpPr>
          <p:spPr>
            <a:xfrm>
              <a:off x="2892426" y="461700"/>
              <a:ext cx="795600" cy="795600"/>
            </a:xfrm>
            <a:prstGeom prst="rect">
              <a:avLst/>
            </a:prstGeom>
            <a:solidFill>
              <a:schemeClr val="tx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10" name="Bild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130394" y="679372"/>
              <a:ext cx="319663" cy="360256"/>
            </a:xfrm>
            <a:prstGeom prst="rect">
              <a:avLst/>
            </a:prstGeom>
          </p:spPr>
        </p:pic>
      </p:grpSp>
      <p:sp>
        <p:nvSpPr>
          <p:cNvPr id="3" name="Titel 2">
            <a:extLst>
              <a:ext uri="{FF2B5EF4-FFF2-40B4-BE49-F238E27FC236}">
                <a16:creationId xmlns:a16="http://schemas.microsoft.com/office/drawing/2014/main" id="{4FAB85E0-A4F1-9D41-9B37-349BAF403A17}"/>
              </a:ext>
            </a:extLst>
          </p:cNvPr>
          <p:cNvSpPr>
            <a:spLocks noGrp="1"/>
          </p:cNvSpPr>
          <p:nvPr>
            <p:ph type="title"/>
          </p:nvPr>
        </p:nvSpPr>
        <p:spPr/>
        <p:txBody>
          <a:bodyPr/>
          <a:lstStyle/>
          <a:p>
            <a:r>
              <a:rPr lang="de-DE" sz="2000" dirty="0"/>
              <a:t>ADVANTAGES IN OPERATION</a:t>
            </a:r>
          </a:p>
        </p:txBody>
      </p:sp>
      <p:sp>
        <p:nvSpPr>
          <p:cNvPr id="4" name="Textplatzhalter 3">
            <a:extLst>
              <a:ext uri="{FF2B5EF4-FFF2-40B4-BE49-F238E27FC236}">
                <a16:creationId xmlns:a16="http://schemas.microsoft.com/office/drawing/2014/main" id="{C2E53E4A-53DA-3E4C-900F-0735FD523999}"/>
              </a:ext>
            </a:extLst>
          </p:cNvPr>
          <p:cNvSpPr>
            <a:spLocks noGrp="1"/>
          </p:cNvSpPr>
          <p:nvPr>
            <p:ph type="body" sz="quarter" idx="12"/>
          </p:nvPr>
        </p:nvSpPr>
        <p:spPr>
          <a:xfrm>
            <a:off x="272338" y="1563088"/>
            <a:ext cx="4806950" cy="3062699"/>
          </a:xfrm>
        </p:spPr>
        <p:txBody>
          <a:bodyPr/>
          <a:lstStyle/>
          <a:p>
            <a:pPr marL="0" indent="0">
              <a:buNone/>
            </a:pPr>
            <a:r>
              <a:rPr lang="en-GB" b="1" dirty="0"/>
              <a:t>Saving energy with control of small groups </a:t>
            </a:r>
            <a:endParaRPr lang="de-DE" dirty="0"/>
          </a:p>
          <a:p>
            <a:pPr marL="0" indent="0">
              <a:buNone/>
            </a:pPr>
            <a:r>
              <a:rPr lang="en-GB" dirty="0"/>
              <a:t>Small groups, big advantage: with </a:t>
            </a:r>
            <a:r>
              <a:rPr lang="en-GB" dirty="0" err="1"/>
              <a:t>LiveLink</a:t>
            </a:r>
            <a:r>
              <a:rPr lang="en-GB" dirty="0"/>
              <a:t>, the luminaires can be combined into small groups. This enables very precise and energy-saving control via sensors: if a presence sensor detects a person then only the connected DALI group is activated, but not all luminaires in the room.</a:t>
            </a:r>
            <a:endParaRPr lang="de-DE" dirty="0"/>
          </a:p>
        </p:txBody>
      </p:sp>
      <p:pic>
        <p:nvPicPr>
          <p:cNvPr id="12" name="Bildplatzhalter 10"/>
          <p:cNvPicPr>
            <a:picLocks noGrp="1" noChangeAspect="1"/>
          </p:cNvPicPr>
          <p:nvPr>
            <p:ph type="pic" sz="quarter" idx="10"/>
          </p:nvPr>
        </p:nvPicPr>
        <p:blipFill rotWithShape="1">
          <a:blip r:embed="rId3">
            <a:grayscl/>
          </a:blip>
          <a:srcRect l="-1450" t="7960" r="55789"/>
          <a:stretch/>
        </p:blipFill>
        <p:spPr>
          <a:xfrm>
            <a:off x="6264275" y="205952"/>
            <a:ext cx="2908300" cy="4939135"/>
          </a:xfrm>
          <a:prstGeom prst="rect">
            <a:avLst/>
          </a:prstGeom>
        </p:spPr>
      </p:pic>
      <p:sp>
        <p:nvSpPr>
          <p:cNvPr id="13" name="Rechteck 12"/>
          <p:cNvSpPr/>
          <p:nvPr/>
        </p:nvSpPr>
        <p:spPr>
          <a:xfrm>
            <a:off x="6781799" y="779589"/>
            <a:ext cx="2390775" cy="626301"/>
          </a:xfrm>
          <a:prstGeom prst="rect">
            <a:avLst/>
          </a:prstGeom>
          <a:solidFill>
            <a:srgbClr val="FFA3A3">
              <a:alpha val="19000"/>
            </a:srgbClr>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200" b="1" dirty="0">
                <a:solidFill>
                  <a:schemeClr val="tx1"/>
                </a:solidFill>
              </a:rPr>
              <a:t>1</a:t>
            </a:r>
            <a:endParaRPr lang="de-DE" sz="2800" b="1" dirty="0">
              <a:solidFill>
                <a:schemeClr val="tx1"/>
              </a:solidFill>
            </a:endParaRPr>
          </a:p>
        </p:txBody>
      </p:sp>
      <p:sp>
        <p:nvSpPr>
          <p:cNvPr id="14" name="Rechteck 13"/>
          <p:cNvSpPr/>
          <p:nvPr/>
        </p:nvSpPr>
        <p:spPr>
          <a:xfrm>
            <a:off x="6781799" y="1558290"/>
            <a:ext cx="2390775" cy="626301"/>
          </a:xfrm>
          <a:prstGeom prst="rect">
            <a:avLst/>
          </a:prstGeom>
          <a:solidFill>
            <a:srgbClr val="FFA3A3">
              <a:alpha val="19000"/>
            </a:srgbClr>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200" b="1" dirty="0">
                <a:solidFill>
                  <a:schemeClr val="tx1"/>
                </a:solidFill>
              </a:rPr>
              <a:t>2</a:t>
            </a:r>
          </a:p>
        </p:txBody>
      </p:sp>
      <p:sp>
        <p:nvSpPr>
          <p:cNvPr id="15" name="Rechteck 14"/>
          <p:cNvSpPr/>
          <p:nvPr/>
        </p:nvSpPr>
        <p:spPr>
          <a:xfrm>
            <a:off x="6781800" y="2362368"/>
            <a:ext cx="2390775" cy="626301"/>
          </a:xfrm>
          <a:prstGeom prst="rect">
            <a:avLst/>
          </a:prstGeom>
          <a:solidFill>
            <a:srgbClr val="FFA3A3">
              <a:alpha val="19000"/>
            </a:srgbClr>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200" b="1" dirty="0">
                <a:solidFill>
                  <a:schemeClr val="tx1"/>
                </a:solidFill>
              </a:rPr>
              <a:t>3</a:t>
            </a:r>
          </a:p>
        </p:txBody>
      </p:sp>
      <p:sp>
        <p:nvSpPr>
          <p:cNvPr id="16" name="Rechteck 15"/>
          <p:cNvSpPr/>
          <p:nvPr/>
        </p:nvSpPr>
        <p:spPr>
          <a:xfrm>
            <a:off x="6781799" y="3135078"/>
            <a:ext cx="2390775" cy="626301"/>
          </a:xfrm>
          <a:prstGeom prst="rect">
            <a:avLst/>
          </a:prstGeom>
          <a:solidFill>
            <a:srgbClr val="FFA3A3">
              <a:alpha val="19000"/>
            </a:srgbClr>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200" b="1" dirty="0">
                <a:solidFill>
                  <a:schemeClr val="tx1"/>
                </a:solidFill>
              </a:rPr>
              <a:t>4</a:t>
            </a:r>
          </a:p>
        </p:txBody>
      </p:sp>
      <p:sp>
        <p:nvSpPr>
          <p:cNvPr id="17" name="Rechteck 16"/>
          <p:cNvSpPr/>
          <p:nvPr/>
        </p:nvSpPr>
        <p:spPr>
          <a:xfrm>
            <a:off x="6781800" y="3939156"/>
            <a:ext cx="2390775" cy="626301"/>
          </a:xfrm>
          <a:prstGeom prst="rect">
            <a:avLst/>
          </a:prstGeom>
          <a:solidFill>
            <a:srgbClr val="FFA3A3">
              <a:alpha val="19000"/>
            </a:srgbClr>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200" b="1" dirty="0">
                <a:solidFill>
                  <a:schemeClr val="tx1"/>
                </a:solidFill>
              </a:rPr>
              <a:t>5</a:t>
            </a:r>
          </a:p>
        </p:txBody>
      </p:sp>
      <p:sp>
        <p:nvSpPr>
          <p:cNvPr id="18" name="Rechteck 17"/>
          <p:cNvSpPr/>
          <p:nvPr/>
        </p:nvSpPr>
        <p:spPr>
          <a:xfrm>
            <a:off x="6465570" y="779589"/>
            <a:ext cx="253714" cy="3756465"/>
          </a:xfrm>
          <a:prstGeom prst="rect">
            <a:avLst/>
          </a:prstGeom>
          <a:solidFill>
            <a:srgbClr val="FFA3A3">
              <a:alpha val="19000"/>
            </a:srgbClr>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200" b="1" dirty="0">
                <a:solidFill>
                  <a:schemeClr val="tx1"/>
                </a:solidFill>
              </a:rPr>
              <a:t>6</a:t>
            </a:r>
          </a:p>
        </p:txBody>
      </p:sp>
      <p:pic>
        <p:nvPicPr>
          <p:cNvPr id="19" name="Picture 2">
            <a:extLst>
              <a:ext uri="{FF2B5EF4-FFF2-40B4-BE49-F238E27FC236}">
                <a16:creationId xmlns:a16="http://schemas.microsoft.com/office/drawing/2014/main" id="{2A6E5AD0-4CEF-4EE7-B058-83E3E7C706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2338" y="2985868"/>
            <a:ext cx="1680393" cy="5714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Bildplatzhalter 6">
            <a:extLst>
              <a:ext uri="{FF2B5EF4-FFF2-40B4-BE49-F238E27FC236}">
                <a16:creationId xmlns:a16="http://schemas.microsoft.com/office/drawing/2014/main" id="{B7232663-D30E-4220-BE9F-F9C1F2D8E7E2}"/>
              </a:ext>
            </a:extLst>
          </p:cNvPr>
          <p:cNvPicPr>
            <a:picLocks noChangeAspect="1"/>
          </p:cNvPicPr>
          <p:nvPr/>
        </p:nvPicPr>
        <p:blipFill>
          <a:blip r:embed="rId5">
            <a:extLst>
              <a:ext uri="{28A0092B-C50C-407E-A947-70E740481C1C}">
                <a14:useLocalDpi xmlns:a14="http://schemas.microsoft.com/office/drawing/2010/main" val="0"/>
              </a:ext>
            </a:extLst>
          </a:blip>
          <a:srcRect t="3898" b="3898"/>
          <a:stretch>
            <a:fillRect/>
          </a:stretch>
        </p:blipFill>
        <p:spPr>
          <a:xfrm>
            <a:off x="272338" y="3653576"/>
            <a:ext cx="1617662" cy="1491512"/>
          </a:xfrm>
          <a:prstGeom prst="rect">
            <a:avLst/>
          </a:prstGeom>
          <a:solidFill>
            <a:schemeClr val="bg1">
              <a:lumMod val="95000"/>
            </a:schemeClr>
          </a:solidFill>
        </p:spPr>
      </p:pic>
    </p:spTree>
    <p:extLst>
      <p:ext uri="{BB962C8B-B14F-4D97-AF65-F5344CB8AC3E}">
        <p14:creationId xmlns:p14="http://schemas.microsoft.com/office/powerpoint/2010/main" val="24407410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uppierung 1"/>
          <p:cNvGrpSpPr/>
          <p:nvPr/>
        </p:nvGrpSpPr>
        <p:grpSpPr>
          <a:xfrm>
            <a:off x="5256747" y="888922"/>
            <a:ext cx="572400" cy="577928"/>
            <a:chOff x="2892426" y="461700"/>
            <a:chExt cx="795600" cy="795600"/>
          </a:xfrm>
        </p:grpSpPr>
        <p:sp>
          <p:nvSpPr>
            <p:cNvPr id="9" name="Rechteck 8"/>
            <p:cNvSpPr>
              <a:spLocks noChangeAspect="1"/>
            </p:cNvSpPr>
            <p:nvPr userDrawn="1"/>
          </p:nvSpPr>
          <p:spPr>
            <a:xfrm>
              <a:off x="2892426" y="461700"/>
              <a:ext cx="795600" cy="795600"/>
            </a:xfrm>
            <a:prstGeom prst="rect">
              <a:avLst/>
            </a:prstGeom>
            <a:solidFill>
              <a:schemeClr val="tx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10" name="Bild 8"/>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130394" y="679372"/>
              <a:ext cx="319663" cy="360256"/>
            </a:xfrm>
            <a:prstGeom prst="rect">
              <a:avLst/>
            </a:prstGeom>
          </p:spPr>
        </p:pic>
      </p:grpSp>
      <p:sp>
        <p:nvSpPr>
          <p:cNvPr id="3" name="Titel 2">
            <a:extLst>
              <a:ext uri="{FF2B5EF4-FFF2-40B4-BE49-F238E27FC236}">
                <a16:creationId xmlns:a16="http://schemas.microsoft.com/office/drawing/2014/main" id="{4FAB85E0-A4F1-9D41-9B37-349BAF403A17}"/>
              </a:ext>
            </a:extLst>
          </p:cNvPr>
          <p:cNvSpPr>
            <a:spLocks noGrp="1"/>
          </p:cNvSpPr>
          <p:nvPr>
            <p:ph type="title"/>
          </p:nvPr>
        </p:nvSpPr>
        <p:spPr/>
        <p:txBody>
          <a:bodyPr/>
          <a:lstStyle/>
          <a:p>
            <a:r>
              <a:rPr lang="de-DE" sz="2000" dirty="0"/>
              <a:t>ADVANTAGES IN OPERATION</a:t>
            </a:r>
          </a:p>
        </p:txBody>
      </p:sp>
      <p:sp>
        <p:nvSpPr>
          <p:cNvPr id="4" name="Textplatzhalter 3">
            <a:extLst>
              <a:ext uri="{FF2B5EF4-FFF2-40B4-BE49-F238E27FC236}">
                <a16:creationId xmlns:a16="http://schemas.microsoft.com/office/drawing/2014/main" id="{C2E53E4A-53DA-3E4C-900F-0735FD523999}"/>
              </a:ext>
            </a:extLst>
          </p:cNvPr>
          <p:cNvSpPr>
            <a:spLocks noGrp="1"/>
          </p:cNvSpPr>
          <p:nvPr>
            <p:ph type="body" sz="quarter" idx="12"/>
          </p:nvPr>
        </p:nvSpPr>
        <p:spPr>
          <a:xfrm>
            <a:off x="272338" y="1563088"/>
            <a:ext cx="4806950" cy="3062699"/>
          </a:xfrm>
        </p:spPr>
        <p:txBody>
          <a:bodyPr/>
          <a:lstStyle/>
          <a:p>
            <a:pPr marL="0" indent="0">
              <a:buNone/>
            </a:pPr>
            <a:r>
              <a:rPr lang="en-GB" b="1" dirty="0"/>
              <a:t>More safety and comfort – indirect light, direct benefits </a:t>
            </a:r>
            <a:endParaRPr lang="de-DE" dirty="0"/>
          </a:p>
          <a:p>
            <a:pPr marL="0" indent="0">
              <a:buNone/>
            </a:pPr>
            <a:r>
              <a:rPr lang="en-GB" dirty="0"/>
              <a:t>The Aragon Fit LED variant with a translucent housing has an indirect light component of 15 percent. This not only increases safety and comfort. The brightening of the ceiling also brings more style into the rooms. </a:t>
            </a:r>
            <a:endParaRPr lang="de-DE" dirty="0"/>
          </a:p>
          <a:p>
            <a:pPr marL="0" indent="0">
              <a:buNone/>
            </a:pPr>
            <a:endParaRPr lang="de-DE" dirty="0"/>
          </a:p>
          <a:p>
            <a:pPr marL="0" indent="0">
              <a:buNone/>
            </a:pPr>
            <a:endParaRPr lang="de-DE" dirty="0"/>
          </a:p>
        </p:txBody>
      </p:sp>
      <p:pic>
        <p:nvPicPr>
          <p:cNvPr id="6" name="Bildplatzhalter 5"/>
          <p:cNvPicPr>
            <a:picLocks noGrp="1" noChangeAspect="1"/>
          </p:cNvPicPr>
          <p:nvPr>
            <p:ph type="pic" sz="quarter" idx="10"/>
          </p:nvPr>
        </p:nvPicPr>
        <p:blipFill rotWithShape="1">
          <a:blip r:embed="rId4" cstate="print">
            <a:extLst>
              <a:ext uri="{28A0092B-C50C-407E-A947-70E740481C1C}">
                <a14:useLocalDpi xmlns:a14="http://schemas.microsoft.com/office/drawing/2010/main"/>
              </a:ext>
            </a:extLst>
          </a:blip>
          <a:srcRect/>
          <a:stretch/>
        </p:blipFill>
        <p:spPr>
          <a:xfrm rot="16200000">
            <a:off x="5130801" y="1131888"/>
            <a:ext cx="5145088" cy="2879725"/>
          </a:xfrm>
        </p:spPr>
      </p:pic>
      <p:pic>
        <p:nvPicPr>
          <p:cNvPr id="5" name="Grafik 4"/>
          <p:cNvPicPr>
            <a:picLocks noChangeAspect="1"/>
          </p:cNvPicPr>
          <p:nvPr/>
        </p:nvPicPr>
        <p:blipFill>
          <a:blip r:embed="rId5"/>
          <a:stretch>
            <a:fillRect/>
          </a:stretch>
        </p:blipFill>
        <p:spPr>
          <a:xfrm>
            <a:off x="6264275" y="737434"/>
            <a:ext cx="1269963" cy="3561721"/>
          </a:xfrm>
          <a:prstGeom prst="rect">
            <a:avLst/>
          </a:prstGeom>
        </p:spPr>
      </p:pic>
    </p:spTree>
    <p:extLst>
      <p:ext uri="{BB962C8B-B14F-4D97-AF65-F5344CB8AC3E}">
        <p14:creationId xmlns:p14="http://schemas.microsoft.com/office/powerpoint/2010/main" val="9227766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Bildplatzhalter 12"/>
          <p:cNvPicPr>
            <a:picLocks noGrp="1" noChangeAspect="1"/>
          </p:cNvPicPr>
          <p:nvPr>
            <p:ph type="pic" sz="quarter" idx="17"/>
          </p:nvPr>
        </p:nvPicPr>
        <p:blipFill>
          <a:blip r:embed="rId2">
            <a:extLst>
              <a:ext uri="{28A0092B-C50C-407E-A947-70E740481C1C}">
                <a14:useLocalDpi xmlns:a14="http://schemas.microsoft.com/office/drawing/2010/main" val="0"/>
              </a:ext>
            </a:extLst>
          </a:blip>
          <a:srcRect t="26864" b="26864"/>
          <a:stretch>
            <a:fillRect/>
          </a:stretch>
        </p:blipFill>
        <p:spPr/>
      </p:pic>
      <p:pic>
        <p:nvPicPr>
          <p:cNvPr id="19" name="Bildplatzhalter 18"/>
          <p:cNvPicPr>
            <a:picLocks noGrp="1" noChangeAspect="1"/>
          </p:cNvPicPr>
          <p:nvPr>
            <p:ph type="pic" sz="quarter" idx="20"/>
          </p:nvPr>
        </p:nvPicPr>
        <p:blipFill>
          <a:blip r:embed="rId3">
            <a:extLst>
              <a:ext uri="{28A0092B-C50C-407E-A947-70E740481C1C}">
                <a14:useLocalDpi xmlns:a14="http://schemas.microsoft.com/office/drawing/2010/main" val="0"/>
              </a:ext>
            </a:extLst>
          </a:blip>
          <a:srcRect t="21016" b="21016"/>
          <a:stretch>
            <a:fillRect/>
          </a:stretch>
        </p:blipFill>
        <p:spPr/>
      </p:pic>
      <p:pic>
        <p:nvPicPr>
          <p:cNvPr id="20" name="Bildplatzhalter 19"/>
          <p:cNvPicPr>
            <a:picLocks noGrp="1" noChangeAspect="1"/>
          </p:cNvPicPr>
          <p:nvPr>
            <p:ph type="pic" sz="quarter" idx="21"/>
          </p:nvPr>
        </p:nvPicPr>
        <p:blipFill>
          <a:blip r:embed="rId4">
            <a:extLst>
              <a:ext uri="{28A0092B-C50C-407E-A947-70E740481C1C}">
                <a14:useLocalDpi xmlns:a14="http://schemas.microsoft.com/office/drawing/2010/main" val="0"/>
              </a:ext>
            </a:extLst>
          </a:blip>
          <a:srcRect t="6950" b="6950"/>
          <a:stretch>
            <a:fillRect/>
          </a:stretch>
        </p:blipFill>
        <p:spPr>
          <a:xfrm flipH="1">
            <a:off x="6893169" y="1829056"/>
            <a:ext cx="2051667" cy="1486800"/>
          </a:xfrm>
        </p:spPr>
      </p:pic>
      <p:sp>
        <p:nvSpPr>
          <p:cNvPr id="25" name="Bildplatzhalter 24"/>
          <p:cNvSpPr>
            <a:spLocks noGrp="1"/>
          </p:cNvSpPr>
          <p:nvPr>
            <p:ph type="pic" sz="quarter" idx="18"/>
          </p:nvPr>
        </p:nvSpPr>
        <p:spPr>
          <a:solidFill>
            <a:schemeClr val="tx1"/>
          </a:solidFill>
        </p:spPr>
      </p:sp>
      <p:pic>
        <p:nvPicPr>
          <p:cNvPr id="24" name="Bildplatzhalter 14"/>
          <p:cNvPicPr>
            <a:picLocks noChangeAspect="1"/>
          </p:cNvPicPr>
          <p:nvPr/>
        </p:nvPicPr>
        <p:blipFill rotWithShape="1">
          <a:blip r:embed="rId5">
            <a:extLst>
              <a:ext uri="{BEBA8EAE-BF5A-486C-A8C5-ECC9F3942E4B}">
                <a14:imgProps xmlns:a14="http://schemas.microsoft.com/office/drawing/2010/main">
                  <a14:imgLayer r:embed="rId6">
                    <a14:imgEffect>
                      <a14:backgroundRemoval t="46731" b="79512" l="9917" r="89667">
                        <a14:foregroundMark x1="18333" y1="47602" x2="18333" y2="47602"/>
                      </a14:backgroundRemoval>
                    </a14:imgEffect>
                  </a14:imgLayer>
                </a14:imgProps>
              </a:ext>
              <a:ext uri="{28A0092B-C50C-407E-A947-70E740481C1C}">
                <a14:useLocalDpi xmlns:a14="http://schemas.microsoft.com/office/drawing/2010/main" val="0"/>
              </a:ext>
            </a:extLst>
          </a:blip>
          <a:srcRect l="-345" t="46743" r="345" b="16791"/>
          <a:stretch/>
        </p:blipFill>
        <p:spPr>
          <a:xfrm>
            <a:off x="4406213" y="218109"/>
            <a:ext cx="4786250" cy="1668293"/>
          </a:xfrm>
          <a:prstGeom prst="rect">
            <a:avLst/>
          </a:prstGeom>
        </p:spPr>
      </p:pic>
      <p:sp>
        <p:nvSpPr>
          <p:cNvPr id="27" name="Bildplatzhalter 26"/>
          <p:cNvSpPr>
            <a:spLocks noGrp="1"/>
          </p:cNvSpPr>
          <p:nvPr>
            <p:ph type="pic" sz="quarter" idx="22"/>
          </p:nvPr>
        </p:nvSpPr>
        <p:spPr>
          <a:solidFill>
            <a:schemeClr val="tx1"/>
          </a:solidFill>
        </p:spPr>
      </p:sp>
      <p:pic>
        <p:nvPicPr>
          <p:cNvPr id="26" name="Bildplatzhalter 17"/>
          <p:cNvPicPr>
            <a:picLocks noChangeAspect="1"/>
          </p:cNvPicPr>
          <p:nvPr/>
        </p:nvPicPr>
        <p:blipFill>
          <a:blip r:embed="rId7">
            <a:extLst>
              <a:ext uri="{28A0092B-C50C-407E-A947-70E740481C1C}">
                <a14:useLocalDpi xmlns:a14="http://schemas.microsoft.com/office/drawing/2010/main" val="0"/>
              </a:ext>
            </a:extLst>
          </a:blip>
          <a:srcRect t="22753" b="22753"/>
          <a:stretch>
            <a:fillRect/>
          </a:stretch>
        </p:blipFill>
        <p:spPr>
          <a:xfrm>
            <a:off x="179541" y="1829056"/>
            <a:ext cx="2051667" cy="1486800"/>
          </a:xfrm>
          <a:prstGeom prst="rect">
            <a:avLst/>
          </a:prstGeom>
        </p:spPr>
      </p:pic>
      <p:pic>
        <p:nvPicPr>
          <p:cNvPr id="32" name="Bildplatzhalter 31"/>
          <p:cNvPicPr>
            <a:picLocks noGrp="1" noChangeAspect="1"/>
          </p:cNvPicPr>
          <p:nvPr>
            <p:ph type="pic" sz="quarter" idx="15"/>
          </p:nvPr>
        </p:nvPicPr>
        <p:blipFill rotWithShape="1">
          <a:blip r:embed="rId8">
            <a:extLst>
              <a:ext uri="{28A0092B-C50C-407E-A947-70E740481C1C}">
                <a14:useLocalDpi xmlns:a14="http://schemas.microsoft.com/office/drawing/2010/main" val="0"/>
              </a:ext>
            </a:extLst>
          </a:blip>
          <a:srcRect t="34602" b="20552"/>
          <a:stretch/>
        </p:blipFill>
        <p:spPr>
          <a:solidFill>
            <a:schemeClr val="tx1"/>
          </a:solidFill>
        </p:spPr>
      </p:pic>
      <p:pic>
        <p:nvPicPr>
          <p:cNvPr id="34" name="Bildplatzhalter 32"/>
          <p:cNvPicPr>
            <a:picLocks noChangeAspect="1"/>
          </p:cNvPicPr>
          <p:nvPr/>
        </p:nvPicPr>
        <p:blipFill>
          <a:blip r:embed="rId9">
            <a:extLst>
              <a:ext uri="{28A0092B-C50C-407E-A947-70E740481C1C}">
                <a14:useLocalDpi xmlns:a14="http://schemas.microsoft.com/office/drawing/2010/main" val="0"/>
              </a:ext>
            </a:extLst>
          </a:blip>
          <a:srcRect t="23245" b="23245"/>
          <a:stretch>
            <a:fillRect/>
          </a:stretch>
        </p:blipFill>
        <p:spPr>
          <a:xfrm>
            <a:off x="2422686" y="1829056"/>
            <a:ext cx="4290952" cy="1492039"/>
          </a:xfrm>
          <a:prstGeom prst="rect">
            <a:avLst/>
          </a:prstGeom>
          <a:solidFill>
            <a:schemeClr val="tx1"/>
          </a:solidFill>
        </p:spPr>
      </p:pic>
    </p:spTree>
    <p:extLst>
      <p:ext uri="{BB962C8B-B14F-4D97-AF65-F5344CB8AC3E}">
        <p14:creationId xmlns:p14="http://schemas.microsoft.com/office/powerpoint/2010/main" val="11096546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uppierung 1"/>
          <p:cNvGrpSpPr/>
          <p:nvPr/>
        </p:nvGrpSpPr>
        <p:grpSpPr>
          <a:xfrm>
            <a:off x="5256747" y="888922"/>
            <a:ext cx="572400" cy="577928"/>
            <a:chOff x="2892426" y="461700"/>
            <a:chExt cx="795600" cy="795600"/>
          </a:xfrm>
        </p:grpSpPr>
        <p:sp>
          <p:nvSpPr>
            <p:cNvPr id="9" name="Rechteck 8"/>
            <p:cNvSpPr>
              <a:spLocks noChangeAspect="1"/>
            </p:cNvSpPr>
            <p:nvPr userDrawn="1"/>
          </p:nvSpPr>
          <p:spPr>
            <a:xfrm>
              <a:off x="2892426" y="461700"/>
              <a:ext cx="795600" cy="795600"/>
            </a:xfrm>
            <a:prstGeom prst="rect">
              <a:avLst/>
            </a:prstGeom>
            <a:solidFill>
              <a:schemeClr val="tx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10" name="Bild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130394" y="679372"/>
              <a:ext cx="319663" cy="360256"/>
            </a:xfrm>
            <a:prstGeom prst="rect">
              <a:avLst/>
            </a:prstGeom>
          </p:spPr>
        </p:pic>
      </p:grpSp>
      <p:sp>
        <p:nvSpPr>
          <p:cNvPr id="3" name="Titel 2">
            <a:extLst>
              <a:ext uri="{FF2B5EF4-FFF2-40B4-BE49-F238E27FC236}">
                <a16:creationId xmlns:a16="http://schemas.microsoft.com/office/drawing/2014/main" id="{4FAB85E0-A4F1-9D41-9B37-349BAF403A17}"/>
              </a:ext>
            </a:extLst>
          </p:cNvPr>
          <p:cNvSpPr>
            <a:spLocks noGrp="1"/>
          </p:cNvSpPr>
          <p:nvPr>
            <p:ph type="title"/>
          </p:nvPr>
        </p:nvSpPr>
        <p:spPr/>
        <p:txBody>
          <a:bodyPr/>
          <a:lstStyle/>
          <a:p>
            <a:r>
              <a:rPr lang="de-DE" sz="2000" dirty="0"/>
              <a:t>ADVANTAGES IN OPERATION</a:t>
            </a:r>
          </a:p>
        </p:txBody>
      </p:sp>
      <p:sp>
        <p:nvSpPr>
          <p:cNvPr id="4" name="Textplatzhalter 3">
            <a:extLst>
              <a:ext uri="{FF2B5EF4-FFF2-40B4-BE49-F238E27FC236}">
                <a16:creationId xmlns:a16="http://schemas.microsoft.com/office/drawing/2014/main" id="{C2E53E4A-53DA-3E4C-900F-0735FD523999}"/>
              </a:ext>
            </a:extLst>
          </p:cNvPr>
          <p:cNvSpPr>
            <a:spLocks noGrp="1"/>
          </p:cNvSpPr>
          <p:nvPr>
            <p:ph type="body" sz="quarter" idx="12"/>
          </p:nvPr>
        </p:nvSpPr>
        <p:spPr>
          <a:xfrm>
            <a:off x="272338" y="1563088"/>
            <a:ext cx="4806950" cy="3062699"/>
          </a:xfrm>
        </p:spPr>
        <p:txBody>
          <a:bodyPr/>
          <a:lstStyle/>
          <a:p>
            <a:pPr marL="0" indent="0">
              <a:buNone/>
            </a:pPr>
            <a:r>
              <a:rPr lang="en-GB" b="1" dirty="0"/>
              <a:t>Flexibility – everything modified and exchanged in a flash </a:t>
            </a:r>
            <a:endParaRPr lang="de-DE" dirty="0"/>
          </a:p>
          <a:p>
            <a:pPr marL="0" indent="0">
              <a:buNone/>
            </a:pPr>
            <a:r>
              <a:rPr lang="en-GB" dirty="0"/>
              <a:t>Optic, control gear unit, gear tray, sensors – thanks to the modular design, all components can be replaced quickly and flexibly even after the mounting process. This makes maintenance easier, offers maximum flexibility e.g. when the room is used differently, and is particularly sustainable.</a:t>
            </a:r>
            <a:endParaRPr lang="de-DE" dirty="0"/>
          </a:p>
          <a:p>
            <a:pPr marL="0" indent="0">
              <a:buNone/>
            </a:pPr>
            <a:endParaRPr lang="de-DE" dirty="0"/>
          </a:p>
        </p:txBody>
      </p:sp>
      <p:pic>
        <p:nvPicPr>
          <p:cNvPr id="12" name="Bildplatzhalter 4"/>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21606" t="83" r="41080" b="-83"/>
          <a:stretch/>
        </p:blipFill>
        <p:spPr>
          <a:xfrm>
            <a:off x="6264275" y="0"/>
            <a:ext cx="2879725" cy="5145088"/>
          </a:xfrm>
        </p:spPr>
      </p:pic>
    </p:spTree>
    <p:extLst>
      <p:ext uri="{BB962C8B-B14F-4D97-AF65-F5344CB8AC3E}">
        <p14:creationId xmlns:p14="http://schemas.microsoft.com/office/powerpoint/2010/main" val="8813180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uppierung 1"/>
          <p:cNvGrpSpPr/>
          <p:nvPr/>
        </p:nvGrpSpPr>
        <p:grpSpPr>
          <a:xfrm>
            <a:off x="5256747" y="888922"/>
            <a:ext cx="572400" cy="577928"/>
            <a:chOff x="2892426" y="461700"/>
            <a:chExt cx="795600" cy="795600"/>
          </a:xfrm>
        </p:grpSpPr>
        <p:sp>
          <p:nvSpPr>
            <p:cNvPr id="9" name="Rechteck 8"/>
            <p:cNvSpPr>
              <a:spLocks noChangeAspect="1"/>
            </p:cNvSpPr>
            <p:nvPr userDrawn="1"/>
          </p:nvSpPr>
          <p:spPr>
            <a:xfrm>
              <a:off x="2892426" y="461700"/>
              <a:ext cx="795600" cy="795600"/>
            </a:xfrm>
            <a:prstGeom prst="rect">
              <a:avLst/>
            </a:prstGeom>
            <a:solidFill>
              <a:schemeClr val="tx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10" name="Bild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130394" y="679372"/>
              <a:ext cx="319663" cy="360256"/>
            </a:xfrm>
            <a:prstGeom prst="rect">
              <a:avLst/>
            </a:prstGeom>
          </p:spPr>
        </p:pic>
      </p:grpSp>
      <p:sp>
        <p:nvSpPr>
          <p:cNvPr id="3" name="Titel 2">
            <a:extLst>
              <a:ext uri="{FF2B5EF4-FFF2-40B4-BE49-F238E27FC236}">
                <a16:creationId xmlns:a16="http://schemas.microsoft.com/office/drawing/2014/main" id="{4FAB85E0-A4F1-9D41-9B37-349BAF403A17}"/>
              </a:ext>
            </a:extLst>
          </p:cNvPr>
          <p:cNvSpPr>
            <a:spLocks noGrp="1"/>
          </p:cNvSpPr>
          <p:nvPr>
            <p:ph type="title"/>
          </p:nvPr>
        </p:nvSpPr>
        <p:spPr/>
        <p:txBody>
          <a:bodyPr/>
          <a:lstStyle/>
          <a:p>
            <a:r>
              <a:rPr lang="de-DE" dirty="0"/>
              <a:t>ADVANTAGES IN OPERATION</a:t>
            </a:r>
          </a:p>
        </p:txBody>
      </p:sp>
      <p:sp>
        <p:nvSpPr>
          <p:cNvPr id="4" name="Textplatzhalter 3">
            <a:extLst>
              <a:ext uri="{FF2B5EF4-FFF2-40B4-BE49-F238E27FC236}">
                <a16:creationId xmlns:a16="http://schemas.microsoft.com/office/drawing/2014/main" id="{C2E53E4A-53DA-3E4C-900F-0735FD523999}"/>
              </a:ext>
            </a:extLst>
          </p:cNvPr>
          <p:cNvSpPr>
            <a:spLocks noGrp="1"/>
          </p:cNvSpPr>
          <p:nvPr>
            <p:ph type="body" sz="quarter" idx="12"/>
          </p:nvPr>
        </p:nvSpPr>
        <p:spPr>
          <a:xfrm>
            <a:off x="272338" y="1563088"/>
            <a:ext cx="4806950" cy="3062699"/>
          </a:xfrm>
        </p:spPr>
        <p:txBody>
          <a:bodyPr/>
          <a:lstStyle/>
          <a:p>
            <a:pPr marL="0" indent="0">
              <a:buNone/>
            </a:pPr>
            <a:r>
              <a:rPr lang="en-GB" b="1" dirty="0"/>
              <a:t>Nice and clean – the housing is optimised for cleaning </a:t>
            </a:r>
            <a:endParaRPr lang="de-DE" dirty="0"/>
          </a:p>
          <a:p>
            <a:pPr marL="0" indent="0">
              <a:buNone/>
            </a:pPr>
            <a:r>
              <a:rPr lang="en-GB" dirty="0"/>
              <a:t>Hygiene is a must, especially in the food industry. The housing of Aragon Fit LED can be cleaned quickly and reliably and is permanently resistant to a variety of cleaning agents.</a:t>
            </a:r>
            <a:endParaRPr lang="de-DE" dirty="0"/>
          </a:p>
        </p:txBody>
      </p:sp>
      <p:pic>
        <p:nvPicPr>
          <p:cNvPr id="5" name="Bildplatzhalter 4"/>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45561" r="17252"/>
          <a:stretch/>
        </p:blipFill>
        <p:spPr>
          <a:xfrm>
            <a:off x="6274051" y="0"/>
            <a:ext cx="2869949" cy="5145088"/>
          </a:xfrm>
        </p:spPr>
      </p:pic>
    </p:spTree>
    <p:extLst>
      <p:ext uri="{BB962C8B-B14F-4D97-AF65-F5344CB8AC3E}">
        <p14:creationId xmlns:p14="http://schemas.microsoft.com/office/powerpoint/2010/main" val="2803208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uppierung 1"/>
          <p:cNvGrpSpPr/>
          <p:nvPr/>
        </p:nvGrpSpPr>
        <p:grpSpPr>
          <a:xfrm>
            <a:off x="5256747" y="888922"/>
            <a:ext cx="572400" cy="577928"/>
            <a:chOff x="2892426" y="461700"/>
            <a:chExt cx="795600" cy="795600"/>
          </a:xfrm>
        </p:grpSpPr>
        <p:sp>
          <p:nvSpPr>
            <p:cNvPr id="9" name="Rechteck 8"/>
            <p:cNvSpPr>
              <a:spLocks noChangeAspect="1"/>
            </p:cNvSpPr>
            <p:nvPr userDrawn="1"/>
          </p:nvSpPr>
          <p:spPr>
            <a:xfrm>
              <a:off x="2892426" y="461700"/>
              <a:ext cx="795600" cy="795600"/>
            </a:xfrm>
            <a:prstGeom prst="rect">
              <a:avLst/>
            </a:prstGeom>
            <a:solidFill>
              <a:schemeClr val="tx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10" name="Bild 8"/>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130394" y="679372"/>
              <a:ext cx="319663" cy="360256"/>
            </a:xfrm>
            <a:prstGeom prst="rect">
              <a:avLst/>
            </a:prstGeom>
          </p:spPr>
        </p:pic>
      </p:grpSp>
      <p:sp>
        <p:nvSpPr>
          <p:cNvPr id="3" name="Titel 2">
            <a:extLst>
              <a:ext uri="{FF2B5EF4-FFF2-40B4-BE49-F238E27FC236}">
                <a16:creationId xmlns:a16="http://schemas.microsoft.com/office/drawing/2014/main" id="{4FAB85E0-A4F1-9D41-9B37-349BAF403A17}"/>
              </a:ext>
            </a:extLst>
          </p:cNvPr>
          <p:cNvSpPr>
            <a:spLocks noGrp="1"/>
          </p:cNvSpPr>
          <p:nvPr>
            <p:ph type="title"/>
          </p:nvPr>
        </p:nvSpPr>
        <p:spPr/>
        <p:txBody>
          <a:bodyPr/>
          <a:lstStyle/>
          <a:p>
            <a:r>
              <a:rPr lang="de-DE" dirty="0"/>
              <a:t>ADVANTAGES IN OPERATION</a:t>
            </a:r>
          </a:p>
        </p:txBody>
      </p:sp>
      <p:sp>
        <p:nvSpPr>
          <p:cNvPr id="4" name="Textplatzhalter 3">
            <a:extLst>
              <a:ext uri="{FF2B5EF4-FFF2-40B4-BE49-F238E27FC236}">
                <a16:creationId xmlns:a16="http://schemas.microsoft.com/office/drawing/2014/main" id="{C2E53E4A-53DA-3E4C-900F-0735FD523999}"/>
              </a:ext>
            </a:extLst>
          </p:cNvPr>
          <p:cNvSpPr>
            <a:spLocks noGrp="1"/>
          </p:cNvSpPr>
          <p:nvPr>
            <p:ph type="body" sz="quarter" idx="12"/>
          </p:nvPr>
        </p:nvSpPr>
        <p:spPr>
          <a:xfrm>
            <a:off x="272338" y="1563088"/>
            <a:ext cx="4806950" cy="3062699"/>
          </a:xfrm>
        </p:spPr>
        <p:txBody>
          <a:bodyPr/>
          <a:lstStyle/>
          <a:p>
            <a:pPr marL="0" indent="0">
              <a:buNone/>
            </a:pPr>
            <a:r>
              <a:rPr lang="en-GB" b="1" dirty="0"/>
              <a:t>From consulting to maintenance – all from a single source </a:t>
            </a:r>
            <a:endParaRPr lang="de-DE" dirty="0"/>
          </a:p>
          <a:p>
            <a:pPr marL="0" indent="0">
              <a:buNone/>
            </a:pPr>
            <a:r>
              <a:rPr lang="en-GB" dirty="0"/>
              <a:t>As a full-service provider, TRILUX is the central contact for lighting. With the broadly diversified and modular service portfolio, customers can place their entire process into the hands of TRILUX – and continue to concentrate on their core areas of expertise. Tailor-made special solutions are also available. </a:t>
            </a:r>
            <a:endParaRPr lang="de-DE" dirty="0"/>
          </a:p>
          <a:p>
            <a:pPr marL="0" indent="0">
              <a:buNone/>
            </a:pPr>
            <a:br>
              <a:rPr lang="de-DE" dirty="0"/>
            </a:br>
            <a:r>
              <a:rPr lang="de-DE" dirty="0"/>
              <a:t> </a:t>
            </a:r>
          </a:p>
          <a:p>
            <a:pPr marL="0" indent="0">
              <a:buNone/>
            </a:pPr>
            <a:endParaRPr lang="de-DE" dirty="0"/>
          </a:p>
          <a:p>
            <a:pPr marL="0" indent="0">
              <a:buNone/>
            </a:pPr>
            <a:endParaRPr lang="de-DE" dirty="0"/>
          </a:p>
        </p:txBody>
      </p:sp>
      <p:pic>
        <p:nvPicPr>
          <p:cNvPr id="5" name="Bildplatzhalter 4"/>
          <p:cNvPicPr>
            <a:picLocks noGrp="1" noChangeAspect="1"/>
          </p:cNvPicPr>
          <p:nvPr>
            <p:ph type="pic" sz="quarter" idx="10"/>
          </p:nvPr>
        </p:nvPicPr>
        <p:blipFill>
          <a:blip r:embed="rId4">
            <a:extLst>
              <a:ext uri="{28A0092B-C50C-407E-A947-70E740481C1C}">
                <a14:useLocalDpi xmlns:a14="http://schemas.microsoft.com/office/drawing/2010/main" val="0"/>
              </a:ext>
            </a:extLst>
          </a:blip>
          <a:srcRect l="8022" r="8022"/>
          <a:stretch>
            <a:fillRect/>
          </a:stretch>
        </p:blipFill>
        <p:spPr>
          <a:xfrm>
            <a:off x="6264275" y="0"/>
            <a:ext cx="2879725" cy="5145088"/>
          </a:xfrm>
        </p:spPr>
      </p:pic>
    </p:spTree>
    <p:extLst>
      <p:ext uri="{BB962C8B-B14F-4D97-AF65-F5344CB8AC3E}">
        <p14:creationId xmlns:p14="http://schemas.microsoft.com/office/powerpoint/2010/main" val="38449436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p:cNvSpPr>
            <a:spLocks noGrp="1"/>
          </p:cNvSpPr>
          <p:nvPr>
            <p:ph type="body" sz="quarter" idx="13"/>
          </p:nvPr>
        </p:nvSpPr>
        <p:spPr/>
        <p:txBody>
          <a:bodyPr/>
          <a:lstStyle/>
          <a:p>
            <a:pPr marL="0" indent="0">
              <a:buNone/>
            </a:pPr>
            <a:r>
              <a:rPr lang="en-GB" dirty="0"/>
              <a:t>Aragon Fit LED is a real all-rounder that can be flexibly adapted to the wide range of applications thanks to its many variants and large kit of optics. The weather-proof luminaire also features excellent quality of light and maximum efficiency. An intelligent comparison calculator helps with luminaire selection and minimises the complexity of the lighting design. </a:t>
            </a:r>
            <a:endParaRPr lang="de-DE" dirty="0"/>
          </a:p>
          <a:p>
            <a:endParaRPr lang="de-DE" dirty="0"/>
          </a:p>
        </p:txBody>
      </p:sp>
      <p:pic>
        <p:nvPicPr>
          <p:cNvPr id="5" name="Bildplatzhalter 1"/>
          <p:cNvPicPr>
            <a:picLocks noChangeAspect="1"/>
          </p:cNvPicPr>
          <p:nvPr/>
        </p:nvPicPr>
        <p:blipFill>
          <a:blip r:embed="rId2" cstate="print">
            <a:extLst>
              <a:ext uri="{28A0092B-C50C-407E-A947-70E740481C1C}">
                <a14:useLocalDpi xmlns:a14="http://schemas.microsoft.com/office/drawing/2010/main"/>
              </a:ext>
            </a:extLst>
          </a:blip>
          <a:srcRect t="36" b="36"/>
          <a:stretch>
            <a:fillRect/>
          </a:stretch>
        </p:blipFill>
        <p:spPr>
          <a:xfrm>
            <a:off x="3745545" y="404377"/>
            <a:ext cx="1652910" cy="1652910"/>
          </a:xfrm>
          <a:prstGeom prst="ellipse">
            <a:avLst/>
          </a:prstGeom>
          <a:solidFill>
            <a:schemeClr val="bg1">
              <a:lumMod val="95000"/>
            </a:schemeClr>
          </a:solidFill>
        </p:spPr>
      </p:pic>
      <p:sp>
        <p:nvSpPr>
          <p:cNvPr id="6" name="Rechteck 5"/>
          <p:cNvSpPr/>
          <p:nvPr/>
        </p:nvSpPr>
        <p:spPr>
          <a:xfrm>
            <a:off x="3884836" y="2341406"/>
            <a:ext cx="1588455" cy="3049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Rechteck 1"/>
          <p:cNvSpPr/>
          <p:nvPr/>
        </p:nvSpPr>
        <p:spPr>
          <a:xfrm>
            <a:off x="3363175" y="2395709"/>
            <a:ext cx="2417650" cy="375487"/>
          </a:xfrm>
          <a:prstGeom prst="rect">
            <a:avLst/>
          </a:prstGeom>
        </p:spPr>
        <p:txBody>
          <a:bodyPr wrap="none">
            <a:spAutoFit/>
          </a:bodyPr>
          <a:lstStyle/>
          <a:p>
            <a:pPr>
              <a:lnSpc>
                <a:spcPct val="115000"/>
              </a:lnSpc>
              <a:spcAft>
                <a:spcPts val="0"/>
              </a:spcAft>
            </a:pPr>
            <a:r>
              <a:rPr lang="en-GB" sz="1600" dirty="0">
                <a:latin typeface="Arial" panose="020B0604020202020204" pitchFamily="34" charset="0"/>
                <a:ea typeface="Calibri" panose="020F0502020204030204" pitchFamily="34" charset="0"/>
                <a:cs typeface="Times New Roman" panose="02020603050405020304" pitchFamily="18" charset="0"/>
              </a:rPr>
              <a:t>LIGHTING DESIGNERS</a:t>
            </a:r>
            <a:endParaRPr lang="de-DE"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470992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p:cNvSpPr>
            <a:spLocks noGrp="1"/>
          </p:cNvSpPr>
          <p:nvPr>
            <p:ph type="body" sz="quarter" idx="13"/>
          </p:nvPr>
        </p:nvSpPr>
        <p:spPr/>
        <p:txBody>
          <a:bodyPr/>
          <a:lstStyle/>
          <a:p>
            <a:pPr marL="0" indent="0">
              <a:buNone/>
            </a:pPr>
            <a:r>
              <a:rPr lang="en-GB" dirty="0"/>
              <a:t>Clipless mounting in a single work step, flexible adjustment of luminous flux on site, optional radio refurbishment and packaging-optimised containers: Aragon Fit LED is particularly quick and easy to install thanks to a holistic, well thought-out mounting concept and many clever features. </a:t>
            </a:r>
            <a:endParaRPr lang="de-DE" dirty="0"/>
          </a:p>
          <a:p>
            <a:endParaRPr lang="de-DE" dirty="0"/>
          </a:p>
        </p:txBody>
      </p:sp>
      <p:pic>
        <p:nvPicPr>
          <p:cNvPr id="7" name="Bildplatzhalter 1"/>
          <p:cNvPicPr>
            <a:picLocks noChangeAspect="1"/>
          </p:cNvPicPr>
          <p:nvPr/>
        </p:nvPicPr>
        <p:blipFill>
          <a:blip r:embed="rId2" cstate="print">
            <a:extLst>
              <a:ext uri="{28A0092B-C50C-407E-A947-70E740481C1C}">
                <a14:useLocalDpi xmlns:a14="http://schemas.microsoft.com/office/drawing/2010/main"/>
              </a:ext>
            </a:extLst>
          </a:blip>
          <a:srcRect t="36" b="36"/>
          <a:stretch>
            <a:fillRect/>
          </a:stretch>
        </p:blipFill>
        <p:spPr>
          <a:xfrm>
            <a:off x="3745545" y="404377"/>
            <a:ext cx="1652910" cy="1652910"/>
          </a:xfrm>
          <a:prstGeom prst="ellipse">
            <a:avLst/>
          </a:prstGeom>
          <a:solidFill>
            <a:schemeClr val="bg1">
              <a:lumMod val="95000"/>
            </a:schemeClr>
          </a:solidFill>
        </p:spPr>
      </p:pic>
      <p:sp>
        <p:nvSpPr>
          <p:cNvPr id="5" name="Rechteck 4"/>
          <p:cNvSpPr/>
          <p:nvPr/>
        </p:nvSpPr>
        <p:spPr>
          <a:xfrm>
            <a:off x="3810000" y="2341406"/>
            <a:ext cx="1588455" cy="3049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Rechteck 1"/>
          <p:cNvSpPr/>
          <p:nvPr/>
        </p:nvSpPr>
        <p:spPr>
          <a:xfrm>
            <a:off x="3035425" y="2388985"/>
            <a:ext cx="3073149" cy="375487"/>
          </a:xfrm>
          <a:prstGeom prst="rect">
            <a:avLst/>
          </a:prstGeom>
        </p:spPr>
        <p:txBody>
          <a:bodyPr wrap="none">
            <a:spAutoFit/>
          </a:bodyPr>
          <a:lstStyle/>
          <a:p>
            <a:pPr>
              <a:lnSpc>
                <a:spcPct val="115000"/>
              </a:lnSpc>
              <a:spcAft>
                <a:spcPts val="0"/>
              </a:spcAft>
            </a:pPr>
            <a:r>
              <a:rPr lang="en-GB" sz="1600" dirty="0">
                <a:latin typeface="Arial" panose="020B0604020202020204" pitchFamily="34" charset="0"/>
                <a:ea typeface="Calibri" panose="020F0502020204030204" pitchFamily="34" charset="0"/>
                <a:cs typeface="Times New Roman" panose="02020603050405020304" pitchFamily="18" charset="0"/>
              </a:rPr>
              <a:t>ELECTRICAL CONTRACTORS</a:t>
            </a:r>
            <a:endParaRPr lang="de-DE"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75187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p:cNvSpPr>
            <a:spLocks noGrp="1"/>
          </p:cNvSpPr>
          <p:nvPr>
            <p:ph type="body" sz="quarter" idx="13"/>
          </p:nvPr>
        </p:nvSpPr>
        <p:spPr/>
        <p:txBody>
          <a:bodyPr/>
          <a:lstStyle/>
          <a:p>
            <a:pPr marL="0" indent="0">
              <a:buNone/>
            </a:pPr>
            <a:r>
              <a:rPr lang="en-GB" dirty="0"/>
              <a:t>Excellent light, minimum costs and maximum possibilities: Aragon Fit LED scores points thanks to its wide range of variants and perfectly illuminated rooms – and achieves minimal operating costs thanks to maximum efficiency and a long service life. The networking via </a:t>
            </a:r>
            <a:r>
              <a:rPr lang="en-GB" dirty="0" err="1"/>
              <a:t>LiveLink</a:t>
            </a:r>
            <a:r>
              <a:rPr lang="en-GB" dirty="0"/>
              <a:t> opens up new options for convenient control and monitoring of the lighting installation. </a:t>
            </a:r>
            <a:endParaRPr lang="de-DE" dirty="0"/>
          </a:p>
          <a:p>
            <a:endParaRPr lang="de-DE" dirty="0"/>
          </a:p>
        </p:txBody>
      </p:sp>
      <p:pic>
        <p:nvPicPr>
          <p:cNvPr id="5" name="Bildplatzhalter 1"/>
          <p:cNvPicPr>
            <a:picLocks noGrp="1" noChangeAspect="1"/>
          </p:cNvPicPr>
          <p:nvPr>
            <p:ph type="pic" sz="quarter" idx="11"/>
          </p:nvPr>
        </p:nvPicPr>
        <p:blipFill>
          <a:blip r:embed="rId2" cstate="print">
            <a:extLst>
              <a:ext uri="{28A0092B-C50C-407E-A947-70E740481C1C}">
                <a14:useLocalDpi xmlns:a14="http://schemas.microsoft.com/office/drawing/2010/main"/>
              </a:ext>
            </a:extLst>
          </a:blip>
          <a:srcRect t="36" b="36"/>
          <a:stretch>
            <a:fillRect/>
          </a:stretch>
        </p:blipFill>
        <p:spPr>
          <a:xfrm>
            <a:off x="3745545" y="404377"/>
            <a:ext cx="1652910" cy="1652910"/>
          </a:xfrm>
        </p:spPr>
      </p:pic>
      <p:sp>
        <p:nvSpPr>
          <p:cNvPr id="4" name="Rechteck 3"/>
          <p:cNvSpPr/>
          <p:nvPr/>
        </p:nvSpPr>
        <p:spPr>
          <a:xfrm>
            <a:off x="3884836" y="2341406"/>
            <a:ext cx="1588455" cy="3049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Rechteck 1"/>
          <p:cNvSpPr/>
          <p:nvPr/>
        </p:nvSpPr>
        <p:spPr>
          <a:xfrm>
            <a:off x="2863166" y="2392137"/>
            <a:ext cx="3417667" cy="375487"/>
          </a:xfrm>
          <a:prstGeom prst="rect">
            <a:avLst/>
          </a:prstGeom>
        </p:spPr>
        <p:txBody>
          <a:bodyPr wrap="none">
            <a:spAutoFit/>
          </a:bodyPr>
          <a:lstStyle/>
          <a:p>
            <a:pPr>
              <a:lnSpc>
                <a:spcPct val="115000"/>
              </a:lnSpc>
              <a:spcAft>
                <a:spcPts val="0"/>
              </a:spcAft>
            </a:pPr>
            <a:r>
              <a:rPr lang="en-GB" sz="1600" dirty="0">
                <a:latin typeface="Arial" panose="020B0604020202020204" pitchFamily="34" charset="0"/>
                <a:ea typeface="Calibri" panose="020F0502020204030204" pitchFamily="34" charset="0"/>
                <a:cs typeface="Times New Roman" panose="02020603050405020304" pitchFamily="18" charset="0"/>
              </a:rPr>
              <a:t>END CUSTOMERS / OPERATORS</a:t>
            </a:r>
            <a:endParaRPr lang="de-DE"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671940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p:cNvSpPr>
            <a:spLocks noGrp="1"/>
          </p:cNvSpPr>
          <p:nvPr>
            <p:ph type="body" sz="quarter" idx="11"/>
          </p:nvPr>
        </p:nvSpPr>
        <p:spPr/>
        <p:txBody>
          <a:bodyPr/>
          <a:lstStyle/>
          <a:p>
            <a:r>
              <a:rPr lang="en-GB" dirty="0"/>
              <a:t>Weather-proof luminaires still primarily need to comply with economic criteria. At the same time, the demands made on quality of light, functionality, design and connectivity have grown considerably – for example in car parks or in the food industry. </a:t>
            </a:r>
            <a:endParaRPr lang="de-DE" dirty="0"/>
          </a:p>
        </p:txBody>
      </p:sp>
      <p:sp>
        <p:nvSpPr>
          <p:cNvPr id="4" name="Titel 3"/>
          <p:cNvSpPr>
            <a:spLocks noGrp="1"/>
          </p:cNvSpPr>
          <p:nvPr>
            <p:ph type="title"/>
          </p:nvPr>
        </p:nvSpPr>
        <p:spPr/>
        <p:txBody>
          <a:bodyPr/>
          <a:lstStyle/>
          <a:p>
            <a:r>
              <a:rPr lang="en-GB" sz="2000" dirty="0"/>
              <a:t>The challenge</a:t>
            </a:r>
            <a:br>
              <a:rPr lang="de-DE" sz="2000" dirty="0"/>
            </a:br>
            <a:endParaRPr lang="de-DE" sz="2000" dirty="0"/>
          </a:p>
        </p:txBody>
      </p:sp>
      <p:pic>
        <p:nvPicPr>
          <p:cNvPr id="5" name="Bildplatzhalter 4"/>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4930" b="4930"/>
          <a:stretch>
            <a:fillRect/>
          </a:stretch>
        </p:blipFill>
        <p:spPr/>
      </p:pic>
    </p:spTree>
    <p:extLst>
      <p:ext uri="{BB962C8B-B14F-4D97-AF65-F5344CB8AC3E}">
        <p14:creationId xmlns:p14="http://schemas.microsoft.com/office/powerpoint/2010/main" val="36193520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4FAB85E0-A4F1-9D41-9B37-349BAF403A17}"/>
              </a:ext>
            </a:extLst>
          </p:cNvPr>
          <p:cNvSpPr>
            <a:spLocks noGrp="1"/>
          </p:cNvSpPr>
          <p:nvPr>
            <p:ph type="title"/>
          </p:nvPr>
        </p:nvSpPr>
        <p:spPr/>
        <p:txBody>
          <a:bodyPr/>
          <a:lstStyle/>
          <a:p>
            <a:r>
              <a:rPr lang="de-DE" dirty="0"/>
              <a:t>Technical </a:t>
            </a:r>
            <a:r>
              <a:rPr lang="de-DE" dirty="0" err="1"/>
              <a:t>features</a:t>
            </a:r>
            <a:endParaRPr lang="de-DE" dirty="0"/>
          </a:p>
        </p:txBody>
      </p:sp>
      <p:pic>
        <p:nvPicPr>
          <p:cNvPr id="9" name="Grafik 8"/>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195415" y="3318697"/>
            <a:ext cx="1819998" cy="1611390"/>
          </a:xfrm>
          <a:prstGeom prst="rect">
            <a:avLst/>
          </a:prstGeom>
        </p:spPr>
      </p:pic>
      <p:pic>
        <p:nvPicPr>
          <p:cNvPr id="4" name="Bildplatzhalter 3"/>
          <p:cNvPicPr>
            <a:picLocks noGrp="1" noChangeAspect="1"/>
          </p:cNvPicPr>
          <p:nvPr>
            <p:ph type="pic" sz="quarter" idx="10"/>
          </p:nvPr>
        </p:nvPicPr>
        <p:blipFill>
          <a:blip r:embed="rId4">
            <a:extLst>
              <a:ext uri="{28A0092B-C50C-407E-A947-70E740481C1C}">
                <a14:useLocalDpi xmlns:a14="http://schemas.microsoft.com/office/drawing/2010/main" val="0"/>
              </a:ext>
            </a:extLst>
          </a:blip>
          <a:srcRect l="13021" r="13021"/>
          <a:stretch>
            <a:fillRect/>
          </a:stretch>
        </p:blipFill>
        <p:spPr/>
      </p:pic>
      <p:graphicFrame>
        <p:nvGraphicFramePr>
          <p:cNvPr id="6" name="Tabelle 5"/>
          <p:cNvGraphicFramePr>
            <a:graphicFrameLocks noGrp="1"/>
          </p:cNvGraphicFramePr>
          <p:nvPr>
            <p:extLst>
              <p:ext uri="{D42A27DB-BD31-4B8C-83A1-F6EECF244321}">
                <p14:modId xmlns:p14="http://schemas.microsoft.com/office/powerpoint/2010/main" val="580426875"/>
              </p:ext>
            </p:extLst>
          </p:nvPr>
        </p:nvGraphicFramePr>
        <p:xfrm>
          <a:off x="388760" y="1347416"/>
          <a:ext cx="4428296" cy="3258133"/>
        </p:xfrm>
        <a:graphic>
          <a:graphicData uri="http://schemas.openxmlformats.org/drawingml/2006/table">
            <a:tbl>
              <a:tblPr firstRow="1" firstCol="1" bandRow="1"/>
              <a:tblGrid>
                <a:gridCol w="1993898">
                  <a:extLst>
                    <a:ext uri="{9D8B030D-6E8A-4147-A177-3AD203B41FA5}">
                      <a16:colId xmlns:a16="http://schemas.microsoft.com/office/drawing/2014/main" val="20000"/>
                    </a:ext>
                  </a:extLst>
                </a:gridCol>
                <a:gridCol w="2434398">
                  <a:extLst>
                    <a:ext uri="{9D8B030D-6E8A-4147-A177-3AD203B41FA5}">
                      <a16:colId xmlns:a16="http://schemas.microsoft.com/office/drawing/2014/main" val="20001"/>
                    </a:ext>
                  </a:extLst>
                </a:gridCol>
              </a:tblGrid>
              <a:tr h="227220">
                <a:tc>
                  <a:txBody>
                    <a:bodyPr/>
                    <a:lstStyle/>
                    <a:p>
                      <a:pPr>
                        <a:lnSpc>
                          <a:spcPct val="115000"/>
                        </a:lnSpc>
                        <a:spcAft>
                          <a:spcPts val="0"/>
                        </a:spcAft>
                      </a:pPr>
                      <a:r>
                        <a:rPr lang="en-GB" sz="700" dirty="0">
                          <a:effectLst/>
                          <a:latin typeface="Arial" panose="020B0604020202020204" pitchFamily="34" charset="0"/>
                          <a:ea typeface="Times New Roman" panose="02020603050405020304" pitchFamily="18" charset="0"/>
                          <a:cs typeface="Times New Roman" panose="02020603050405020304" pitchFamily="18" charset="0"/>
                        </a:rPr>
                        <a:t>Energy efficiency:</a:t>
                      </a:r>
                      <a:endParaRPr lang="de-DE" sz="700" dirty="0">
                        <a:effectLst/>
                        <a:latin typeface="Verdana" panose="020B0604030504040204" pitchFamily="34" charset="0"/>
                        <a:ea typeface="Times New Roman" panose="02020603050405020304" pitchFamily="18" charset="0"/>
                        <a:cs typeface="Times New Roman" panose="02020603050405020304" pitchFamily="18" charset="0"/>
                      </a:endParaRPr>
                    </a:p>
                    <a:p>
                      <a:pPr>
                        <a:lnSpc>
                          <a:spcPct val="115000"/>
                        </a:lnSpc>
                        <a:spcAft>
                          <a:spcPts val="0"/>
                        </a:spcAft>
                      </a:pPr>
                      <a:r>
                        <a:rPr lang="en-GB" sz="700" dirty="0">
                          <a:effectLst/>
                          <a:latin typeface="Arial" panose="020B0604020202020204" pitchFamily="34" charset="0"/>
                          <a:ea typeface="Calibri" panose="020F0502020204030204" pitchFamily="34" charset="0"/>
                          <a:cs typeface="Times New Roman" panose="02020603050405020304" pitchFamily="18" charset="0"/>
                        </a:rPr>
                        <a:t> </a:t>
                      </a:r>
                      <a:endParaRPr lang="de-DE" sz="700" dirty="0">
                        <a:effectLst/>
                        <a:latin typeface="Verdana" panose="020B0604030504040204" pitchFamily="34" charset="0"/>
                        <a:ea typeface="Times New Roman" panose="02020603050405020304" pitchFamily="18" charset="0"/>
                        <a:cs typeface="Times New Roman" panose="02020603050405020304" pitchFamily="18" charset="0"/>
                      </a:endParaRPr>
                    </a:p>
                  </a:txBody>
                  <a:tcPr marL="43659" marR="436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GB" sz="700" dirty="0">
                          <a:effectLst/>
                          <a:latin typeface="Arial" panose="020B0604020202020204" pitchFamily="34" charset="0"/>
                          <a:ea typeface="Times New Roman" panose="02020603050405020304" pitchFamily="18" charset="0"/>
                          <a:cs typeface="Times New Roman" panose="02020603050405020304" pitchFamily="18" charset="0"/>
                        </a:rPr>
                        <a:t>up to 170 lm/W</a:t>
                      </a:r>
                      <a:endParaRPr lang="de-DE" sz="700" dirty="0">
                        <a:effectLst/>
                        <a:latin typeface="Verdana" panose="020B0604030504040204" pitchFamily="34" charset="0"/>
                        <a:ea typeface="Times New Roman" panose="02020603050405020304" pitchFamily="18" charset="0"/>
                        <a:cs typeface="Times New Roman" panose="02020603050405020304" pitchFamily="18" charset="0"/>
                      </a:endParaRPr>
                    </a:p>
                  </a:txBody>
                  <a:tcPr marL="43659" marR="436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27220">
                <a:tc>
                  <a:txBody>
                    <a:bodyPr/>
                    <a:lstStyle/>
                    <a:p>
                      <a:pPr>
                        <a:lnSpc>
                          <a:spcPct val="115000"/>
                        </a:lnSpc>
                        <a:spcAft>
                          <a:spcPts val="0"/>
                        </a:spcAft>
                      </a:pPr>
                      <a:r>
                        <a:rPr lang="en-GB" sz="700">
                          <a:effectLst/>
                          <a:latin typeface="Arial" panose="020B0604020202020204" pitchFamily="34" charset="0"/>
                          <a:ea typeface="Times New Roman" panose="02020603050405020304" pitchFamily="18" charset="0"/>
                          <a:cs typeface="Times New Roman" panose="02020603050405020304" pitchFamily="18" charset="0"/>
                        </a:rPr>
                        <a:t>Lumen packages:</a:t>
                      </a:r>
                      <a:endParaRPr lang="de-DE" sz="700">
                        <a:effectLst/>
                        <a:latin typeface="Verdana" panose="020B0604030504040204" pitchFamily="34" charset="0"/>
                        <a:ea typeface="Times New Roman" panose="02020603050405020304" pitchFamily="18" charset="0"/>
                        <a:cs typeface="Times New Roman" panose="02020603050405020304" pitchFamily="18" charset="0"/>
                      </a:endParaRPr>
                    </a:p>
                    <a:p>
                      <a:pPr>
                        <a:lnSpc>
                          <a:spcPct val="115000"/>
                        </a:lnSpc>
                        <a:spcAft>
                          <a:spcPts val="0"/>
                        </a:spcAft>
                      </a:pPr>
                      <a:r>
                        <a:rPr lang="en-GB" sz="700">
                          <a:effectLst/>
                          <a:latin typeface="Arial" panose="020B0604020202020204" pitchFamily="34" charset="0"/>
                          <a:ea typeface="Calibri" panose="020F0502020204030204" pitchFamily="34" charset="0"/>
                          <a:cs typeface="Times New Roman" panose="02020603050405020304" pitchFamily="18" charset="0"/>
                        </a:rPr>
                        <a:t> </a:t>
                      </a:r>
                      <a:endParaRPr lang="de-DE" sz="700">
                        <a:effectLst/>
                        <a:latin typeface="Verdana" panose="020B0604030504040204" pitchFamily="34" charset="0"/>
                        <a:ea typeface="Times New Roman" panose="02020603050405020304" pitchFamily="18" charset="0"/>
                        <a:cs typeface="Times New Roman" panose="02020603050405020304" pitchFamily="18" charset="0"/>
                      </a:endParaRPr>
                    </a:p>
                  </a:txBody>
                  <a:tcPr marL="43659" marR="436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GB" sz="700" dirty="0">
                          <a:effectLst/>
                          <a:latin typeface="Arial" panose="020B0604020202020204" pitchFamily="34" charset="0"/>
                          <a:ea typeface="Times New Roman" panose="02020603050405020304" pitchFamily="18" charset="0"/>
                          <a:cs typeface="Times New Roman" panose="02020603050405020304" pitchFamily="18" charset="0"/>
                        </a:rPr>
                        <a:t>2,000 lm – 10,000 lm</a:t>
                      </a:r>
                      <a:endParaRPr lang="de-DE" sz="700" dirty="0">
                        <a:effectLst/>
                        <a:latin typeface="Verdana" panose="020B0604030504040204" pitchFamily="34" charset="0"/>
                        <a:ea typeface="Times New Roman" panose="02020603050405020304" pitchFamily="18" charset="0"/>
                        <a:cs typeface="Times New Roman" panose="02020603050405020304" pitchFamily="18" charset="0"/>
                      </a:endParaRPr>
                    </a:p>
                  </a:txBody>
                  <a:tcPr marL="43659" marR="436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340830">
                <a:tc>
                  <a:txBody>
                    <a:bodyPr/>
                    <a:lstStyle/>
                    <a:p>
                      <a:pPr>
                        <a:lnSpc>
                          <a:spcPct val="115000"/>
                        </a:lnSpc>
                        <a:spcAft>
                          <a:spcPts val="0"/>
                        </a:spcAft>
                      </a:pPr>
                      <a:r>
                        <a:rPr lang="en-GB" sz="700">
                          <a:effectLst/>
                          <a:latin typeface="Arial" panose="020B0604020202020204" pitchFamily="34" charset="0"/>
                          <a:ea typeface="Times New Roman" panose="02020603050405020304" pitchFamily="18" charset="0"/>
                          <a:cs typeface="Times New Roman" panose="02020603050405020304" pitchFamily="18" charset="0"/>
                        </a:rPr>
                        <a:t>Service life:</a:t>
                      </a:r>
                      <a:endParaRPr lang="de-DE" sz="700">
                        <a:effectLst/>
                        <a:latin typeface="Verdana" panose="020B0604030504040204" pitchFamily="34" charset="0"/>
                        <a:ea typeface="Times New Roman" panose="02020603050405020304" pitchFamily="18" charset="0"/>
                        <a:cs typeface="Times New Roman" panose="02020603050405020304" pitchFamily="18" charset="0"/>
                      </a:endParaRPr>
                    </a:p>
                    <a:p>
                      <a:pPr>
                        <a:lnSpc>
                          <a:spcPct val="115000"/>
                        </a:lnSpc>
                        <a:spcAft>
                          <a:spcPts val="0"/>
                        </a:spcAft>
                      </a:pPr>
                      <a:r>
                        <a:rPr lang="en-GB" sz="700">
                          <a:effectLst/>
                          <a:latin typeface="Arial" panose="020B0604020202020204" pitchFamily="34" charset="0"/>
                          <a:ea typeface="Calibri" panose="020F0502020204030204" pitchFamily="34" charset="0"/>
                          <a:cs typeface="Times New Roman" panose="02020603050405020304" pitchFamily="18" charset="0"/>
                        </a:rPr>
                        <a:t> </a:t>
                      </a:r>
                      <a:endParaRPr lang="de-DE" sz="700">
                        <a:effectLst/>
                        <a:latin typeface="Verdana" panose="020B0604030504040204" pitchFamily="34" charset="0"/>
                        <a:ea typeface="Times New Roman" panose="02020603050405020304" pitchFamily="18" charset="0"/>
                        <a:cs typeface="Times New Roman" panose="02020603050405020304" pitchFamily="18" charset="0"/>
                      </a:endParaRPr>
                    </a:p>
                  </a:txBody>
                  <a:tcPr marL="43659" marR="436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GB" sz="700">
                          <a:effectLst/>
                          <a:latin typeface="Arial" panose="020B0604020202020204" pitchFamily="34" charset="0"/>
                          <a:ea typeface="Times New Roman" panose="02020603050405020304" pitchFamily="18" charset="0"/>
                          <a:cs typeface="Times New Roman" panose="02020603050405020304" pitchFamily="18" charset="0"/>
                        </a:rPr>
                        <a:t>L80 50,000 h tq 35 ºC</a:t>
                      </a:r>
                      <a:endParaRPr lang="de-DE" sz="700">
                        <a:effectLst/>
                        <a:latin typeface="Verdana" panose="020B0604030504040204" pitchFamily="34" charset="0"/>
                        <a:ea typeface="Times New Roman" panose="02020603050405020304" pitchFamily="18" charset="0"/>
                        <a:cs typeface="Times New Roman" panose="02020603050405020304" pitchFamily="18" charset="0"/>
                      </a:endParaRPr>
                    </a:p>
                    <a:p>
                      <a:pPr>
                        <a:lnSpc>
                          <a:spcPct val="115000"/>
                        </a:lnSpc>
                        <a:spcAft>
                          <a:spcPts val="0"/>
                        </a:spcAft>
                      </a:pPr>
                      <a:r>
                        <a:rPr lang="en-GB" sz="700">
                          <a:effectLst/>
                          <a:latin typeface="Arial" panose="020B0604020202020204" pitchFamily="34" charset="0"/>
                          <a:ea typeface="Times New Roman" panose="02020603050405020304" pitchFamily="18" charset="0"/>
                          <a:cs typeface="Times New Roman" panose="02020603050405020304" pitchFamily="18" charset="0"/>
                        </a:rPr>
                        <a:t>L80 70,000 h tq 25°C</a:t>
                      </a:r>
                      <a:endParaRPr lang="de-DE" sz="700">
                        <a:effectLst/>
                        <a:latin typeface="Verdana" panose="020B0604030504040204" pitchFamily="34" charset="0"/>
                        <a:ea typeface="Times New Roman" panose="02020603050405020304" pitchFamily="18" charset="0"/>
                        <a:cs typeface="Times New Roman" panose="02020603050405020304" pitchFamily="18" charset="0"/>
                      </a:endParaRPr>
                    </a:p>
                    <a:p>
                      <a:pPr>
                        <a:lnSpc>
                          <a:spcPct val="115000"/>
                        </a:lnSpc>
                        <a:spcAft>
                          <a:spcPts val="0"/>
                        </a:spcAft>
                      </a:pPr>
                      <a:r>
                        <a:rPr lang="en-GB" sz="700">
                          <a:effectLst/>
                          <a:latin typeface="Arial" panose="020B0604020202020204" pitchFamily="34" charset="0"/>
                          <a:ea typeface="Times New Roman" panose="02020603050405020304" pitchFamily="18" charset="0"/>
                          <a:cs typeface="Times New Roman" panose="02020603050405020304" pitchFamily="18" charset="0"/>
                        </a:rPr>
                        <a:t>Special LT/HT variants: -40° C to +50° C</a:t>
                      </a:r>
                      <a:endParaRPr lang="de-DE" sz="700">
                        <a:effectLst/>
                        <a:latin typeface="Verdana" panose="020B0604030504040204" pitchFamily="34" charset="0"/>
                        <a:ea typeface="Times New Roman" panose="02020603050405020304" pitchFamily="18" charset="0"/>
                        <a:cs typeface="Times New Roman" panose="02020603050405020304" pitchFamily="18" charset="0"/>
                      </a:endParaRPr>
                    </a:p>
                  </a:txBody>
                  <a:tcPr marL="43659" marR="436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483253">
                <a:tc>
                  <a:txBody>
                    <a:bodyPr/>
                    <a:lstStyle/>
                    <a:p>
                      <a:pPr>
                        <a:lnSpc>
                          <a:spcPct val="115000"/>
                        </a:lnSpc>
                        <a:spcAft>
                          <a:spcPts val="0"/>
                        </a:spcAft>
                      </a:pPr>
                      <a:r>
                        <a:rPr lang="en-GB" sz="700" dirty="0">
                          <a:effectLst/>
                          <a:latin typeface="Arial" panose="020B0604020202020204" pitchFamily="34" charset="0"/>
                          <a:ea typeface="Times New Roman" panose="02020603050405020304" pitchFamily="18" charset="0"/>
                          <a:cs typeface="Times New Roman" panose="02020603050405020304" pitchFamily="18" charset="0"/>
                        </a:rPr>
                        <a:t>Colour rendering / colour temperatures:</a:t>
                      </a:r>
                      <a:endParaRPr lang="de-DE" sz="700" dirty="0">
                        <a:effectLst/>
                        <a:latin typeface="Verdana" panose="020B0604030504040204" pitchFamily="34" charset="0"/>
                        <a:ea typeface="Times New Roman" panose="02020603050405020304" pitchFamily="18" charset="0"/>
                        <a:cs typeface="Times New Roman" panose="02020603050405020304" pitchFamily="18" charset="0"/>
                      </a:endParaRPr>
                    </a:p>
                    <a:p>
                      <a:pPr>
                        <a:lnSpc>
                          <a:spcPct val="115000"/>
                        </a:lnSpc>
                        <a:spcAft>
                          <a:spcPts val="0"/>
                        </a:spcAft>
                      </a:pPr>
                      <a:r>
                        <a:rPr lang="en-GB" sz="700" dirty="0">
                          <a:effectLst/>
                          <a:latin typeface="Arial" panose="020B0604020202020204" pitchFamily="34" charset="0"/>
                          <a:ea typeface="Calibri" panose="020F0502020204030204" pitchFamily="34" charset="0"/>
                          <a:cs typeface="Times New Roman" panose="02020603050405020304" pitchFamily="18" charset="0"/>
                        </a:rPr>
                        <a:t> </a:t>
                      </a:r>
                      <a:endParaRPr lang="de-DE" sz="700" dirty="0">
                        <a:effectLst/>
                        <a:latin typeface="Verdana" panose="020B0604030504040204" pitchFamily="34" charset="0"/>
                        <a:ea typeface="Times New Roman" panose="02020603050405020304" pitchFamily="18" charset="0"/>
                        <a:cs typeface="Times New Roman" panose="02020603050405020304" pitchFamily="18" charset="0"/>
                      </a:endParaRPr>
                    </a:p>
                  </a:txBody>
                  <a:tcPr marL="43659" marR="436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GB" sz="700">
                          <a:effectLst/>
                          <a:latin typeface="Arial" panose="020B0604020202020204" pitchFamily="34" charset="0"/>
                          <a:ea typeface="Times New Roman" panose="02020603050405020304" pitchFamily="18" charset="0"/>
                          <a:cs typeface="Times New Roman" panose="02020603050405020304" pitchFamily="18" charset="0"/>
                        </a:rPr>
                        <a:t>4,000 K</a:t>
                      </a:r>
                      <a:endParaRPr lang="de-DE" sz="700">
                        <a:effectLst/>
                        <a:latin typeface="Verdana" panose="020B0604030504040204" pitchFamily="34" charset="0"/>
                        <a:ea typeface="Times New Roman" panose="02020603050405020304" pitchFamily="18" charset="0"/>
                        <a:cs typeface="Times New Roman" panose="02020603050405020304" pitchFamily="18" charset="0"/>
                      </a:endParaRPr>
                    </a:p>
                    <a:p>
                      <a:pPr>
                        <a:lnSpc>
                          <a:spcPct val="115000"/>
                        </a:lnSpc>
                        <a:spcAft>
                          <a:spcPts val="0"/>
                        </a:spcAft>
                      </a:pPr>
                      <a:r>
                        <a:rPr lang="en-GB" sz="700">
                          <a:effectLst/>
                          <a:latin typeface="Arial" panose="020B0604020202020204" pitchFamily="34" charset="0"/>
                          <a:ea typeface="Times New Roman" panose="02020603050405020304" pitchFamily="18" charset="0"/>
                          <a:cs typeface="Times New Roman" panose="02020603050405020304" pitchFamily="18" charset="0"/>
                        </a:rPr>
                        <a:t>6,500 K</a:t>
                      </a:r>
                      <a:endParaRPr lang="de-DE" sz="700">
                        <a:effectLst/>
                        <a:latin typeface="Verdana" panose="020B0604030504040204" pitchFamily="34" charset="0"/>
                        <a:ea typeface="Times New Roman" panose="02020603050405020304" pitchFamily="18" charset="0"/>
                        <a:cs typeface="Times New Roman" panose="02020603050405020304" pitchFamily="18" charset="0"/>
                      </a:endParaRPr>
                    </a:p>
                    <a:p>
                      <a:pPr>
                        <a:lnSpc>
                          <a:spcPct val="115000"/>
                        </a:lnSpc>
                        <a:spcAft>
                          <a:spcPts val="0"/>
                        </a:spcAft>
                      </a:pPr>
                      <a:r>
                        <a:rPr lang="en-GB" sz="700">
                          <a:effectLst/>
                          <a:latin typeface="Arial" panose="020B0604020202020204" pitchFamily="34" charset="0"/>
                          <a:ea typeface="Times New Roman" panose="02020603050405020304" pitchFamily="18" charset="0"/>
                          <a:cs typeface="Times New Roman" panose="02020603050405020304" pitchFamily="18" charset="0"/>
                        </a:rPr>
                        <a:t>HCL: optional</a:t>
                      </a:r>
                      <a:endParaRPr lang="de-DE" sz="700">
                        <a:effectLst/>
                        <a:latin typeface="Verdana" panose="020B0604030504040204" pitchFamily="34" charset="0"/>
                        <a:ea typeface="Times New Roman" panose="02020603050405020304" pitchFamily="18" charset="0"/>
                        <a:cs typeface="Times New Roman" panose="02020603050405020304" pitchFamily="18" charset="0"/>
                      </a:endParaRPr>
                    </a:p>
                    <a:p>
                      <a:pPr>
                        <a:lnSpc>
                          <a:spcPct val="115000"/>
                        </a:lnSpc>
                        <a:spcAft>
                          <a:spcPts val="0"/>
                        </a:spcAft>
                      </a:pPr>
                      <a:r>
                        <a:rPr lang="en-GB" sz="700" u="none" strike="noStrike">
                          <a:effectLst/>
                          <a:latin typeface="Arial" panose="020B0604020202020204" pitchFamily="34" charset="0"/>
                          <a:ea typeface="Calibri" panose="020F0502020204030204" pitchFamily="34" charset="0"/>
                          <a:cs typeface="Times New Roman" panose="02020603050405020304" pitchFamily="18" charset="0"/>
                        </a:rPr>
                        <a:t> </a:t>
                      </a:r>
                      <a:endParaRPr lang="de-DE" sz="700">
                        <a:effectLst/>
                        <a:latin typeface="Verdana" panose="020B0604030504040204" pitchFamily="34" charset="0"/>
                        <a:ea typeface="Times New Roman" panose="02020603050405020304" pitchFamily="18" charset="0"/>
                        <a:cs typeface="Times New Roman" panose="02020603050405020304" pitchFamily="18" charset="0"/>
                      </a:endParaRPr>
                    </a:p>
                  </a:txBody>
                  <a:tcPr marL="43659" marR="436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454440">
                <a:tc>
                  <a:txBody>
                    <a:bodyPr/>
                    <a:lstStyle/>
                    <a:p>
                      <a:pPr>
                        <a:lnSpc>
                          <a:spcPct val="115000"/>
                        </a:lnSpc>
                        <a:spcAft>
                          <a:spcPts val="0"/>
                        </a:spcAft>
                      </a:pPr>
                      <a:r>
                        <a:rPr lang="en-GB" sz="700" dirty="0">
                          <a:effectLst/>
                          <a:latin typeface="Arial" panose="020B0604020202020204" pitchFamily="34" charset="0"/>
                          <a:ea typeface="Times New Roman" panose="02020603050405020304" pitchFamily="18" charset="0"/>
                          <a:cs typeface="Times New Roman" panose="02020603050405020304" pitchFamily="18" charset="0"/>
                        </a:rPr>
                        <a:t>Light distribution: </a:t>
                      </a:r>
                      <a:endParaRPr lang="de-DE" sz="700" dirty="0">
                        <a:effectLst/>
                        <a:latin typeface="Verdana" panose="020B0604030504040204" pitchFamily="34" charset="0"/>
                        <a:ea typeface="Times New Roman" panose="02020603050405020304" pitchFamily="18" charset="0"/>
                        <a:cs typeface="Times New Roman" panose="02020603050405020304" pitchFamily="18" charset="0"/>
                      </a:endParaRPr>
                    </a:p>
                  </a:txBody>
                  <a:tcPr marL="43659" marR="436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GB" sz="700">
                          <a:effectLst/>
                          <a:latin typeface="Arial" panose="020B0604020202020204" pitchFamily="34" charset="0"/>
                          <a:ea typeface="Times New Roman" panose="02020603050405020304" pitchFamily="18" charset="0"/>
                          <a:cs typeface="Times New Roman" panose="02020603050405020304" pitchFamily="18" charset="0"/>
                        </a:rPr>
                        <a:t>P-W (wide distribution), P-N (narrow distribution), P-VW (very wide distribution), P-XW (extremely wide distribution), P-AW (asymmetric distribution)</a:t>
                      </a:r>
                      <a:endParaRPr lang="de-DE" sz="700">
                        <a:effectLst/>
                        <a:latin typeface="Verdana" panose="020B0604030504040204" pitchFamily="34" charset="0"/>
                        <a:ea typeface="Times New Roman" panose="02020603050405020304" pitchFamily="18" charset="0"/>
                        <a:cs typeface="Times New Roman" panose="02020603050405020304" pitchFamily="18" charset="0"/>
                      </a:endParaRPr>
                    </a:p>
                  </a:txBody>
                  <a:tcPr marL="43659" marR="436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113610">
                <a:tc>
                  <a:txBody>
                    <a:bodyPr/>
                    <a:lstStyle/>
                    <a:p>
                      <a:pPr>
                        <a:lnSpc>
                          <a:spcPct val="115000"/>
                        </a:lnSpc>
                        <a:spcAft>
                          <a:spcPts val="0"/>
                        </a:spcAft>
                      </a:pPr>
                      <a:r>
                        <a:rPr lang="en-GB" sz="700">
                          <a:effectLst/>
                          <a:latin typeface="Arial" panose="020B0604020202020204" pitchFamily="34" charset="0"/>
                          <a:ea typeface="Times New Roman" panose="02020603050405020304" pitchFamily="18" charset="0"/>
                          <a:cs typeface="Times New Roman" panose="02020603050405020304" pitchFamily="18" charset="0"/>
                        </a:rPr>
                        <a:t>Electrical version:</a:t>
                      </a:r>
                      <a:endParaRPr lang="de-DE" sz="700">
                        <a:effectLst/>
                        <a:latin typeface="Verdana" panose="020B0604030504040204" pitchFamily="34" charset="0"/>
                        <a:ea typeface="Times New Roman" panose="02020603050405020304" pitchFamily="18" charset="0"/>
                        <a:cs typeface="Times New Roman" panose="02020603050405020304" pitchFamily="18" charset="0"/>
                      </a:endParaRPr>
                    </a:p>
                  </a:txBody>
                  <a:tcPr marL="43659" marR="436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fr-FR" sz="700">
                          <a:effectLst/>
                          <a:latin typeface="Arial" panose="020B0604020202020204" pitchFamily="34" charset="0"/>
                          <a:ea typeface="Times New Roman" panose="02020603050405020304" pitchFamily="18" charset="0"/>
                          <a:cs typeface="Times New Roman" panose="02020603050405020304" pitchFamily="18" charset="0"/>
                        </a:rPr>
                        <a:t>ET, ETDD, Mulitlumen, CLO optional</a:t>
                      </a:r>
                      <a:endParaRPr lang="de-DE" sz="700">
                        <a:effectLst/>
                        <a:latin typeface="Verdana" panose="020B0604030504040204" pitchFamily="34" charset="0"/>
                        <a:ea typeface="Times New Roman" panose="02020603050405020304" pitchFamily="18" charset="0"/>
                        <a:cs typeface="Times New Roman" panose="02020603050405020304" pitchFamily="18" charset="0"/>
                      </a:endParaRPr>
                    </a:p>
                  </a:txBody>
                  <a:tcPr marL="43659" marR="436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340830">
                <a:tc>
                  <a:txBody>
                    <a:bodyPr/>
                    <a:lstStyle/>
                    <a:p>
                      <a:pPr>
                        <a:lnSpc>
                          <a:spcPct val="115000"/>
                        </a:lnSpc>
                        <a:spcAft>
                          <a:spcPts val="0"/>
                        </a:spcAft>
                      </a:pPr>
                      <a:r>
                        <a:rPr lang="en-GB" sz="700">
                          <a:effectLst/>
                          <a:latin typeface="Arial" panose="020B0604020202020204" pitchFamily="34" charset="0"/>
                          <a:ea typeface="Times New Roman" panose="02020603050405020304" pitchFamily="18" charset="0"/>
                          <a:cs typeface="Times New Roman" panose="02020603050405020304" pitchFamily="18" charset="0"/>
                        </a:rPr>
                        <a:t>Protection rating | safety class:</a:t>
                      </a:r>
                      <a:endParaRPr lang="de-DE" sz="700">
                        <a:effectLst/>
                        <a:latin typeface="Verdana" panose="020B0604030504040204" pitchFamily="34" charset="0"/>
                        <a:ea typeface="Times New Roman" panose="02020603050405020304" pitchFamily="18" charset="0"/>
                        <a:cs typeface="Times New Roman" panose="02020603050405020304" pitchFamily="18" charset="0"/>
                      </a:endParaRPr>
                    </a:p>
                  </a:txBody>
                  <a:tcPr marL="43659" marR="436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nl-NL" sz="700">
                          <a:effectLst/>
                          <a:latin typeface="Arial" panose="020B0604020202020204" pitchFamily="34" charset="0"/>
                          <a:ea typeface="Times New Roman" panose="02020603050405020304" pitchFamily="18" charset="0"/>
                          <a:cs typeface="Times New Roman" panose="02020603050405020304" pitchFamily="18" charset="0"/>
                        </a:rPr>
                        <a:t>IP66 </a:t>
                      </a:r>
                      <a:endParaRPr lang="de-DE" sz="700">
                        <a:effectLst/>
                        <a:latin typeface="Verdana" panose="020B0604030504040204" pitchFamily="34" charset="0"/>
                        <a:ea typeface="Times New Roman" panose="02020603050405020304" pitchFamily="18" charset="0"/>
                        <a:cs typeface="Times New Roman" panose="02020603050405020304" pitchFamily="18" charset="0"/>
                      </a:endParaRPr>
                    </a:p>
                    <a:p>
                      <a:pPr>
                        <a:lnSpc>
                          <a:spcPct val="115000"/>
                        </a:lnSpc>
                        <a:spcAft>
                          <a:spcPts val="0"/>
                        </a:spcAft>
                      </a:pPr>
                      <a:r>
                        <a:rPr lang="nl-NL" sz="700">
                          <a:effectLst/>
                          <a:latin typeface="Arial" panose="020B0604020202020204" pitchFamily="34" charset="0"/>
                          <a:ea typeface="Times New Roman" panose="02020603050405020304" pitchFamily="18" charset="0"/>
                          <a:cs typeface="Times New Roman" panose="02020603050405020304" pitchFamily="18" charset="0"/>
                        </a:rPr>
                        <a:t>PMMA: IK03</a:t>
                      </a:r>
                      <a:endParaRPr lang="de-DE" sz="700">
                        <a:effectLst/>
                        <a:latin typeface="Verdana" panose="020B0604030504040204" pitchFamily="34" charset="0"/>
                        <a:ea typeface="Times New Roman" panose="02020603050405020304" pitchFamily="18" charset="0"/>
                        <a:cs typeface="Times New Roman" panose="02020603050405020304" pitchFamily="18" charset="0"/>
                      </a:endParaRPr>
                    </a:p>
                    <a:p>
                      <a:pPr>
                        <a:lnSpc>
                          <a:spcPct val="115000"/>
                        </a:lnSpc>
                        <a:spcAft>
                          <a:spcPts val="0"/>
                        </a:spcAft>
                      </a:pPr>
                      <a:r>
                        <a:rPr lang="nl-NL" sz="700">
                          <a:effectLst/>
                          <a:latin typeface="Arial" panose="020B0604020202020204" pitchFamily="34" charset="0"/>
                          <a:ea typeface="Times New Roman" panose="02020603050405020304" pitchFamily="18" charset="0"/>
                          <a:cs typeface="Times New Roman" panose="02020603050405020304" pitchFamily="18" charset="0"/>
                        </a:rPr>
                        <a:t>PC: IK08</a:t>
                      </a:r>
                      <a:endParaRPr lang="de-DE" sz="700">
                        <a:effectLst/>
                        <a:latin typeface="Verdana" panose="020B0604030504040204" pitchFamily="34" charset="0"/>
                        <a:ea typeface="Times New Roman" panose="02020603050405020304" pitchFamily="18" charset="0"/>
                        <a:cs typeface="Times New Roman" panose="02020603050405020304" pitchFamily="18" charset="0"/>
                      </a:endParaRPr>
                    </a:p>
                  </a:txBody>
                  <a:tcPr marL="43659" marR="436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113610">
                <a:tc>
                  <a:txBody>
                    <a:bodyPr/>
                    <a:lstStyle/>
                    <a:p>
                      <a:pPr>
                        <a:lnSpc>
                          <a:spcPct val="115000"/>
                        </a:lnSpc>
                        <a:spcAft>
                          <a:spcPts val="0"/>
                        </a:spcAft>
                      </a:pPr>
                      <a:r>
                        <a:rPr lang="en-GB" sz="700">
                          <a:effectLst/>
                          <a:latin typeface="Arial" panose="020B0604020202020204" pitchFamily="34" charset="0"/>
                          <a:ea typeface="Times New Roman" panose="02020603050405020304" pitchFamily="18" charset="0"/>
                          <a:cs typeface="Times New Roman" panose="02020603050405020304" pitchFamily="18" charset="0"/>
                        </a:rPr>
                        <a:t>Sensor technology</a:t>
                      </a:r>
                      <a:endParaRPr lang="de-DE" sz="700">
                        <a:effectLst/>
                        <a:latin typeface="Verdana" panose="020B0604030504040204" pitchFamily="34" charset="0"/>
                        <a:ea typeface="Times New Roman" panose="02020603050405020304" pitchFamily="18" charset="0"/>
                        <a:cs typeface="Times New Roman" panose="02020603050405020304" pitchFamily="18" charset="0"/>
                      </a:endParaRPr>
                    </a:p>
                  </a:txBody>
                  <a:tcPr marL="43659" marR="436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GB" sz="700">
                          <a:effectLst/>
                          <a:latin typeface="Arial" panose="020B0604020202020204" pitchFamily="34" charset="0"/>
                          <a:ea typeface="Times New Roman" panose="02020603050405020304" pitchFamily="18" charset="0"/>
                          <a:cs typeface="Times New Roman" panose="02020603050405020304" pitchFamily="18" charset="0"/>
                        </a:rPr>
                        <a:t>HFS, HFSB / HFSX</a:t>
                      </a:r>
                      <a:endParaRPr lang="de-DE" sz="700">
                        <a:effectLst/>
                        <a:latin typeface="Verdana" panose="020B0604030504040204" pitchFamily="34" charset="0"/>
                        <a:ea typeface="Times New Roman" panose="02020603050405020304" pitchFamily="18" charset="0"/>
                        <a:cs typeface="Times New Roman" panose="02020603050405020304" pitchFamily="18" charset="0"/>
                      </a:endParaRPr>
                    </a:p>
                  </a:txBody>
                  <a:tcPr marL="43659" marR="436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795270">
                <a:tc>
                  <a:txBody>
                    <a:bodyPr/>
                    <a:lstStyle/>
                    <a:p>
                      <a:pPr>
                        <a:lnSpc>
                          <a:spcPct val="115000"/>
                        </a:lnSpc>
                        <a:spcAft>
                          <a:spcPts val="0"/>
                        </a:spcAft>
                      </a:pPr>
                      <a:r>
                        <a:rPr lang="en-GB" sz="700">
                          <a:effectLst/>
                          <a:latin typeface="Arial" panose="020B0604020202020204" pitchFamily="34" charset="0"/>
                          <a:ea typeface="Times New Roman" panose="02020603050405020304" pitchFamily="18" charset="0"/>
                          <a:cs typeface="Times New Roman" panose="02020603050405020304" pitchFamily="18" charset="0"/>
                        </a:rPr>
                        <a:t>Control </a:t>
                      </a:r>
                      <a:endParaRPr lang="de-DE" sz="700">
                        <a:effectLst/>
                        <a:latin typeface="Verdana" panose="020B0604030504040204" pitchFamily="34" charset="0"/>
                        <a:ea typeface="Times New Roman" panose="02020603050405020304" pitchFamily="18" charset="0"/>
                        <a:cs typeface="Times New Roman" panose="02020603050405020304" pitchFamily="18" charset="0"/>
                      </a:endParaRPr>
                    </a:p>
                  </a:txBody>
                  <a:tcPr marL="43659" marR="436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GB" sz="700">
                          <a:effectLst/>
                          <a:latin typeface="Arial" panose="020B0604020202020204" pitchFamily="34" charset="0"/>
                          <a:ea typeface="Times New Roman" panose="02020603050405020304" pitchFamily="18" charset="0"/>
                          <a:cs typeface="Times New Roman" panose="02020603050405020304" pitchFamily="18" charset="0"/>
                        </a:rPr>
                        <a:t>Swarm intelligence</a:t>
                      </a:r>
                      <a:endParaRPr lang="de-DE" sz="700">
                        <a:effectLst/>
                        <a:latin typeface="Verdana" panose="020B0604030504040204" pitchFamily="34" charset="0"/>
                        <a:ea typeface="Times New Roman" panose="02020603050405020304" pitchFamily="18" charset="0"/>
                        <a:cs typeface="Times New Roman" panose="02020603050405020304" pitchFamily="18" charset="0"/>
                      </a:endParaRPr>
                    </a:p>
                    <a:p>
                      <a:pPr>
                        <a:lnSpc>
                          <a:spcPct val="115000"/>
                        </a:lnSpc>
                        <a:spcAft>
                          <a:spcPts val="0"/>
                        </a:spcAft>
                      </a:pPr>
                      <a:r>
                        <a:rPr lang="en-GB" sz="700">
                          <a:effectLst/>
                          <a:latin typeface="Arial" panose="020B0604020202020204" pitchFamily="34" charset="0"/>
                          <a:ea typeface="Times New Roman" panose="02020603050405020304" pitchFamily="18" charset="0"/>
                          <a:cs typeface="Times New Roman" panose="02020603050405020304" pitchFamily="18" charset="0"/>
                        </a:rPr>
                        <a:t>LiveLink:</a:t>
                      </a:r>
                      <a:endParaRPr lang="de-DE" sz="700">
                        <a:effectLst/>
                        <a:latin typeface="Verdana" panose="020B0604030504040204" pitchFamily="34" charset="0"/>
                        <a:ea typeface="Times New Roman" panose="02020603050405020304" pitchFamily="18" charset="0"/>
                        <a:cs typeface="Times New Roman" panose="02020603050405020304" pitchFamily="18" charset="0"/>
                      </a:endParaRPr>
                    </a:p>
                    <a:p>
                      <a:pPr>
                        <a:lnSpc>
                          <a:spcPct val="115000"/>
                        </a:lnSpc>
                        <a:spcAft>
                          <a:spcPts val="0"/>
                        </a:spcAft>
                      </a:pPr>
                      <a:r>
                        <a:rPr lang="en-GB" sz="700">
                          <a:effectLst/>
                          <a:latin typeface="Arial" panose="020B0604020202020204" pitchFamily="34" charset="0"/>
                          <a:ea typeface="Times New Roman" panose="02020603050405020304" pitchFamily="18" charset="0"/>
                          <a:cs typeface="Times New Roman" panose="02020603050405020304" pitchFamily="18" charset="0"/>
                        </a:rPr>
                        <a:t>control, monitoring</a:t>
                      </a:r>
                      <a:endParaRPr lang="de-DE" sz="700">
                        <a:effectLst/>
                        <a:latin typeface="Verdana" panose="020B0604030504040204" pitchFamily="34" charset="0"/>
                        <a:ea typeface="Times New Roman" panose="02020603050405020304" pitchFamily="18" charset="0"/>
                        <a:cs typeface="Times New Roman" panose="02020603050405020304" pitchFamily="18" charset="0"/>
                      </a:endParaRPr>
                    </a:p>
                    <a:p>
                      <a:pPr>
                        <a:lnSpc>
                          <a:spcPct val="115000"/>
                        </a:lnSpc>
                        <a:spcAft>
                          <a:spcPts val="0"/>
                        </a:spcAft>
                      </a:pPr>
                      <a:r>
                        <a:rPr lang="en-GB" sz="700">
                          <a:effectLst/>
                          <a:latin typeface="Arial" panose="020B0604020202020204" pitchFamily="34" charset="0"/>
                          <a:ea typeface="Times New Roman" panose="02020603050405020304" pitchFamily="18" charset="0"/>
                          <a:cs typeface="Times New Roman" panose="02020603050405020304" pitchFamily="18" charset="0"/>
                        </a:rPr>
                        <a:t>+</a:t>
                      </a:r>
                      <a:endParaRPr lang="de-DE" sz="700">
                        <a:effectLst/>
                        <a:latin typeface="Verdana" panose="020B0604030504040204" pitchFamily="34" charset="0"/>
                        <a:ea typeface="Times New Roman" panose="02020603050405020304" pitchFamily="18" charset="0"/>
                        <a:cs typeface="Times New Roman" panose="02020603050405020304" pitchFamily="18" charset="0"/>
                      </a:endParaRPr>
                    </a:p>
                    <a:p>
                      <a:pPr>
                        <a:lnSpc>
                          <a:spcPct val="115000"/>
                        </a:lnSpc>
                        <a:spcAft>
                          <a:spcPts val="0"/>
                        </a:spcAft>
                      </a:pPr>
                      <a:r>
                        <a:rPr lang="en-GB" sz="700">
                          <a:effectLst/>
                          <a:latin typeface="Arial" panose="020B0604020202020204" pitchFamily="34" charset="0"/>
                          <a:ea typeface="Times New Roman" panose="02020603050405020304" pitchFamily="18" charset="0"/>
                          <a:cs typeface="Times New Roman" panose="02020603050405020304" pitchFamily="18" charset="0"/>
                        </a:rPr>
                        <a:t>Special LiveLink Wi-Fi radio refurbishment solution </a:t>
                      </a:r>
                      <a:endParaRPr lang="de-DE" sz="700">
                        <a:effectLst/>
                        <a:latin typeface="Verdana" panose="020B0604030504040204" pitchFamily="34" charset="0"/>
                        <a:ea typeface="Times New Roman" panose="02020603050405020304" pitchFamily="18" charset="0"/>
                        <a:cs typeface="Times New Roman" panose="02020603050405020304" pitchFamily="18" charset="0"/>
                      </a:endParaRPr>
                    </a:p>
                    <a:p>
                      <a:pPr>
                        <a:lnSpc>
                          <a:spcPct val="115000"/>
                        </a:lnSpc>
                        <a:spcAft>
                          <a:spcPts val="0"/>
                        </a:spcAft>
                      </a:pPr>
                      <a:r>
                        <a:rPr lang="en-GB" sz="700">
                          <a:effectLst/>
                          <a:latin typeface="Arial" panose="020B0604020202020204" pitchFamily="34" charset="0"/>
                          <a:ea typeface="Calibri" panose="020F0502020204030204" pitchFamily="34" charset="0"/>
                          <a:cs typeface="Times New Roman" panose="02020603050405020304" pitchFamily="18" charset="0"/>
                        </a:rPr>
                        <a:t> </a:t>
                      </a:r>
                      <a:endParaRPr lang="de-DE" sz="700">
                        <a:effectLst/>
                        <a:latin typeface="Verdana" panose="020B0604030504040204" pitchFamily="34" charset="0"/>
                        <a:ea typeface="Times New Roman" panose="02020603050405020304" pitchFamily="18" charset="0"/>
                        <a:cs typeface="Times New Roman" panose="02020603050405020304" pitchFamily="18" charset="0"/>
                      </a:endParaRPr>
                    </a:p>
                  </a:txBody>
                  <a:tcPr marL="43659" marR="436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113610">
                <a:tc>
                  <a:txBody>
                    <a:bodyPr/>
                    <a:lstStyle/>
                    <a:p>
                      <a:pPr>
                        <a:lnSpc>
                          <a:spcPct val="115000"/>
                        </a:lnSpc>
                        <a:spcAft>
                          <a:spcPts val="0"/>
                        </a:spcAft>
                      </a:pPr>
                      <a:r>
                        <a:rPr lang="en-GB" sz="700" dirty="0">
                          <a:effectLst/>
                          <a:latin typeface="Arial" panose="020B0604020202020204" pitchFamily="34" charset="0"/>
                          <a:ea typeface="Times New Roman" panose="02020603050405020304" pitchFamily="18" charset="0"/>
                          <a:cs typeface="Times New Roman" panose="02020603050405020304" pitchFamily="18" charset="0"/>
                        </a:rPr>
                        <a:t>Luminaire colour: </a:t>
                      </a:r>
                      <a:endParaRPr lang="de-DE" sz="700" dirty="0">
                        <a:effectLst/>
                        <a:latin typeface="Verdana" panose="020B0604030504040204" pitchFamily="34" charset="0"/>
                        <a:ea typeface="Times New Roman" panose="02020603050405020304" pitchFamily="18" charset="0"/>
                        <a:cs typeface="Times New Roman" panose="02020603050405020304" pitchFamily="18" charset="0"/>
                      </a:endParaRPr>
                    </a:p>
                  </a:txBody>
                  <a:tcPr marL="43659" marR="436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GB" sz="700" dirty="0">
                          <a:effectLst/>
                          <a:latin typeface="Arial" panose="020B0604020202020204" pitchFamily="34" charset="0"/>
                          <a:ea typeface="Times New Roman" panose="02020603050405020304" pitchFamily="18" charset="0"/>
                          <a:cs typeface="Times New Roman" panose="02020603050405020304" pitchFamily="18" charset="0"/>
                        </a:rPr>
                        <a:t>Light grey, similar to RAL 7035 / translucent</a:t>
                      </a:r>
                      <a:endParaRPr lang="de-DE" sz="700" dirty="0">
                        <a:effectLst/>
                        <a:latin typeface="Verdana" panose="020B0604030504040204" pitchFamily="34" charset="0"/>
                        <a:ea typeface="Times New Roman" panose="02020603050405020304" pitchFamily="18" charset="0"/>
                        <a:cs typeface="Times New Roman" panose="02020603050405020304" pitchFamily="18" charset="0"/>
                      </a:endParaRPr>
                    </a:p>
                  </a:txBody>
                  <a:tcPr marL="43659" marR="436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bl>
          </a:graphicData>
        </a:graphic>
      </p:graphicFrame>
      <p:sp>
        <p:nvSpPr>
          <p:cNvPr id="7" name="Rectangle 2"/>
          <p:cNvSpPr>
            <a:spLocks noChangeArrowheads="1"/>
          </p:cNvSpPr>
          <p:nvPr/>
        </p:nvSpPr>
        <p:spPr bwMode="auto">
          <a:xfrm>
            <a:off x="407232" y="1245157"/>
            <a:ext cx="11053517" cy="661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GB" altLang="de-DE" sz="1100" b="0" i="0" u="none" strike="noStrike" cap="none" normalizeH="0" baseline="0">
                <a:ln>
                  <a:noFill/>
                </a:ln>
                <a:solidFill>
                  <a:schemeClr val="tx1"/>
                </a:solidFill>
                <a:effectLst/>
                <a:latin typeface="Verdana" panose="020B0604030504040204" pitchFamily="34" charset="0"/>
                <a:ea typeface="Times New Roman" panose="02020603050405020304" pitchFamily="18" charset="0"/>
                <a:cs typeface="Times New Roman" panose="02020603050405020304" pitchFamily="18" charset="0"/>
              </a:rPr>
            </a:br>
            <a:endParaRPr kumimoji="0" lang="de-DE" altLang="de-DE" sz="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165764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uppierung 1"/>
          <p:cNvGrpSpPr/>
          <p:nvPr/>
        </p:nvGrpSpPr>
        <p:grpSpPr>
          <a:xfrm>
            <a:off x="5261829" y="885811"/>
            <a:ext cx="572400" cy="579600"/>
            <a:chOff x="5338962" y="1047294"/>
            <a:chExt cx="798690" cy="798690"/>
          </a:xfrm>
        </p:grpSpPr>
        <p:sp>
          <p:nvSpPr>
            <p:cNvPr id="12" name="Rechteck 11"/>
            <p:cNvSpPr/>
            <p:nvPr userDrawn="1"/>
          </p:nvSpPr>
          <p:spPr>
            <a:xfrm>
              <a:off x="5338962" y="1047294"/>
              <a:ext cx="798690" cy="798690"/>
            </a:xfrm>
            <a:prstGeom prst="rect">
              <a:avLst/>
            </a:prstGeom>
            <a:solidFill>
              <a:schemeClr val="tx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3" name="Bild 3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545824" y="1290671"/>
              <a:ext cx="340291" cy="311934"/>
            </a:xfrm>
            <a:prstGeom prst="rect">
              <a:avLst/>
            </a:prstGeom>
          </p:spPr>
        </p:pic>
      </p:grpSp>
      <p:sp>
        <p:nvSpPr>
          <p:cNvPr id="3" name="Titel 2">
            <a:extLst>
              <a:ext uri="{FF2B5EF4-FFF2-40B4-BE49-F238E27FC236}">
                <a16:creationId xmlns:a16="http://schemas.microsoft.com/office/drawing/2014/main" id="{4FAB85E0-A4F1-9D41-9B37-349BAF403A17}"/>
              </a:ext>
            </a:extLst>
          </p:cNvPr>
          <p:cNvSpPr>
            <a:spLocks noGrp="1"/>
          </p:cNvSpPr>
          <p:nvPr>
            <p:ph type="title"/>
          </p:nvPr>
        </p:nvSpPr>
        <p:spPr/>
        <p:txBody>
          <a:bodyPr/>
          <a:lstStyle/>
          <a:p>
            <a:r>
              <a:rPr lang="de-DE" dirty="0" err="1"/>
              <a:t>Application</a:t>
            </a:r>
            <a:r>
              <a:rPr lang="de-DE" dirty="0"/>
              <a:t> </a:t>
            </a:r>
            <a:r>
              <a:rPr lang="de-DE" dirty="0" err="1"/>
              <a:t>INDUStry</a:t>
            </a:r>
            <a:endParaRPr lang="de-DE" dirty="0"/>
          </a:p>
        </p:txBody>
      </p:sp>
      <p:sp>
        <p:nvSpPr>
          <p:cNvPr id="4" name="Textplatzhalter 3">
            <a:extLst>
              <a:ext uri="{FF2B5EF4-FFF2-40B4-BE49-F238E27FC236}">
                <a16:creationId xmlns:a16="http://schemas.microsoft.com/office/drawing/2014/main" id="{C2E53E4A-53DA-3E4C-900F-0735FD523999}"/>
              </a:ext>
            </a:extLst>
          </p:cNvPr>
          <p:cNvSpPr>
            <a:spLocks noGrp="1"/>
          </p:cNvSpPr>
          <p:nvPr>
            <p:ph type="body" sz="quarter" idx="12"/>
          </p:nvPr>
        </p:nvSpPr>
        <p:spPr>
          <a:xfrm>
            <a:off x="272338" y="1563088"/>
            <a:ext cx="4806950" cy="3062699"/>
          </a:xfrm>
        </p:spPr>
        <p:txBody>
          <a:bodyPr/>
          <a:lstStyle/>
          <a:p>
            <a:pPr marL="0" indent="0">
              <a:buNone/>
            </a:pPr>
            <a:r>
              <a:rPr lang="en-GB" dirty="0"/>
              <a:t>The new level for weather-proof luminaires: Aragon Fit LED combines the highest quality of light and efficiency, and can be perfectly adapted to on-site requirements thanks to its modular design. To achieve minimum energy consumption and maximum convenience the luminaires can be quickly and easily networked, either via DALI or radio. </a:t>
            </a:r>
            <a:endParaRPr lang="de-DE" dirty="0"/>
          </a:p>
          <a:p>
            <a:endParaRPr lang="de-DE" dirty="0"/>
          </a:p>
        </p:txBody>
      </p:sp>
      <p:pic>
        <p:nvPicPr>
          <p:cNvPr id="5" name="Bildplatzhalter 4"/>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8022" r="8022"/>
          <a:stretch>
            <a:fillRect/>
          </a:stretch>
        </p:blipFill>
        <p:spPr>
          <a:xfrm>
            <a:off x="6264275" y="0"/>
            <a:ext cx="2879725" cy="5145088"/>
          </a:xfrm>
        </p:spPr>
      </p:pic>
    </p:spTree>
    <p:extLst>
      <p:ext uri="{BB962C8B-B14F-4D97-AF65-F5344CB8AC3E}">
        <p14:creationId xmlns:p14="http://schemas.microsoft.com/office/powerpoint/2010/main" val="13765478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DE" dirty="0"/>
              <a:t>Bullet </a:t>
            </a:r>
            <a:r>
              <a:rPr lang="de-DE" dirty="0" err="1"/>
              <a:t>points</a:t>
            </a:r>
            <a:endParaRPr lang="de-DE" dirty="0"/>
          </a:p>
        </p:txBody>
      </p:sp>
      <p:sp>
        <p:nvSpPr>
          <p:cNvPr id="4" name="Textplatzhalter 3"/>
          <p:cNvSpPr>
            <a:spLocks noGrp="1"/>
          </p:cNvSpPr>
          <p:nvPr>
            <p:ph type="body" sz="quarter" idx="12"/>
          </p:nvPr>
        </p:nvSpPr>
        <p:spPr>
          <a:xfrm>
            <a:off x="272337" y="1403233"/>
            <a:ext cx="8692620" cy="3062699"/>
          </a:xfrm>
        </p:spPr>
        <p:txBody>
          <a:bodyPr/>
          <a:lstStyle/>
          <a:p>
            <a:pPr lvl="0"/>
            <a:r>
              <a:rPr lang="en-GB" sz="1000" b="1" dirty="0"/>
              <a:t>High efficiency, long service life </a:t>
            </a:r>
            <a:br>
              <a:rPr lang="en-GB" sz="1000" b="1" dirty="0"/>
            </a:br>
            <a:r>
              <a:rPr lang="en-GB" sz="1000" dirty="0"/>
              <a:t>With energy efficiency of up to 170 lm/W and a long service life (L80 50,000 h </a:t>
            </a:r>
            <a:r>
              <a:rPr lang="en-GB" sz="1000" dirty="0" err="1"/>
              <a:t>tq</a:t>
            </a:r>
            <a:r>
              <a:rPr lang="en-GB" sz="1000" dirty="0"/>
              <a:t> 35 ºC; L80 70,000 h </a:t>
            </a:r>
            <a:r>
              <a:rPr lang="en-GB" sz="1000" dirty="0" err="1"/>
              <a:t>tq</a:t>
            </a:r>
            <a:r>
              <a:rPr lang="en-GB" sz="1000" dirty="0"/>
              <a:t> 25°C), Aragon Fit LED is highly attractive from an economic point of view. </a:t>
            </a:r>
            <a:br>
              <a:rPr lang="en-GB" sz="1000" dirty="0"/>
            </a:br>
            <a:endParaRPr lang="de-DE" sz="1000" dirty="0"/>
          </a:p>
          <a:p>
            <a:pPr lvl="0"/>
            <a:r>
              <a:rPr lang="en-GB" sz="1000" b="1" dirty="0"/>
              <a:t>Wide kit of optics </a:t>
            </a:r>
            <a:br>
              <a:rPr lang="en-GB" sz="1000" dirty="0"/>
            </a:br>
            <a:r>
              <a:rPr lang="en-GB" sz="1000" dirty="0"/>
              <a:t>Aragon Fit LED provides tailor-made light in damp rooms thanks to its wide modular kit of five application-specific optical systems. </a:t>
            </a:r>
            <a:br>
              <a:rPr lang="en-GB" sz="1000" dirty="0"/>
            </a:br>
            <a:endParaRPr lang="de-DE" sz="1000" dirty="0"/>
          </a:p>
          <a:p>
            <a:pPr lvl="0"/>
            <a:r>
              <a:rPr lang="en-GB" sz="1000" b="1" dirty="0"/>
              <a:t>Flexible adjustment of luminous flux </a:t>
            </a:r>
            <a:br>
              <a:rPr lang="en-GB" sz="1000" dirty="0"/>
            </a:br>
            <a:r>
              <a:rPr lang="en-GB" sz="1000" dirty="0"/>
              <a:t>The luminous flux can be flexibly modified on the luminaire's control gear unit. This simplifies and accelerates ordering and warehousing. </a:t>
            </a:r>
            <a:br>
              <a:rPr lang="en-GB" sz="1000" dirty="0"/>
            </a:br>
            <a:endParaRPr lang="de-DE" sz="1000" dirty="0"/>
          </a:p>
          <a:p>
            <a:pPr lvl="0"/>
            <a:r>
              <a:rPr lang="en-GB" sz="1000" b="1" dirty="0"/>
              <a:t>Quick and easy mounting</a:t>
            </a:r>
            <a:br>
              <a:rPr lang="en-GB" sz="1000" b="1" dirty="0"/>
            </a:br>
            <a:r>
              <a:rPr lang="en-GB" sz="1000" dirty="0"/>
              <a:t>Intelligent details such as closing the luminaire without clips and optimised packaging ensure fast, uncomplicated mounting. </a:t>
            </a:r>
            <a:br>
              <a:rPr lang="en-GB" sz="1000" b="1" dirty="0"/>
            </a:br>
            <a:endParaRPr lang="de-DE" sz="1000" dirty="0"/>
          </a:p>
          <a:p>
            <a:pPr lvl="0"/>
            <a:r>
              <a:rPr lang="en-GB" sz="1000" b="1" dirty="0"/>
              <a:t>Refurbishment possibility –</a:t>
            </a:r>
            <a:r>
              <a:rPr lang="en-GB" sz="1000" dirty="0"/>
              <a:t> </a:t>
            </a:r>
            <a:r>
              <a:rPr lang="en-GB" sz="1000" b="1" dirty="0"/>
              <a:t>wireless networking </a:t>
            </a:r>
            <a:br>
              <a:rPr lang="en-GB" sz="1000" b="1" dirty="0"/>
            </a:br>
            <a:r>
              <a:rPr lang="en-GB" sz="1000" dirty="0"/>
              <a:t>If there are no DALI control luminaires, Aragon Fit LED can also be easily networked by radio and controlled via sensors and the </a:t>
            </a:r>
            <a:r>
              <a:rPr lang="en-GB" sz="1000" dirty="0" err="1"/>
              <a:t>LiveLink</a:t>
            </a:r>
            <a:r>
              <a:rPr lang="en-GB" sz="1000" dirty="0"/>
              <a:t> light management system. This enables rapid refurbishment without interfering with the building structure.    </a:t>
            </a:r>
            <a:br>
              <a:rPr lang="en-GB" sz="1000" dirty="0"/>
            </a:br>
            <a:endParaRPr lang="de-DE" sz="1000" dirty="0"/>
          </a:p>
          <a:p>
            <a:pPr lvl="0"/>
            <a:r>
              <a:rPr lang="en-GB" sz="1000" b="1" dirty="0"/>
              <a:t>Easy exchange of components </a:t>
            </a:r>
            <a:br>
              <a:rPr lang="en-GB" sz="1000" dirty="0"/>
            </a:br>
            <a:r>
              <a:rPr lang="en-GB" sz="1000" dirty="0"/>
              <a:t>Thanks to the modular design, all components, including the optics, can be exchanged with minimum effort. This makes maintenance work easier, and increases flexibility if the room use changes for example. </a:t>
            </a:r>
            <a:endParaRPr lang="de-DE" sz="1000" dirty="0"/>
          </a:p>
          <a:p>
            <a:pPr marL="0" indent="0">
              <a:buNone/>
            </a:pPr>
            <a:endParaRPr lang="de-DE" sz="1000" dirty="0"/>
          </a:p>
        </p:txBody>
      </p:sp>
    </p:spTree>
    <p:extLst>
      <p:ext uri="{BB962C8B-B14F-4D97-AF65-F5344CB8AC3E}">
        <p14:creationId xmlns:p14="http://schemas.microsoft.com/office/powerpoint/2010/main" val="10772651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rotWithShape="1">
          <a:blip r:embed="rId3"/>
          <a:srcRect r="7561"/>
          <a:stretch/>
        </p:blipFill>
        <p:spPr>
          <a:xfrm>
            <a:off x="0" y="0"/>
            <a:ext cx="9159631" cy="5145087"/>
          </a:xfrm>
          <a:prstGeom prst="rect">
            <a:avLst/>
          </a:prstGeom>
        </p:spPr>
      </p:pic>
      <p:sp>
        <p:nvSpPr>
          <p:cNvPr id="14" name="Textfeld 13"/>
          <p:cNvSpPr txBox="1"/>
          <p:nvPr/>
        </p:nvSpPr>
        <p:spPr>
          <a:xfrm>
            <a:off x="113288" y="2697292"/>
            <a:ext cx="2728632" cy="415498"/>
          </a:xfrm>
          <a:prstGeom prst="rect">
            <a:avLst/>
          </a:prstGeom>
          <a:noFill/>
        </p:spPr>
        <p:txBody>
          <a:bodyPr wrap="none" rtlCol="0">
            <a:spAutoFit/>
          </a:bodyPr>
          <a:lstStyle/>
          <a:p>
            <a:r>
              <a:rPr lang="de-DE" sz="1050" dirty="0">
                <a:solidFill>
                  <a:schemeClr val="bg1"/>
                </a:solidFill>
                <a:latin typeface="+mj-lt"/>
              </a:rPr>
              <a:t>FOR MORE INFORMATION VISIT US AT:</a:t>
            </a:r>
          </a:p>
          <a:p>
            <a:r>
              <a:rPr lang="de-DE" sz="1050" b="1" dirty="0">
                <a:solidFill>
                  <a:schemeClr val="bg1"/>
                </a:solidFill>
                <a:latin typeface="+mj-lt"/>
              </a:rPr>
              <a:t>WWW.TRILUX.COM/X-RANGE</a:t>
            </a:r>
          </a:p>
        </p:txBody>
      </p:sp>
    </p:spTree>
    <p:extLst>
      <p:ext uri="{BB962C8B-B14F-4D97-AF65-F5344CB8AC3E}">
        <p14:creationId xmlns:p14="http://schemas.microsoft.com/office/powerpoint/2010/main" val="32969714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82E7EC8-E268-8141-AECC-AC028D2AA1E2}"/>
              </a:ext>
            </a:extLst>
          </p:cNvPr>
          <p:cNvSpPr>
            <a:spLocks noGrp="1"/>
          </p:cNvSpPr>
          <p:nvPr>
            <p:ph type="title"/>
          </p:nvPr>
        </p:nvSpPr>
        <p:spPr/>
        <p:txBody>
          <a:bodyPr/>
          <a:lstStyle/>
          <a:p>
            <a:r>
              <a:rPr lang="de-DE" dirty="0" err="1"/>
              <a:t>Thank</a:t>
            </a:r>
            <a:r>
              <a:rPr lang="de-DE" dirty="0"/>
              <a:t> </a:t>
            </a:r>
            <a:r>
              <a:rPr lang="de-DE" dirty="0" err="1"/>
              <a:t>you</a:t>
            </a:r>
            <a:r>
              <a:rPr lang="de-DE" dirty="0"/>
              <a:t> </a:t>
            </a:r>
            <a:r>
              <a:rPr lang="de-DE" dirty="0" err="1"/>
              <a:t>for</a:t>
            </a:r>
            <a:r>
              <a:rPr lang="de-DE" dirty="0"/>
              <a:t> </a:t>
            </a:r>
            <a:r>
              <a:rPr lang="de-DE" dirty="0" err="1"/>
              <a:t>your</a:t>
            </a:r>
            <a:r>
              <a:rPr lang="de-DE" dirty="0"/>
              <a:t> </a:t>
            </a:r>
            <a:r>
              <a:rPr lang="de-DE" dirty="0" err="1"/>
              <a:t>attention</a:t>
            </a:r>
            <a:r>
              <a:rPr lang="de-DE" dirty="0"/>
              <a:t>!</a:t>
            </a:r>
            <a:br>
              <a:rPr lang="de-DE" dirty="0"/>
            </a:br>
            <a:br>
              <a:rPr lang="de-DE" dirty="0"/>
            </a:br>
            <a:r>
              <a:rPr lang="de-DE" sz="700" b="0" dirty="0"/>
              <a:t>www.trilux.com</a:t>
            </a:r>
          </a:p>
        </p:txBody>
      </p:sp>
    </p:spTree>
    <p:extLst>
      <p:ext uri="{BB962C8B-B14F-4D97-AF65-F5344CB8AC3E}">
        <p14:creationId xmlns:p14="http://schemas.microsoft.com/office/powerpoint/2010/main" val="3911593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p:cNvSpPr>
            <a:spLocks noGrp="1"/>
          </p:cNvSpPr>
          <p:nvPr>
            <p:ph type="body" sz="quarter" idx="11"/>
          </p:nvPr>
        </p:nvSpPr>
        <p:spPr/>
        <p:txBody>
          <a:bodyPr/>
          <a:lstStyle/>
          <a:p>
            <a:r>
              <a:rPr lang="en-GB" dirty="0"/>
              <a:t>Aragon Fit LED raises the standard of weather-proof luminaires to a new level. As well as significant improvements in quality of light and efficiency, the system has been considerably modularised: a wide range of optics, precisely configurable luminous flux packages and a large number of variants make it possible to offer tailor-made solutions for any application. Furthermore: Aragon Fit LED can be controlled via sensors and networked with the </a:t>
            </a:r>
            <a:r>
              <a:rPr lang="en-GB" dirty="0" err="1"/>
              <a:t>LiveLink</a:t>
            </a:r>
            <a:r>
              <a:rPr lang="en-GB" dirty="0"/>
              <a:t> light management system. Thanks to the well thought-out mounting and packaging concept, refurbishment projects are completed in a flash.</a:t>
            </a:r>
            <a:endParaRPr lang="de-DE" dirty="0"/>
          </a:p>
        </p:txBody>
      </p:sp>
      <p:sp>
        <p:nvSpPr>
          <p:cNvPr id="4" name="Titel 3"/>
          <p:cNvSpPr>
            <a:spLocks noGrp="1"/>
          </p:cNvSpPr>
          <p:nvPr>
            <p:ph type="title"/>
          </p:nvPr>
        </p:nvSpPr>
        <p:spPr/>
        <p:txBody>
          <a:bodyPr/>
          <a:lstStyle/>
          <a:p>
            <a:r>
              <a:rPr lang="de-DE" sz="2000" dirty="0"/>
              <a:t>THE SOLUTION</a:t>
            </a:r>
          </a:p>
        </p:txBody>
      </p:sp>
      <p:pic>
        <p:nvPicPr>
          <p:cNvPr id="5" name="Bildplatzhalter 4"/>
          <p:cNvPicPr>
            <a:picLocks noGrp="1" noChangeAspect="1"/>
          </p:cNvPicPr>
          <p:nvPr>
            <p:ph type="pic" sz="quarter" idx="10"/>
          </p:nvPr>
        </p:nvPicPr>
        <p:blipFill>
          <a:blip r:embed="rId2" cstate="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41999285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Bildplatzhalter 12"/>
          <p:cNvPicPr>
            <a:picLocks noGrp="1" noChangeAspect="1"/>
          </p:cNvPicPr>
          <p:nvPr>
            <p:ph type="pic" sz="quarter" idx="19"/>
          </p:nvPr>
        </p:nvPicPr>
        <p:blipFill>
          <a:blip r:embed="rId2">
            <a:extLst>
              <a:ext uri="{28A0092B-C50C-407E-A947-70E740481C1C}">
                <a14:useLocalDpi xmlns:a14="http://schemas.microsoft.com/office/drawing/2010/main" val="0"/>
              </a:ext>
            </a:extLst>
          </a:blip>
          <a:srcRect t="23914" b="23914"/>
          <a:stretch>
            <a:fillRect/>
          </a:stretch>
        </p:blipFill>
        <p:spPr/>
      </p:pic>
      <p:pic>
        <p:nvPicPr>
          <p:cNvPr id="10" name="Bildplatzhalter 9"/>
          <p:cNvPicPr>
            <a:picLocks noGrp="1" noChangeAspect="1"/>
          </p:cNvPicPr>
          <p:nvPr>
            <p:ph type="pic" sz="quarter" idx="21"/>
          </p:nvPr>
        </p:nvPicPr>
        <p:blipFill>
          <a:blip r:embed="rId3" cstate="print">
            <a:extLst>
              <a:ext uri="{28A0092B-C50C-407E-A947-70E740481C1C}">
                <a14:useLocalDpi xmlns:a14="http://schemas.microsoft.com/office/drawing/2010/main"/>
              </a:ext>
            </a:extLst>
          </a:blip>
          <a:srcRect/>
          <a:stretch>
            <a:fillRect/>
          </a:stretch>
        </p:blipFill>
        <p:spPr/>
      </p:pic>
      <p:pic>
        <p:nvPicPr>
          <p:cNvPr id="11" name="Bildplatzhalter 10"/>
          <p:cNvPicPr>
            <a:picLocks noGrp="1" noChangeAspect="1"/>
          </p:cNvPicPr>
          <p:nvPr>
            <p:ph type="pic" sz="quarter" idx="22"/>
          </p:nvPr>
        </p:nvPicPr>
        <p:blipFill>
          <a:blip r:embed="rId4" cstate="print">
            <a:extLst>
              <a:ext uri="{28A0092B-C50C-407E-A947-70E740481C1C}">
                <a14:useLocalDpi xmlns:a14="http://schemas.microsoft.com/office/drawing/2010/main"/>
              </a:ext>
            </a:extLst>
          </a:blip>
          <a:srcRect/>
          <a:stretch>
            <a:fillRect/>
          </a:stretch>
        </p:blipFill>
        <p:spPr/>
      </p:pic>
      <p:pic>
        <p:nvPicPr>
          <p:cNvPr id="14" name="Picture 5">
            <a:extLst>
              <a:ext uri="{FF2B5EF4-FFF2-40B4-BE49-F238E27FC236}">
                <a16:creationId xmlns:a16="http://schemas.microsoft.com/office/drawing/2014/main" id="{8F7411A8-D433-6743-85BF-ED3076FD0C4C}"/>
              </a:ext>
            </a:extLst>
          </p:cNvPr>
          <p:cNvPicPr>
            <a:picLocks noGrp="1"/>
          </p:cNvPicPr>
          <p:nvPr>
            <p:ph type="pic" sz="quarter" idx="17"/>
          </p:nvPr>
        </p:nvPicPr>
        <p:blipFill>
          <a:blip r:embed="rId5">
            <a:extLst>
              <a:ext uri="{28A0092B-C50C-407E-A947-70E740481C1C}">
                <a14:useLocalDpi xmlns:a14="http://schemas.microsoft.com/office/drawing/2010/main"/>
              </a:ext>
            </a:extLst>
          </a:blip>
          <a:srcRect t="16963" b="16963"/>
          <a:stretch>
            <a:fillRect/>
          </a:stretch>
        </p:blipFill>
        <p:spPr>
          <a:prstGeom prst="rect">
            <a:avLst/>
          </a:prstGeom>
        </p:spPr>
      </p:pic>
      <p:pic>
        <p:nvPicPr>
          <p:cNvPr id="19" name="Bildplatzhalter 18"/>
          <p:cNvPicPr>
            <a:picLocks noGrp="1" noChangeAspect="1"/>
          </p:cNvPicPr>
          <p:nvPr>
            <p:ph type="pic" sz="quarter" idx="18"/>
          </p:nvPr>
        </p:nvPicPr>
        <p:blipFill rotWithShape="1">
          <a:blip r:embed="rId6">
            <a:extLst>
              <a:ext uri="{28A0092B-C50C-407E-A947-70E740481C1C}">
                <a14:useLocalDpi xmlns:a14="http://schemas.microsoft.com/office/drawing/2010/main" val="0"/>
              </a:ext>
            </a:extLst>
          </a:blip>
          <a:srcRect t="32572" b="32572"/>
          <a:stretch/>
        </p:blipFill>
        <p:spPr>
          <a:prstGeom prst="rect">
            <a:avLst/>
          </a:prstGeom>
        </p:spPr>
      </p:pic>
      <p:pic>
        <p:nvPicPr>
          <p:cNvPr id="20" name="Bildplatzhalter 14"/>
          <p:cNvPicPr>
            <a:picLocks noChangeAspect="1"/>
          </p:cNvPicPr>
          <p:nvPr/>
        </p:nvPicPr>
        <p:blipFill rotWithShape="1">
          <a:blip r:embed="rId7">
            <a:extLst>
              <a:ext uri="{BEBA8EAE-BF5A-486C-A8C5-ECC9F3942E4B}">
                <a14:imgProps xmlns:a14="http://schemas.microsoft.com/office/drawing/2010/main">
                  <a14:imgLayer r:embed="rId8">
                    <a14:imgEffect>
                      <a14:backgroundRemoval t="46731" b="79512" l="9917" r="89667">
                        <a14:foregroundMark x1="18333" y1="47602" x2="18333" y2="47602"/>
                      </a14:backgroundRemoval>
                    </a14:imgEffect>
                  </a14:imgLayer>
                </a14:imgProps>
              </a:ext>
              <a:ext uri="{28A0092B-C50C-407E-A947-70E740481C1C}">
                <a14:useLocalDpi xmlns:a14="http://schemas.microsoft.com/office/drawing/2010/main" val="0"/>
              </a:ext>
            </a:extLst>
          </a:blip>
          <a:srcRect l="-345" t="46743" r="345" b="16791"/>
          <a:stretch/>
        </p:blipFill>
        <p:spPr>
          <a:xfrm>
            <a:off x="-44416" y="3458689"/>
            <a:ext cx="4572266" cy="1593707"/>
          </a:xfrm>
          <a:prstGeom prst="rect">
            <a:avLst/>
          </a:prstGeom>
        </p:spPr>
      </p:pic>
      <p:pic>
        <p:nvPicPr>
          <p:cNvPr id="12" name="Bildplatzhalter 2"/>
          <p:cNvPicPr>
            <a:picLocks noGrp="1" noChangeAspect="1"/>
          </p:cNvPicPr>
          <p:nvPr>
            <p:ph type="pic" sz="quarter" idx="20"/>
          </p:nvPr>
        </p:nvPicPr>
        <p:blipFill rotWithShape="1">
          <a:blip r:embed="rId9">
            <a:extLst>
              <a:ext uri="{28A0092B-C50C-407E-A947-70E740481C1C}">
                <a14:useLocalDpi xmlns:a14="http://schemas.microsoft.com/office/drawing/2010/main" val="0"/>
              </a:ext>
            </a:extLst>
          </a:blip>
          <a:srcRect t="4930" b="42898"/>
          <a:stretch/>
        </p:blipFill>
        <p:spPr/>
      </p:pic>
      <p:pic>
        <p:nvPicPr>
          <p:cNvPr id="15" name="Bildplatzhalter 5"/>
          <p:cNvPicPr>
            <a:picLocks noGrp="1" noChangeAspect="1"/>
          </p:cNvPicPr>
          <p:nvPr>
            <p:ph type="pic" sz="quarter" idx="15"/>
          </p:nvPr>
        </p:nvPicPr>
        <p:blipFill rotWithShape="1">
          <a:blip r:embed="rId10">
            <a:extLst>
              <a:ext uri="{28A0092B-C50C-407E-A947-70E740481C1C}">
                <a14:useLocalDpi xmlns:a14="http://schemas.microsoft.com/office/drawing/2010/main" val="0"/>
              </a:ext>
            </a:extLst>
          </a:blip>
          <a:srcRect t="23849" b="23849"/>
          <a:stretch/>
        </p:blipFill>
        <p:spPr/>
      </p:pic>
    </p:spTree>
    <p:extLst>
      <p:ext uri="{BB962C8B-B14F-4D97-AF65-F5344CB8AC3E}">
        <p14:creationId xmlns:p14="http://schemas.microsoft.com/office/powerpoint/2010/main" val="23262672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4FAB85E0-A4F1-9D41-9B37-349BAF403A17}"/>
              </a:ext>
            </a:extLst>
          </p:cNvPr>
          <p:cNvSpPr>
            <a:spLocks noGrp="1"/>
          </p:cNvSpPr>
          <p:nvPr>
            <p:ph type="title"/>
          </p:nvPr>
        </p:nvSpPr>
        <p:spPr/>
        <p:txBody>
          <a:bodyPr/>
          <a:lstStyle/>
          <a:p>
            <a:r>
              <a:rPr lang="en-GB" sz="2000" dirty="0"/>
              <a:t>Advantages in lighting design</a:t>
            </a:r>
            <a:endParaRPr lang="de-DE" sz="2000" dirty="0"/>
          </a:p>
        </p:txBody>
      </p:sp>
      <p:sp>
        <p:nvSpPr>
          <p:cNvPr id="4" name="Textplatzhalter 3">
            <a:extLst>
              <a:ext uri="{FF2B5EF4-FFF2-40B4-BE49-F238E27FC236}">
                <a16:creationId xmlns:a16="http://schemas.microsoft.com/office/drawing/2014/main" id="{C2E53E4A-53DA-3E4C-900F-0735FD523999}"/>
              </a:ext>
            </a:extLst>
          </p:cNvPr>
          <p:cNvSpPr>
            <a:spLocks noGrp="1"/>
          </p:cNvSpPr>
          <p:nvPr>
            <p:ph type="body" sz="quarter" idx="12"/>
          </p:nvPr>
        </p:nvSpPr>
        <p:spPr>
          <a:xfrm>
            <a:off x="272338" y="1563088"/>
            <a:ext cx="4806950" cy="3062699"/>
          </a:xfrm>
        </p:spPr>
        <p:txBody>
          <a:bodyPr/>
          <a:lstStyle/>
          <a:p>
            <a:pPr marL="0" indent="0">
              <a:buNone/>
            </a:pPr>
            <a:r>
              <a:rPr lang="en-GB" b="1" dirty="0"/>
              <a:t>Allow me: Your specialist for challenging environments </a:t>
            </a:r>
          </a:p>
          <a:p>
            <a:pPr marL="0" indent="0">
              <a:buNone/>
            </a:pPr>
            <a:r>
              <a:rPr lang="en-GB" dirty="0"/>
              <a:t>Aragon Fit LED was designed specifically for use in challenging surroundings. The luminaire is ideal e.g. for illuminating car parks, damp rooms in the food industry, canopied outdoor areas and areas with an adverse atmosphere. </a:t>
            </a:r>
            <a:endParaRPr lang="de-DE" dirty="0"/>
          </a:p>
        </p:txBody>
      </p:sp>
      <p:grpSp>
        <p:nvGrpSpPr>
          <p:cNvPr id="8" name="Gruppierung 1"/>
          <p:cNvGrpSpPr/>
          <p:nvPr/>
        </p:nvGrpSpPr>
        <p:grpSpPr>
          <a:xfrm>
            <a:off x="5258356" y="887250"/>
            <a:ext cx="572400" cy="579600"/>
            <a:chOff x="2892426" y="461700"/>
            <a:chExt cx="795600" cy="795600"/>
          </a:xfrm>
        </p:grpSpPr>
        <p:sp>
          <p:nvSpPr>
            <p:cNvPr id="9" name="Rechteck 8"/>
            <p:cNvSpPr>
              <a:spLocks noChangeAspect="1"/>
            </p:cNvSpPr>
            <p:nvPr userDrawn="1"/>
          </p:nvSpPr>
          <p:spPr>
            <a:xfrm>
              <a:off x="2892426" y="461700"/>
              <a:ext cx="795600" cy="795600"/>
            </a:xfrm>
            <a:prstGeom prst="rect">
              <a:avLst/>
            </a:prstGeom>
            <a:solidFill>
              <a:schemeClr val="tx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0" name="Bild 1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144036" y="662144"/>
              <a:ext cx="292379" cy="394712"/>
            </a:xfrm>
            <a:prstGeom prst="rect">
              <a:avLst/>
            </a:prstGeom>
          </p:spPr>
        </p:pic>
      </p:grpSp>
      <p:pic>
        <p:nvPicPr>
          <p:cNvPr id="7" name="Bildplatzhalter 6"/>
          <p:cNvPicPr>
            <a:picLocks noGrp="1" noChangeAspect="1"/>
          </p:cNvPicPr>
          <p:nvPr>
            <p:ph type="pic" sz="quarter" idx="10"/>
          </p:nvPr>
        </p:nvPicPr>
        <p:blipFill rotWithShape="1">
          <a:blip r:embed="rId3" cstate="print">
            <a:extLst>
              <a:ext uri="{28A0092B-C50C-407E-A947-70E740481C1C}">
                <a14:useLocalDpi xmlns:a14="http://schemas.microsoft.com/office/drawing/2010/main"/>
              </a:ext>
            </a:extLst>
          </a:blip>
          <a:srcRect/>
          <a:stretch/>
        </p:blipFill>
        <p:spPr>
          <a:xfrm>
            <a:off x="6264774" y="0"/>
            <a:ext cx="2879226" cy="5145088"/>
          </a:xfrm>
        </p:spPr>
      </p:pic>
    </p:spTree>
    <p:extLst>
      <p:ext uri="{BB962C8B-B14F-4D97-AF65-F5344CB8AC3E}">
        <p14:creationId xmlns:p14="http://schemas.microsoft.com/office/powerpoint/2010/main" val="22892824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3">
            <a:extLst>
              <a:ext uri="{FF2B5EF4-FFF2-40B4-BE49-F238E27FC236}">
                <a16:creationId xmlns:a16="http://schemas.microsoft.com/office/drawing/2014/main" id="{C2E53E4A-53DA-3E4C-900F-0735FD523999}"/>
              </a:ext>
            </a:extLst>
          </p:cNvPr>
          <p:cNvSpPr>
            <a:spLocks noGrp="1"/>
          </p:cNvSpPr>
          <p:nvPr>
            <p:ph type="body" sz="quarter" idx="12"/>
          </p:nvPr>
        </p:nvSpPr>
        <p:spPr>
          <a:xfrm>
            <a:off x="272338" y="1563088"/>
            <a:ext cx="4986018" cy="3062699"/>
          </a:xfrm>
        </p:spPr>
        <p:txBody>
          <a:bodyPr/>
          <a:lstStyle/>
          <a:p>
            <a:pPr marL="0" indent="0">
              <a:buNone/>
            </a:pPr>
            <a:r>
              <a:rPr lang="en-GB" b="1" dirty="0"/>
              <a:t>Wide modular range of optics – always the right light distribution </a:t>
            </a:r>
            <a:endParaRPr lang="de-DE" dirty="0"/>
          </a:p>
          <a:p>
            <a:pPr marL="0" indent="0">
              <a:buNone/>
            </a:pPr>
            <a:r>
              <a:rPr lang="en-GB" dirty="0"/>
              <a:t>Thanks to a wide selection of special optics and lumen packages, various applications can now be illuminated even better. Five optics are available, ranging from narrow to extremely wide distribution. There is also an asymmetric optic – perfect e.g. for payment areas or illuminating signs and posters in multi-storey car parks. An intuitively used comparison calculator minimises the effort involved in selecting and calculating the optimum number of luminaires. </a:t>
            </a:r>
            <a:endParaRPr lang="de-DE" dirty="0"/>
          </a:p>
          <a:p>
            <a:pPr marL="0" indent="0">
              <a:buNone/>
            </a:pPr>
            <a:endParaRPr lang="de-DE" dirty="0"/>
          </a:p>
        </p:txBody>
      </p:sp>
      <p:grpSp>
        <p:nvGrpSpPr>
          <p:cNvPr id="8" name="Gruppierung 1"/>
          <p:cNvGrpSpPr/>
          <p:nvPr/>
        </p:nvGrpSpPr>
        <p:grpSpPr>
          <a:xfrm>
            <a:off x="5258356" y="887250"/>
            <a:ext cx="572400" cy="579600"/>
            <a:chOff x="2892426" y="461700"/>
            <a:chExt cx="795600" cy="795600"/>
          </a:xfrm>
        </p:grpSpPr>
        <p:sp>
          <p:nvSpPr>
            <p:cNvPr id="9" name="Rechteck 8"/>
            <p:cNvSpPr>
              <a:spLocks noChangeAspect="1"/>
            </p:cNvSpPr>
            <p:nvPr userDrawn="1"/>
          </p:nvSpPr>
          <p:spPr>
            <a:xfrm>
              <a:off x="2892426" y="461700"/>
              <a:ext cx="795600" cy="795600"/>
            </a:xfrm>
            <a:prstGeom prst="rect">
              <a:avLst/>
            </a:prstGeom>
            <a:solidFill>
              <a:schemeClr val="tx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0" name="Bild 1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144036" y="662144"/>
              <a:ext cx="292379" cy="394712"/>
            </a:xfrm>
            <a:prstGeom prst="rect">
              <a:avLst/>
            </a:prstGeom>
          </p:spPr>
        </p:pic>
      </p:grpSp>
      <p:sp>
        <p:nvSpPr>
          <p:cNvPr id="13" name="Titel 2">
            <a:extLst>
              <a:ext uri="{FF2B5EF4-FFF2-40B4-BE49-F238E27FC236}">
                <a16:creationId xmlns:a16="http://schemas.microsoft.com/office/drawing/2014/main" id="{4FAB85E0-A4F1-9D41-9B37-349BAF403A17}"/>
              </a:ext>
            </a:extLst>
          </p:cNvPr>
          <p:cNvSpPr>
            <a:spLocks noGrp="1"/>
          </p:cNvSpPr>
          <p:nvPr>
            <p:ph type="title"/>
          </p:nvPr>
        </p:nvSpPr>
        <p:spPr/>
        <p:txBody>
          <a:bodyPr/>
          <a:lstStyle/>
          <a:p>
            <a:r>
              <a:rPr lang="en-GB" sz="2000" dirty="0"/>
              <a:t>Advantages in lighting design</a:t>
            </a:r>
            <a:endParaRPr lang="de-DE" sz="2000" dirty="0"/>
          </a:p>
        </p:txBody>
      </p:sp>
      <p:pic>
        <p:nvPicPr>
          <p:cNvPr id="12" name="Bildplatzhalter 5"/>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2279" r="12279"/>
          <a:stretch>
            <a:fillRect/>
          </a:stretch>
        </p:blipFill>
        <p:spPr>
          <a:xfrm>
            <a:off x="6264275" y="0"/>
            <a:ext cx="2879725" cy="2544763"/>
          </a:xfrm>
        </p:spPr>
      </p:pic>
      <p:pic>
        <p:nvPicPr>
          <p:cNvPr id="14" name="Grafik 13"/>
          <p:cNvPicPr>
            <a:picLocks noChangeAspect="1"/>
          </p:cNvPicPr>
          <p:nvPr/>
        </p:nvPicPr>
        <p:blipFill rotWithShape="1">
          <a:blip r:embed="rId4">
            <a:extLst>
              <a:ext uri="{28A0092B-C50C-407E-A947-70E740481C1C}">
                <a14:useLocalDpi xmlns:a14="http://schemas.microsoft.com/office/drawing/2010/main" val="0"/>
              </a:ext>
            </a:extLst>
          </a:blip>
          <a:srcRect l="24605" r="10584"/>
          <a:stretch/>
        </p:blipFill>
        <p:spPr>
          <a:xfrm>
            <a:off x="6267938" y="2608263"/>
            <a:ext cx="2876062" cy="2536825"/>
          </a:xfrm>
          <a:prstGeom prst="rect">
            <a:avLst/>
          </a:prstGeom>
        </p:spPr>
      </p:pic>
    </p:spTree>
    <p:extLst>
      <p:ext uri="{BB962C8B-B14F-4D97-AF65-F5344CB8AC3E}">
        <p14:creationId xmlns:p14="http://schemas.microsoft.com/office/powerpoint/2010/main" val="41685058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4FAB85E0-A4F1-9D41-9B37-349BAF403A17}"/>
              </a:ext>
            </a:extLst>
          </p:cNvPr>
          <p:cNvSpPr>
            <a:spLocks noGrp="1"/>
          </p:cNvSpPr>
          <p:nvPr>
            <p:ph type="title"/>
          </p:nvPr>
        </p:nvSpPr>
        <p:spPr/>
        <p:txBody>
          <a:bodyPr/>
          <a:lstStyle/>
          <a:p>
            <a:r>
              <a:rPr lang="en-GB" sz="2000" dirty="0"/>
              <a:t>Advantages in lighting design</a:t>
            </a:r>
            <a:endParaRPr lang="de-DE" sz="2000" dirty="0"/>
          </a:p>
        </p:txBody>
      </p:sp>
      <p:sp>
        <p:nvSpPr>
          <p:cNvPr id="4" name="Textplatzhalter 3">
            <a:extLst>
              <a:ext uri="{FF2B5EF4-FFF2-40B4-BE49-F238E27FC236}">
                <a16:creationId xmlns:a16="http://schemas.microsoft.com/office/drawing/2014/main" id="{C2E53E4A-53DA-3E4C-900F-0735FD523999}"/>
              </a:ext>
            </a:extLst>
          </p:cNvPr>
          <p:cNvSpPr>
            <a:spLocks noGrp="1"/>
          </p:cNvSpPr>
          <p:nvPr>
            <p:ph type="body" sz="quarter" idx="12"/>
          </p:nvPr>
        </p:nvSpPr>
        <p:spPr>
          <a:xfrm>
            <a:off x="272338" y="1563088"/>
            <a:ext cx="4806950" cy="3062699"/>
          </a:xfrm>
        </p:spPr>
        <p:txBody>
          <a:bodyPr/>
          <a:lstStyle/>
          <a:p>
            <a:pPr marL="0" indent="0">
              <a:buNone/>
            </a:pPr>
            <a:r>
              <a:rPr lang="en-GB" b="1" dirty="0"/>
              <a:t>A new luminaire for new standards</a:t>
            </a:r>
            <a:endParaRPr lang="de-DE" dirty="0"/>
          </a:p>
          <a:p>
            <a:pPr marL="0" indent="0">
              <a:buNone/>
            </a:pPr>
            <a:r>
              <a:rPr lang="en-GB" dirty="0"/>
              <a:t>The new DIN 67528 standard for "Lighting in public car-parks and on public off-street parking spaces" has tightened the lighting requirements, e.g. regarding uniformity and glare control. This is no problem for Aragon Fit LED when fitted with the special car park optic.</a:t>
            </a:r>
            <a:endParaRPr lang="de-DE" dirty="0"/>
          </a:p>
        </p:txBody>
      </p:sp>
      <p:grpSp>
        <p:nvGrpSpPr>
          <p:cNvPr id="8" name="Gruppierung 1"/>
          <p:cNvGrpSpPr/>
          <p:nvPr/>
        </p:nvGrpSpPr>
        <p:grpSpPr>
          <a:xfrm>
            <a:off x="5258356" y="887250"/>
            <a:ext cx="572400" cy="579600"/>
            <a:chOff x="2892426" y="461700"/>
            <a:chExt cx="795600" cy="795600"/>
          </a:xfrm>
        </p:grpSpPr>
        <p:sp>
          <p:nvSpPr>
            <p:cNvPr id="9" name="Rechteck 8"/>
            <p:cNvSpPr>
              <a:spLocks noChangeAspect="1"/>
            </p:cNvSpPr>
            <p:nvPr userDrawn="1"/>
          </p:nvSpPr>
          <p:spPr>
            <a:xfrm>
              <a:off x="2892426" y="461700"/>
              <a:ext cx="795600" cy="795600"/>
            </a:xfrm>
            <a:prstGeom prst="rect">
              <a:avLst/>
            </a:prstGeom>
            <a:solidFill>
              <a:schemeClr val="tx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0" name="Bild 1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144036" y="662144"/>
              <a:ext cx="292379" cy="394712"/>
            </a:xfrm>
            <a:prstGeom prst="rect">
              <a:avLst/>
            </a:prstGeom>
          </p:spPr>
        </p:pic>
      </p:grpSp>
      <p:pic>
        <p:nvPicPr>
          <p:cNvPr id="12" name="Bildplatzhalter 12"/>
          <p:cNvPicPr>
            <a:picLocks noChangeAspect="1"/>
          </p:cNvPicPr>
          <p:nvPr/>
        </p:nvPicPr>
        <p:blipFill rotWithShape="1">
          <a:blip r:embed="rId3" cstate="print">
            <a:extLst>
              <a:ext uri="{28A0092B-C50C-407E-A947-70E740481C1C}">
                <a14:useLocalDpi xmlns:a14="http://schemas.microsoft.com/office/drawing/2010/main"/>
              </a:ext>
            </a:extLst>
          </a:blip>
          <a:srcRect t="-124"/>
          <a:stretch/>
        </p:blipFill>
        <p:spPr>
          <a:xfrm>
            <a:off x="6260123" y="0"/>
            <a:ext cx="2883877" cy="5145088"/>
          </a:xfrm>
          <a:prstGeom prst="rect">
            <a:avLst/>
          </a:prstGeom>
        </p:spPr>
      </p:pic>
    </p:spTree>
    <p:extLst>
      <p:ext uri="{BB962C8B-B14F-4D97-AF65-F5344CB8AC3E}">
        <p14:creationId xmlns:p14="http://schemas.microsoft.com/office/powerpoint/2010/main" val="935327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4FAB85E0-A4F1-9D41-9B37-349BAF403A17}"/>
              </a:ext>
            </a:extLst>
          </p:cNvPr>
          <p:cNvSpPr>
            <a:spLocks noGrp="1"/>
          </p:cNvSpPr>
          <p:nvPr>
            <p:ph type="title"/>
          </p:nvPr>
        </p:nvSpPr>
        <p:spPr/>
        <p:txBody>
          <a:bodyPr/>
          <a:lstStyle/>
          <a:p>
            <a:r>
              <a:rPr lang="en-GB" sz="2000" dirty="0"/>
              <a:t>Advantages in lighting design</a:t>
            </a:r>
            <a:endParaRPr lang="de-DE" sz="2000" dirty="0"/>
          </a:p>
        </p:txBody>
      </p:sp>
      <p:sp>
        <p:nvSpPr>
          <p:cNvPr id="4" name="Textplatzhalter 3">
            <a:extLst>
              <a:ext uri="{FF2B5EF4-FFF2-40B4-BE49-F238E27FC236}">
                <a16:creationId xmlns:a16="http://schemas.microsoft.com/office/drawing/2014/main" id="{C2E53E4A-53DA-3E4C-900F-0735FD523999}"/>
              </a:ext>
            </a:extLst>
          </p:cNvPr>
          <p:cNvSpPr>
            <a:spLocks noGrp="1"/>
          </p:cNvSpPr>
          <p:nvPr>
            <p:ph type="body" sz="quarter" idx="12"/>
          </p:nvPr>
        </p:nvSpPr>
        <p:spPr>
          <a:xfrm>
            <a:off x="272338" y="1563088"/>
            <a:ext cx="4806950" cy="3062699"/>
          </a:xfrm>
        </p:spPr>
        <p:txBody>
          <a:bodyPr/>
          <a:lstStyle/>
          <a:p>
            <a:pPr marL="0" indent="0">
              <a:buNone/>
            </a:pPr>
            <a:r>
              <a:rPr lang="en-GB" b="1" dirty="0"/>
              <a:t>Interchangeable components – less effort, more flexibility and sustainability </a:t>
            </a:r>
            <a:endParaRPr lang="de-DE" dirty="0"/>
          </a:p>
          <a:p>
            <a:pPr marL="0" indent="0">
              <a:buNone/>
            </a:pPr>
            <a:r>
              <a:rPr lang="en-GB" dirty="0"/>
              <a:t>Thanks to the modular design, individual components of the luminaires can be quickly and easily exchanged. This enables particularly simple, low-cost maintenance and makes Aragon Fit LED extremely flexible: if the lighting requirements change – e. g. due to a change in use of the room – only the corresponding components need to be exchanged. The result: lower costs and greater sustainability. </a:t>
            </a:r>
            <a:endParaRPr lang="de-DE" dirty="0"/>
          </a:p>
          <a:p>
            <a:pPr marL="0" indent="0">
              <a:buNone/>
            </a:pPr>
            <a:endParaRPr lang="de-DE" dirty="0"/>
          </a:p>
        </p:txBody>
      </p:sp>
      <p:grpSp>
        <p:nvGrpSpPr>
          <p:cNvPr id="8" name="Gruppierung 1"/>
          <p:cNvGrpSpPr/>
          <p:nvPr/>
        </p:nvGrpSpPr>
        <p:grpSpPr>
          <a:xfrm>
            <a:off x="5258356" y="887250"/>
            <a:ext cx="572400" cy="579600"/>
            <a:chOff x="2892426" y="461700"/>
            <a:chExt cx="795600" cy="795600"/>
          </a:xfrm>
        </p:grpSpPr>
        <p:sp>
          <p:nvSpPr>
            <p:cNvPr id="9" name="Rechteck 8"/>
            <p:cNvSpPr>
              <a:spLocks noChangeAspect="1"/>
            </p:cNvSpPr>
            <p:nvPr userDrawn="1"/>
          </p:nvSpPr>
          <p:spPr>
            <a:xfrm>
              <a:off x="2892426" y="461700"/>
              <a:ext cx="795600" cy="795600"/>
            </a:xfrm>
            <a:prstGeom prst="rect">
              <a:avLst/>
            </a:prstGeom>
            <a:solidFill>
              <a:schemeClr val="tx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0" name="Bild 1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144036" y="662144"/>
              <a:ext cx="292379" cy="394712"/>
            </a:xfrm>
            <a:prstGeom prst="rect">
              <a:avLst/>
            </a:prstGeom>
          </p:spPr>
        </p:pic>
      </p:grpSp>
      <p:pic>
        <p:nvPicPr>
          <p:cNvPr id="5" name="Bildplatzhalter 4"/>
          <p:cNvPicPr>
            <a:picLocks noGrp="1" noChangeAspect="1"/>
          </p:cNvPicPr>
          <p:nvPr>
            <p:ph type="pic" sz="quarter" idx="10"/>
          </p:nvPr>
        </p:nvPicPr>
        <p:blipFill>
          <a:blip r:embed="rId3" cstate="print">
            <a:extLst>
              <a:ext uri="{28A0092B-C50C-407E-A947-70E740481C1C}">
                <a14:useLocalDpi xmlns:a14="http://schemas.microsoft.com/office/drawing/2010/main"/>
              </a:ext>
            </a:extLst>
          </a:blip>
          <a:srcRect/>
          <a:stretch>
            <a:fillRect/>
          </a:stretch>
        </p:blipFill>
        <p:spPr>
          <a:xfrm>
            <a:off x="6264275" y="0"/>
            <a:ext cx="2879725" cy="5145088"/>
          </a:xfrm>
        </p:spPr>
      </p:pic>
    </p:spTree>
    <p:extLst>
      <p:ext uri="{BB962C8B-B14F-4D97-AF65-F5344CB8AC3E}">
        <p14:creationId xmlns:p14="http://schemas.microsoft.com/office/powerpoint/2010/main" val="1847779080"/>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5D2FD7B437B2946995D32AF771939E0" ma:contentTypeVersion="3" ma:contentTypeDescription="Create a new document." ma:contentTypeScope="" ma:versionID="2ba10cb748974c95523e84d5016e805c">
  <xsd:schema xmlns:xsd="http://www.w3.org/2001/XMLSchema" xmlns:xs="http://www.w3.org/2001/XMLSchema" xmlns:p="http://schemas.microsoft.com/office/2006/metadata/properties" xmlns:ns2="29426f13-39b3-4534-b78d-82f0973179fe" targetNamespace="http://schemas.microsoft.com/office/2006/metadata/properties" ma:root="true" ma:fieldsID="906e4941badc6a946083a96beaf93b3a" ns2:_="">
    <xsd:import namespace="29426f13-39b3-4534-b78d-82f0973179fe"/>
    <xsd:element name="properties">
      <xsd:complexType>
        <xsd:sequence>
          <xsd:element name="documentManagement">
            <xsd:complexType>
              <xsd:all>
                <xsd:element ref="ns2:MediaServiceMetadata" minOccurs="0"/>
                <xsd:element ref="ns2:MediaServiceFastMetadata"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9426f13-39b3-4534-b78d-82f0973179f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DDB5AC72-1C3F-4AF0-9C9E-208F190298A1}"/>
</file>

<file path=customXml/itemProps2.xml><?xml version="1.0" encoding="utf-8"?>
<ds:datastoreItem xmlns:ds="http://schemas.openxmlformats.org/officeDocument/2006/customXml" ds:itemID="{E7500D9E-7423-4214-BE01-A8BA06925FC4}">
  <ds:schemaRefs>
    <ds:schemaRef ds:uri="http://schemas.microsoft.com/sharepoint/v3/contenttype/forms"/>
  </ds:schemaRefs>
</ds:datastoreItem>
</file>

<file path=customXml/itemProps3.xml><?xml version="1.0" encoding="utf-8"?>
<ds:datastoreItem xmlns:ds="http://schemas.openxmlformats.org/officeDocument/2006/customXml" ds:itemID="{42667DE0-844F-49A1-AED4-4F2202F93093}">
  <ds:schemaRefs>
    <ds:schemaRef ds:uri="a0521d16-f2c4-45fa-8765-e3bb03618e65"/>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2f3e3d9d-aded-4e5e-8f2b-f508d572b77f"/>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0</TotalTime>
  <Words>2014</Words>
  <Application>Microsoft Office PowerPoint</Application>
  <PresentationFormat>Personalizado</PresentationFormat>
  <Paragraphs>136</Paragraphs>
  <Slides>34</Slides>
  <Notes>5</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34</vt:i4>
      </vt:variant>
    </vt:vector>
  </HeadingPairs>
  <TitlesOfParts>
    <vt:vector size="39" baseType="lpstr">
      <vt:lpstr>Arial</vt:lpstr>
      <vt:lpstr>Calibri</vt:lpstr>
      <vt:lpstr>Din-Bold</vt:lpstr>
      <vt:lpstr>Verdana</vt:lpstr>
      <vt:lpstr>Office</vt:lpstr>
      <vt:lpstr>WELCOME AT TRILUX  www.trilux.com</vt:lpstr>
      <vt:lpstr>Presentación de PowerPoint</vt:lpstr>
      <vt:lpstr>The challenge </vt:lpstr>
      <vt:lpstr>THE SOLUTION</vt:lpstr>
      <vt:lpstr>Presentación de PowerPoint</vt:lpstr>
      <vt:lpstr>Advantages in lighting design</vt:lpstr>
      <vt:lpstr>Advantages in lighting design</vt:lpstr>
      <vt:lpstr>Advantages in lighting design</vt:lpstr>
      <vt:lpstr>Advantages in lighting design</vt:lpstr>
      <vt:lpstr>Advantages in lighting design</vt:lpstr>
      <vt:lpstr>BENEFITS DURING INSTALLATION</vt:lpstr>
      <vt:lpstr>BENEFITS DURING INSTALLATION</vt:lpstr>
      <vt:lpstr>BENEFITS DURING INSTALLATION</vt:lpstr>
      <vt:lpstr>BENEFITS DURING INSTALLATION</vt:lpstr>
      <vt:lpstr>ADVANTAGES IN OPERATION</vt:lpstr>
      <vt:lpstr>ADVANTAGES IN OPERATION</vt:lpstr>
      <vt:lpstr>ADVANTAGES IN OPERATION</vt:lpstr>
      <vt:lpstr>ADVANTAGES IN OPERATION</vt:lpstr>
      <vt:lpstr>ADVANTAGES IN OPERATION</vt:lpstr>
      <vt:lpstr>ADVANTAGES IN OPERATION</vt:lpstr>
      <vt:lpstr>ADVANTAGES IN OPERATION</vt:lpstr>
      <vt:lpstr>ADVANTAGES IN OPERATION</vt:lpstr>
      <vt:lpstr>Presentación de PowerPoint</vt:lpstr>
      <vt:lpstr>ADVANTAGES IN OPERATION</vt:lpstr>
      <vt:lpstr>ADVANTAGES IN OPERATION</vt:lpstr>
      <vt:lpstr>ADVANTAGES IN OPERATION</vt:lpstr>
      <vt:lpstr>Presentación de PowerPoint</vt:lpstr>
      <vt:lpstr>Presentación de PowerPoint</vt:lpstr>
      <vt:lpstr>Presentación de PowerPoint</vt:lpstr>
      <vt:lpstr>Technical features</vt:lpstr>
      <vt:lpstr>Application INDUStry</vt:lpstr>
      <vt:lpstr>Bullet points</vt:lpstr>
      <vt:lpstr>Presentación de PowerPoint</vt:lpstr>
      <vt:lpstr>Thank you for your attention!  www.trilux.com</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Andreas Utsch</dc:creator>
  <cp:lastModifiedBy>Rüschenbaum Patrick</cp:lastModifiedBy>
  <cp:revision>251</cp:revision>
  <dcterms:created xsi:type="dcterms:W3CDTF">2018-07-24T07:41:46Z</dcterms:created>
  <dcterms:modified xsi:type="dcterms:W3CDTF">2021-12-21T12:38:58Z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0x01010025D2FD7B437B2946995D32AF771939E0</vt:lpwstr>
  </property>
</Properties>
</file>