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1"/>
  </p:sldMasterIdLst>
  <p:notesMasterIdLst>
    <p:notesMasterId r:id="rId24"/>
  </p:notesMasterIdLst>
  <p:sldIdLst>
    <p:sldId id="534" r:id="rId2"/>
    <p:sldId id="539" r:id="rId3"/>
    <p:sldId id="540" r:id="rId4"/>
    <p:sldId id="569" r:id="rId5"/>
    <p:sldId id="541" r:id="rId6"/>
    <p:sldId id="565" r:id="rId7"/>
    <p:sldId id="570" r:id="rId8"/>
    <p:sldId id="571" r:id="rId9"/>
    <p:sldId id="572" r:id="rId10"/>
    <p:sldId id="542" r:id="rId11"/>
    <p:sldId id="573" r:id="rId12"/>
    <p:sldId id="574" r:id="rId13"/>
    <p:sldId id="543" r:id="rId14"/>
    <p:sldId id="547" r:id="rId15"/>
    <p:sldId id="575" r:id="rId16"/>
    <p:sldId id="553" r:id="rId17"/>
    <p:sldId id="552" r:id="rId18"/>
    <p:sldId id="578" r:id="rId19"/>
    <p:sldId id="579" r:id="rId20"/>
    <p:sldId id="580" r:id="rId21"/>
    <p:sldId id="581" r:id="rId22"/>
    <p:sldId id="544" r:id="rId23"/>
  </p:sldIdLst>
  <p:sldSz cx="9144000" cy="6858000" type="screen4x3"/>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2880" userDrawn="1">
          <p15:clr>
            <a:srgbClr val="A4A3A4"/>
          </p15:clr>
        </p15:guide>
        <p15:guide id="5"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99B815"/>
    <a:srgbClr val="8A8A9B"/>
    <a:srgbClr val="AAB83C"/>
    <a:srgbClr val="CDCDCD"/>
    <a:srgbClr val="FF00FF"/>
    <a:srgbClr val="89E909"/>
    <a:srgbClr val="00FF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15" autoAdjust="0"/>
    <p:restoredTop sz="93542" autoAdjust="0"/>
  </p:normalViewPr>
  <p:slideViewPr>
    <p:cSldViewPr snapToGrid="0">
      <p:cViewPr varScale="1">
        <p:scale>
          <a:sx n="59" d="100"/>
          <a:sy n="59" d="100"/>
        </p:scale>
        <p:origin x="1240" y="56"/>
      </p:cViewPr>
      <p:guideLst>
        <p:guide pos="288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öhm Alexa" userId="22af6619-27f0-49ad-ab78-500aa29d5389" providerId="ADAL" clId="{6558CFBC-ED02-40C7-BB91-3FDFDB634C83}"/>
    <pc:docChg chg="modSld">
      <pc:chgData name="Böhm Alexa" userId="22af6619-27f0-49ad-ab78-500aa29d5389" providerId="ADAL" clId="{6558CFBC-ED02-40C7-BB91-3FDFDB634C83}" dt="2020-07-16T11:07:50.388" v="1" actId="20577"/>
      <pc:docMkLst>
        <pc:docMk/>
      </pc:docMkLst>
      <pc:sldChg chg="modSp mod">
        <pc:chgData name="Böhm Alexa" userId="22af6619-27f0-49ad-ab78-500aa29d5389" providerId="ADAL" clId="{6558CFBC-ED02-40C7-BB91-3FDFDB634C83}" dt="2020-07-16T11:07:50.388" v="1" actId="20577"/>
        <pc:sldMkLst>
          <pc:docMk/>
          <pc:sldMk cId="750467568" sldId="570"/>
        </pc:sldMkLst>
        <pc:spChg chg="mod">
          <ac:chgData name="Böhm Alexa" userId="22af6619-27f0-49ad-ab78-500aa29d5389" providerId="ADAL" clId="{6558CFBC-ED02-40C7-BB91-3FDFDB634C83}" dt="2020-07-16T11:07:50.388" v="1" actId="20577"/>
          <ac:spMkLst>
            <pc:docMk/>
            <pc:sldMk cId="750467568" sldId="570"/>
            <ac:spMk id="8" creationId="{00000000-0000-0000-0000-000000000000}"/>
          </ac:spMkLst>
        </pc:spChg>
      </pc:sldChg>
    </pc:docChg>
  </pc:docChgLst>
  <pc:docChgLst>
    <pc:chgData name="Böhm Alexa" userId="S::013505@trilux.de::22af6619-27f0-49ad-ab78-500aa29d5389" providerId="AD" clId="Web-{5AA4173A-53C4-E0F7-D7E2-0389CBB394DD}"/>
    <pc:docChg chg="modSld">
      <pc:chgData name="Böhm Alexa" userId="S::013505@trilux.de::22af6619-27f0-49ad-ab78-500aa29d5389" providerId="AD" clId="Web-{5AA4173A-53C4-E0F7-D7E2-0389CBB394DD}" dt="2020-03-18T09:27:04.652" v="29" actId="14100"/>
      <pc:docMkLst>
        <pc:docMk/>
      </pc:docMkLst>
      <pc:sldChg chg="modSp">
        <pc:chgData name="Böhm Alexa" userId="S::013505@trilux.de::22af6619-27f0-49ad-ab78-500aa29d5389" providerId="AD" clId="Web-{5AA4173A-53C4-E0F7-D7E2-0389CBB394DD}" dt="2020-03-18T09:23:54.869" v="2" actId="20577"/>
        <pc:sldMkLst>
          <pc:docMk/>
          <pc:sldMk cId="1725821523" sldId="574"/>
        </pc:sldMkLst>
        <pc:spChg chg="mod">
          <ac:chgData name="Böhm Alexa" userId="S::013505@trilux.de::22af6619-27f0-49ad-ab78-500aa29d5389" providerId="AD" clId="Web-{5AA4173A-53C4-E0F7-D7E2-0389CBB394DD}" dt="2020-03-18T09:23:54.869" v="2" actId="20577"/>
          <ac:spMkLst>
            <pc:docMk/>
            <pc:sldMk cId="1725821523" sldId="574"/>
            <ac:spMk id="3" creationId="{00000000-0000-0000-0000-000000000000}"/>
          </ac:spMkLst>
        </pc:spChg>
      </pc:sldChg>
      <pc:sldChg chg="addSp delSp modSp">
        <pc:chgData name="Böhm Alexa" userId="S::013505@trilux.de::22af6619-27f0-49ad-ab78-500aa29d5389" providerId="AD" clId="Web-{5AA4173A-53C4-E0F7-D7E2-0389CBB394DD}" dt="2020-03-18T09:27:04.652" v="29" actId="14100"/>
        <pc:sldMkLst>
          <pc:docMk/>
          <pc:sldMk cId="2831688708" sldId="580"/>
        </pc:sldMkLst>
        <pc:spChg chg="del">
          <ac:chgData name="Böhm Alexa" userId="S::013505@trilux.de::22af6619-27f0-49ad-ab78-500aa29d5389" providerId="AD" clId="Web-{5AA4173A-53C4-E0F7-D7E2-0389CBB394DD}" dt="2020-03-18T09:24:37.651" v="9"/>
          <ac:spMkLst>
            <pc:docMk/>
            <pc:sldMk cId="2831688708" sldId="580"/>
            <ac:spMk id="20" creationId="{BB36C4FD-F30E-46F4-82F9-985E3CCCE8B5}"/>
          </ac:spMkLst>
        </pc:spChg>
        <pc:picChg chg="add del mod">
          <ac:chgData name="Böhm Alexa" userId="S::013505@trilux.de::22af6619-27f0-49ad-ab78-500aa29d5389" providerId="AD" clId="Web-{5AA4173A-53C4-E0F7-D7E2-0389CBB394DD}" dt="2020-03-18T09:24:34.010" v="7"/>
          <ac:picMkLst>
            <pc:docMk/>
            <pc:sldMk cId="2831688708" sldId="580"/>
            <ac:picMk id="2" creationId="{D6A4EF51-7A94-4EBE-AA87-17535D1B4C4D}"/>
          </ac:picMkLst>
        </pc:picChg>
        <pc:picChg chg="add mod">
          <ac:chgData name="Böhm Alexa" userId="S::013505@trilux.de::22af6619-27f0-49ad-ab78-500aa29d5389" providerId="AD" clId="Web-{5AA4173A-53C4-E0F7-D7E2-0389CBB394DD}" dt="2020-03-18T09:27:04.652" v="29" actId="14100"/>
          <ac:picMkLst>
            <pc:docMk/>
            <pc:sldMk cId="2831688708" sldId="580"/>
            <ac:picMk id="5" creationId="{B052C796-33C7-4373-AC41-A5A2F4BCA61E}"/>
          </ac:picMkLst>
        </pc:picChg>
        <pc:picChg chg="del">
          <ac:chgData name="Böhm Alexa" userId="S::013505@trilux.de::22af6619-27f0-49ad-ab78-500aa29d5389" providerId="AD" clId="Web-{5AA4173A-53C4-E0F7-D7E2-0389CBB394DD}" dt="2020-03-18T09:24:35.214" v="8"/>
          <ac:picMkLst>
            <pc:docMk/>
            <pc:sldMk cId="2831688708" sldId="580"/>
            <ac:picMk id="19" creationId="{3A6B9713-3CE7-4630-A9B5-C5239303E639}"/>
          </ac:picMkLst>
        </pc:picChg>
      </pc:sldChg>
      <pc:sldChg chg="addSp delSp modSp">
        <pc:chgData name="Böhm Alexa" userId="S::013505@trilux.de::22af6619-27f0-49ad-ab78-500aa29d5389" providerId="AD" clId="Web-{5AA4173A-53C4-E0F7-D7E2-0389CBB394DD}" dt="2020-03-18T09:26:16.543" v="27"/>
        <pc:sldMkLst>
          <pc:docMk/>
          <pc:sldMk cId="2515961770" sldId="581"/>
        </pc:sldMkLst>
        <pc:spChg chg="add mod">
          <ac:chgData name="Böhm Alexa" userId="S::013505@trilux.de::22af6619-27f0-49ad-ab78-500aa29d5389" providerId="AD" clId="Web-{5AA4173A-53C4-E0F7-D7E2-0389CBB394DD}" dt="2020-03-18T09:25:57.996" v="26"/>
          <ac:spMkLst>
            <pc:docMk/>
            <pc:sldMk cId="2515961770" sldId="581"/>
            <ac:spMk id="4" creationId="{8F069347-47BA-4379-A794-12191553F392}"/>
          </ac:spMkLst>
        </pc:spChg>
        <pc:spChg chg="add mod">
          <ac:chgData name="Böhm Alexa" userId="S::013505@trilux.de::22af6619-27f0-49ad-ab78-500aa29d5389" providerId="AD" clId="Web-{5AA4173A-53C4-E0F7-D7E2-0389CBB394DD}" dt="2020-03-18T09:26:16.543" v="27"/>
          <ac:spMkLst>
            <pc:docMk/>
            <pc:sldMk cId="2515961770" sldId="581"/>
            <ac:spMk id="6" creationId="{51E94367-C0C8-4065-B1B6-1FA739FCDEA7}"/>
          </ac:spMkLst>
        </pc:spChg>
        <pc:picChg chg="add del mod">
          <ac:chgData name="Böhm Alexa" userId="S::013505@trilux.de::22af6619-27f0-49ad-ab78-500aa29d5389" providerId="AD" clId="Web-{5AA4173A-53C4-E0F7-D7E2-0389CBB394DD}" dt="2020-03-18T09:25:10.730" v="15"/>
          <ac:picMkLst>
            <pc:docMk/>
            <pc:sldMk cId="2515961770" sldId="581"/>
            <ac:picMk id="2" creationId="{DCE32D91-8827-4B69-949B-75D603486EF1}"/>
          </ac:picMkLst>
        </pc:picChg>
      </pc:sldChg>
    </pc:docChg>
  </pc:docChgLst>
  <pc:docChgLst>
    <pc:chgData name="Böhm Alexa" userId="22af6619-27f0-49ad-ab78-500aa29d5389" providerId="ADAL" clId="{706C6D7E-6160-4F8D-AB97-03E95E92D5F8}"/>
    <pc:docChg chg="custSel modSld">
      <pc:chgData name="Böhm Alexa" userId="22af6619-27f0-49ad-ab78-500aa29d5389" providerId="ADAL" clId="{706C6D7E-6160-4F8D-AB97-03E95E92D5F8}" dt="2020-08-17T06:53:37.052" v="6" actId="22"/>
      <pc:docMkLst>
        <pc:docMk/>
      </pc:docMkLst>
      <pc:sldChg chg="addSp delSp mod">
        <pc:chgData name="Böhm Alexa" userId="22af6619-27f0-49ad-ab78-500aa29d5389" providerId="ADAL" clId="{706C6D7E-6160-4F8D-AB97-03E95E92D5F8}" dt="2020-08-17T06:53:37.052" v="6" actId="22"/>
        <pc:sldMkLst>
          <pc:docMk/>
          <pc:sldMk cId="2022904782" sldId="543"/>
        </pc:sldMkLst>
        <pc:picChg chg="add">
          <ac:chgData name="Böhm Alexa" userId="22af6619-27f0-49ad-ab78-500aa29d5389" providerId="ADAL" clId="{706C6D7E-6160-4F8D-AB97-03E95E92D5F8}" dt="2020-08-17T06:53:37.052" v="6" actId="22"/>
          <ac:picMkLst>
            <pc:docMk/>
            <pc:sldMk cId="2022904782" sldId="543"/>
            <ac:picMk id="2" creationId="{06B19F7F-57A5-40A4-8AE6-12D06B21E97A}"/>
          </ac:picMkLst>
        </pc:picChg>
        <pc:picChg chg="del">
          <ac:chgData name="Böhm Alexa" userId="22af6619-27f0-49ad-ab78-500aa29d5389" providerId="ADAL" clId="{706C6D7E-6160-4F8D-AB97-03E95E92D5F8}" dt="2020-08-17T06:53:36.801" v="5" actId="478"/>
          <ac:picMkLst>
            <pc:docMk/>
            <pc:sldMk cId="2022904782" sldId="543"/>
            <ac:picMk id="6" creationId="{5E86AB16-5190-43D9-9692-AFFB5AF3DB3A}"/>
          </ac:picMkLst>
        </pc:picChg>
      </pc:sldChg>
      <pc:sldChg chg="addSp delSp mod delAnim">
        <pc:chgData name="Böhm Alexa" userId="22af6619-27f0-49ad-ab78-500aa29d5389" providerId="ADAL" clId="{706C6D7E-6160-4F8D-AB97-03E95E92D5F8}" dt="2020-08-17T06:53:23.357" v="2" actId="22"/>
        <pc:sldMkLst>
          <pc:docMk/>
          <pc:sldMk cId="3926361544" sldId="569"/>
        </pc:sldMkLst>
        <pc:picChg chg="add">
          <ac:chgData name="Böhm Alexa" userId="22af6619-27f0-49ad-ab78-500aa29d5389" providerId="ADAL" clId="{706C6D7E-6160-4F8D-AB97-03E95E92D5F8}" dt="2020-08-17T06:53:23.357" v="2" actId="22"/>
          <ac:picMkLst>
            <pc:docMk/>
            <pc:sldMk cId="3926361544" sldId="569"/>
            <ac:picMk id="2" creationId="{31D4D63D-5194-4F43-B5D2-FF6D89E2933C}"/>
          </ac:picMkLst>
        </pc:picChg>
        <pc:picChg chg="del">
          <ac:chgData name="Böhm Alexa" userId="22af6619-27f0-49ad-ab78-500aa29d5389" providerId="ADAL" clId="{706C6D7E-6160-4F8D-AB97-03E95E92D5F8}" dt="2020-08-17T06:53:22.347" v="0" actId="478"/>
          <ac:picMkLst>
            <pc:docMk/>
            <pc:sldMk cId="3926361544" sldId="569"/>
            <ac:picMk id="20" creationId="{8AED5E5E-AA75-46A3-BF1B-E69EF75972F6}"/>
          </ac:picMkLst>
        </pc:picChg>
        <pc:picChg chg="del">
          <ac:chgData name="Böhm Alexa" userId="22af6619-27f0-49ad-ab78-500aa29d5389" providerId="ADAL" clId="{706C6D7E-6160-4F8D-AB97-03E95E92D5F8}" dt="2020-08-17T06:53:23.021" v="1" actId="478"/>
          <ac:picMkLst>
            <pc:docMk/>
            <pc:sldMk cId="3926361544" sldId="569"/>
            <ac:picMk id="51" creationId="{00000000-0000-0000-0000-000000000000}"/>
          </ac:picMkLst>
        </pc:picChg>
      </pc:sldChg>
      <pc:sldChg chg="addSp delSp mod">
        <pc:chgData name="Böhm Alexa" userId="22af6619-27f0-49ad-ab78-500aa29d5389" providerId="ADAL" clId="{706C6D7E-6160-4F8D-AB97-03E95E92D5F8}" dt="2020-08-17T06:53:34.404" v="4" actId="22"/>
        <pc:sldMkLst>
          <pc:docMk/>
          <pc:sldMk cId="1725821523" sldId="574"/>
        </pc:sldMkLst>
        <pc:picChg chg="add">
          <ac:chgData name="Böhm Alexa" userId="22af6619-27f0-49ad-ab78-500aa29d5389" providerId="ADAL" clId="{706C6D7E-6160-4F8D-AB97-03E95E92D5F8}" dt="2020-08-17T06:53:34.404" v="4" actId="22"/>
          <ac:picMkLst>
            <pc:docMk/>
            <pc:sldMk cId="1725821523" sldId="574"/>
            <ac:picMk id="2" creationId="{465E4A69-1BB7-4F22-BCDF-9D91FF854AA8}"/>
          </ac:picMkLst>
        </pc:picChg>
        <pc:picChg chg="del">
          <ac:chgData name="Böhm Alexa" userId="22af6619-27f0-49ad-ab78-500aa29d5389" providerId="ADAL" clId="{706C6D7E-6160-4F8D-AB97-03E95E92D5F8}" dt="2020-08-17T06:53:34.073" v="3" actId="478"/>
          <ac:picMkLst>
            <pc:docMk/>
            <pc:sldMk cId="1725821523" sldId="574"/>
            <ac:picMk id="6" creationId="{5E86AB16-5190-43D9-9692-AFFB5AF3DB3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7CBD8-C25E-4C6D-A27C-C0D7D61F3628}" type="datetimeFigureOut">
              <a:rPr lang="en-US" smtClean="0"/>
              <a:t>8/17/2020</a:t>
            </a:fld>
            <a:endParaRPr lang="en-US"/>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FD187-7D74-4BFC-B925-AD91EFADB35C}" type="slidenum">
              <a:rPr lang="en-US" smtClean="0"/>
              <a:t>‹Nr.›</a:t>
            </a:fld>
            <a:endParaRPr lang="en-US"/>
          </a:p>
        </p:txBody>
      </p:sp>
    </p:spTree>
    <p:extLst>
      <p:ext uri="{BB962C8B-B14F-4D97-AF65-F5344CB8AC3E}">
        <p14:creationId xmlns:p14="http://schemas.microsoft.com/office/powerpoint/2010/main" val="1054825121"/>
      </p:ext>
    </p:extLst>
  </p:cSld>
  <p:clrMap bg1="lt1" tx1="dk1" bg2="lt2" tx2="dk2" accent1="accent1" accent2="accent2" accent3="accent3" accent4="accent4" accent5="accent5" accent6="accent6" hlink="hlink" folHlink="folHlink"/>
  <p:notesStyle>
    <a:lvl1pPr marL="0" algn="l" defTabSz="914330" rtl="0" eaLnBrk="1" latinLnBrk="0" hangingPunct="1">
      <a:defRPr sz="1200" kern="1200">
        <a:solidFill>
          <a:schemeClr val="tx1"/>
        </a:solidFill>
        <a:latin typeface="+mn-lt"/>
        <a:ea typeface="+mn-ea"/>
        <a:cs typeface="+mn-cs"/>
      </a:defRPr>
    </a:lvl1pPr>
    <a:lvl2pPr marL="457165" algn="l" defTabSz="914330" rtl="0" eaLnBrk="1" latinLnBrk="0" hangingPunct="1">
      <a:defRPr sz="1200" kern="1200">
        <a:solidFill>
          <a:schemeClr val="tx1"/>
        </a:solidFill>
        <a:latin typeface="+mn-lt"/>
        <a:ea typeface="+mn-ea"/>
        <a:cs typeface="+mn-cs"/>
      </a:defRPr>
    </a:lvl2pPr>
    <a:lvl3pPr marL="914330" algn="l" defTabSz="914330" rtl="0" eaLnBrk="1" latinLnBrk="0" hangingPunct="1">
      <a:defRPr sz="1200" kern="1200">
        <a:solidFill>
          <a:schemeClr val="tx1"/>
        </a:solidFill>
        <a:latin typeface="+mn-lt"/>
        <a:ea typeface="+mn-ea"/>
        <a:cs typeface="+mn-cs"/>
      </a:defRPr>
    </a:lvl3pPr>
    <a:lvl4pPr marL="1371495" algn="l" defTabSz="914330" rtl="0" eaLnBrk="1" latinLnBrk="0" hangingPunct="1">
      <a:defRPr sz="1200" kern="1200">
        <a:solidFill>
          <a:schemeClr val="tx1"/>
        </a:solidFill>
        <a:latin typeface="+mn-lt"/>
        <a:ea typeface="+mn-ea"/>
        <a:cs typeface="+mn-cs"/>
      </a:defRPr>
    </a:lvl4pPr>
    <a:lvl5pPr marL="1828660" algn="l" defTabSz="914330" rtl="0" eaLnBrk="1" latinLnBrk="0" hangingPunct="1">
      <a:defRPr sz="1200" kern="1200">
        <a:solidFill>
          <a:schemeClr val="tx1"/>
        </a:solidFill>
        <a:latin typeface="+mn-lt"/>
        <a:ea typeface="+mn-ea"/>
        <a:cs typeface="+mn-cs"/>
      </a:defRPr>
    </a:lvl5pPr>
    <a:lvl6pPr marL="2285825" algn="l" defTabSz="914330" rtl="0" eaLnBrk="1" latinLnBrk="0" hangingPunct="1">
      <a:defRPr sz="1200" kern="1200">
        <a:solidFill>
          <a:schemeClr val="tx1"/>
        </a:solidFill>
        <a:latin typeface="+mn-lt"/>
        <a:ea typeface="+mn-ea"/>
        <a:cs typeface="+mn-cs"/>
      </a:defRPr>
    </a:lvl6pPr>
    <a:lvl7pPr marL="2742990" algn="l" defTabSz="914330" rtl="0" eaLnBrk="1" latinLnBrk="0" hangingPunct="1">
      <a:defRPr sz="1200" kern="1200">
        <a:solidFill>
          <a:schemeClr val="tx1"/>
        </a:solidFill>
        <a:latin typeface="+mn-lt"/>
        <a:ea typeface="+mn-ea"/>
        <a:cs typeface="+mn-cs"/>
      </a:defRPr>
    </a:lvl7pPr>
    <a:lvl8pPr marL="3200155" algn="l" defTabSz="914330" rtl="0" eaLnBrk="1" latinLnBrk="0" hangingPunct="1">
      <a:defRPr sz="1200" kern="1200">
        <a:solidFill>
          <a:schemeClr val="tx1"/>
        </a:solidFill>
        <a:latin typeface="+mn-lt"/>
        <a:ea typeface="+mn-ea"/>
        <a:cs typeface="+mn-cs"/>
      </a:defRPr>
    </a:lvl8pPr>
    <a:lvl9pPr marL="3657320" algn="l" defTabSz="9143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5EFD187-7D74-4BFC-B925-AD91EFADB35C}" type="slidenum">
              <a:rPr lang="en-US" smtClean="0"/>
              <a:t>1</a:t>
            </a:fld>
            <a:endParaRPr lang="en-US"/>
          </a:p>
        </p:txBody>
      </p:sp>
    </p:spTree>
    <p:extLst>
      <p:ext uri="{BB962C8B-B14F-4D97-AF65-F5344CB8AC3E}">
        <p14:creationId xmlns:p14="http://schemas.microsoft.com/office/powerpoint/2010/main" val="63955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5EFD187-7D74-4BFC-B925-AD91EFADB35C}" type="slidenum">
              <a:rPr lang="en-US" smtClean="0"/>
              <a:t>21</a:t>
            </a:fld>
            <a:endParaRPr lang="en-US"/>
          </a:p>
        </p:txBody>
      </p:sp>
    </p:spTree>
    <p:extLst>
      <p:ext uri="{BB962C8B-B14F-4D97-AF65-F5344CB8AC3E}">
        <p14:creationId xmlns:p14="http://schemas.microsoft.com/office/powerpoint/2010/main" val="4133633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emf"/><Relationship Id="rId18" Type="http://schemas.openxmlformats.org/officeDocument/2006/relationships/image" Target="../media/image24.emf"/><Relationship Id="rId3" Type="http://schemas.openxmlformats.org/officeDocument/2006/relationships/image" Target="../media/image16.emf"/><Relationship Id="rId21" Type="http://schemas.openxmlformats.org/officeDocument/2006/relationships/image" Target="../media/image11.emf"/><Relationship Id="rId7" Type="http://schemas.openxmlformats.org/officeDocument/2006/relationships/image" Target="../media/image7.emf"/><Relationship Id="rId12" Type="http://schemas.openxmlformats.org/officeDocument/2006/relationships/image" Target="../media/image5.emf"/><Relationship Id="rId17" Type="http://schemas.openxmlformats.org/officeDocument/2006/relationships/image" Target="../media/image13.emf"/><Relationship Id="rId2" Type="http://schemas.openxmlformats.org/officeDocument/2006/relationships/image" Target="../media/image15.emf"/><Relationship Id="rId16" Type="http://schemas.openxmlformats.org/officeDocument/2006/relationships/image" Target="../media/image23.emf"/><Relationship Id="rId20" Type="http://schemas.openxmlformats.org/officeDocument/2006/relationships/image" Target="../media/image26.emf"/><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20.emf"/><Relationship Id="rId5" Type="http://schemas.openxmlformats.org/officeDocument/2006/relationships/image" Target="../media/image4.emf"/><Relationship Id="rId15" Type="http://schemas.openxmlformats.org/officeDocument/2006/relationships/image" Target="../media/image22.emf"/><Relationship Id="rId23" Type="http://schemas.openxmlformats.org/officeDocument/2006/relationships/image" Target="../media/image12.emf"/><Relationship Id="rId10" Type="http://schemas.openxmlformats.org/officeDocument/2006/relationships/image" Target="../media/image19.emf"/><Relationship Id="rId19" Type="http://schemas.openxmlformats.org/officeDocument/2006/relationships/image" Target="../media/image25.emf"/><Relationship Id="rId4" Type="http://schemas.openxmlformats.org/officeDocument/2006/relationships/image" Target="../media/image17.emf"/><Relationship Id="rId9" Type="http://schemas.openxmlformats.org/officeDocument/2006/relationships/image" Target="../media/image3.emf"/><Relationship Id="rId14" Type="http://schemas.openxmlformats.org/officeDocument/2006/relationships/image" Target="../media/image21.emf"/><Relationship Id="rId22" Type="http://schemas.openxmlformats.org/officeDocument/2006/relationships/image" Target="../media/image27.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8784000" cy="6498000"/>
          </a:xfrm>
          <a:solidFill>
            <a:schemeClr val="bg1">
              <a:lumMod val="95000"/>
            </a:schemeClr>
          </a:solidFill>
        </p:spPr>
        <p:txBody>
          <a:bodyPr anchor="ctr"/>
          <a:lstStyle>
            <a:lvl1pPr algn="ctr">
              <a:defRPr/>
            </a:lvl1pPr>
          </a:lstStyle>
          <a:p>
            <a:r>
              <a:rPr lang="de-DE" dirty="0"/>
              <a:t>Bitte Bild einfügen und anschließend manuell in den Hintergrund bewegen (Rechtsklick „In den Hintergrund“)</a:t>
            </a:r>
          </a:p>
        </p:txBody>
      </p:sp>
      <p:sp>
        <p:nvSpPr>
          <p:cNvPr id="3" name="Rechteck 2"/>
          <p:cNvSpPr/>
          <p:nvPr userDrawn="1"/>
        </p:nvSpPr>
        <p:spPr>
          <a:xfrm>
            <a:off x="904483" y="1973580"/>
            <a:ext cx="2118360" cy="106493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Rechteck 5"/>
          <p:cNvSpPr/>
          <p:nvPr userDrawn="1"/>
        </p:nvSpPr>
        <p:spPr>
          <a:xfrm>
            <a:off x="904483" y="180000"/>
            <a:ext cx="2118360" cy="17935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7" name="Bild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361" y="1379220"/>
            <a:ext cx="1829827" cy="460070"/>
          </a:xfrm>
          <a:prstGeom prst="rect">
            <a:avLst/>
          </a:prstGeom>
        </p:spPr>
      </p:pic>
    </p:spTree>
    <p:extLst>
      <p:ext uri="{BB962C8B-B14F-4D97-AF65-F5344CB8AC3E}">
        <p14:creationId xmlns:p14="http://schemas.microsoft.com/office/powerpoint/2010/main" val="139800507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rgebnis">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DAS ERGEBNIS</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3" name="Gruppierung 2"/>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Bild 1"/>
            <p:cNvPicPr>
              <a:picLocks noChangeAspect="1"/>
            </p:cNvPicPr>
            <p:nvPr userDrawn="1"/>
          </p:nvPicPr>
          <p:blipFill>
            <a:blip r:embed="rId2"/>
            <a:stretch>
              <a:fillRect/>
            </a:stretch>
          </p:blipFill>
          <p:spPr>
            <a:xfrm>
              <a:off x="5342231" y="663394"/>
              <a:ext cx="283837" cy="392212"/>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Image links">
    <p:spTree>
      <p:nvGrpSpPr>
        <p:cNvPr id="1" name=""/>
        <p:cNvGrpSpPr/>
        <p:nvPr/>
      </p:nvGrpSpPr>
      <p:grpSpPr>
        <a:xfrm>
          <a:off x="0" y="0"/>
          <a:ext cx="0" cy="0"/>
          <a:chOff x="0" y="0"/>
          <a:chExt cx="0" cy="0"/>
        </a:xfrm>
      </p:grpSpPr>
      <p:sp>
        <p:nvSpPr>
          <p:cNvPr id="2" name="Titel 1"/>
          <p:cNvSpPr>
            <a:spLocks noGrp="1"/>
          </p:cNvSpPr>
          <p:nvPr>
            <p:ph type="title"/>
          </p:nvPr>
        </p:nvSpPr>
        <p:spPr>
          <a:xfrm>
            <a:off x="5075692" y="1679626"/>
            <a:ext cx="3492371" cy="1435787"/>
          </a:xfrm>
        </p:spPr>
        <p:txBody>
          <a:bodyPr anchor="b" anchorCtr="0"/>
          <a:lstStyle>
            <a:lvl1pPr marL="0" marR="0" indent="0" algn="l" defTabSz="685739" rtl="0" eaLnBrk="1" fontAlgn="auto" latinLnBrk="0" hangingPunct="1">
              <a:lnSpc>
                <a:spcPct val="100000"/>
              </a:lnSpc>
              <a:spcBef>
                <a:spcPts val="750"/>
              </a:spcBef>
              <a:spcAft>
                <a:spcPts val="0"/>
              </a:spcAft>
              <a:buClrTx/>
              <a:buSzTx/>
              <a:buFont typeface="Arial" panose="020B0604020202020204" pitchFamily="34" charset="0"/>
              <a:buNone/>
              <a:tabLst/>
              <a:defRPr sz="2400" cap="none" baseline="0">
                <a:latin typeface="+mj-lt"/>
              </a:defRPr>
            </a:lvl1pPr>
          </a:lstStyle>
          <a:p>
            <a:pPr marL="0" marR="0" lvl="0" indent="0" algn="l" defTabSz="685739"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2100" b="0" i="0" u="none" strike="noStrike" kern="1200" cap="all" spc="0" normalizeH="0" baseline="0" noProof="0" dirty="0">
              <a:ln>
                <a:noFill/>
              </a:ln>
              <a:solidFill>
                <a:srgbClr val="000000"/>
              </a:solidFill>
              <a:effectLst/>
              <a:uLnTx/>
              <a:uFillTx/>
              <a:latin typeface="Din-Bold" charset="0"/>
              <a:ea typeface="+mj-ea"/>
              <a:cs typeface="+mj-cs"/>
            </a:endParaRPr>
          </a:p>
        </p:txBody>
      </p:sp>
      <p:sp>
        <p:nvSpPr>
          <p:cNvPr id="5"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sp>
        <p:nvSpPr>
          <p:cNvPr id="21" name="Textplatzhalter 20"/>
          <p:cNvSpPr>
            <a:spLocks noGrp="1"/>
          </p:cNvSpPr>
          <p:nvPr>
            <p:ph type="body" sz="quarter" idx="12"/>
          </p:nvPr>
        </p:nvSpPr>
        <p:spPr>
          <a:xfrm>
            <a:off x="5075238" y="3259138"/>
            <a:ext cx="3491997" cy="3141662"/>
          </a:xfrm>
        </p:spPr>
        <p:txBody>
          <a:bodyPr>
            <a:normAutofit/>
          </a:bodyPr>
          <a:lstStyle>
            <a:lvl1pPr>
              <a:lnSpc>
                <a:spcPct val="150000"/>
              </a:lnSpc>
              <a:defRPr sz="1200" cap="none" spc="0">
                <a:latin typeface="+mn-lt"/>
              </a:defRPr>
            </a:lvl1pPr>
          </a:lstStyle>
          <a:p>
            <a:pPr lvl="0"/>
            <a:endParaRPr lang="de-DE" dirty="0"/>
          </a:p>
        </p:txBody>
      </p:sp>
    </p:spTree>
    <p:extLst>
      <p:ext uri="{BB962C8B-B14F-4D97-AF65-F5344CB8AC3E}">
        <p14:creationId xmlns:p14="http://schemas.microsoft.com/office/powerpoint/2010/main" val="66535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additive="base">
                                        <p:cTn id="15"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1"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Image rechts">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581693" y="180000"/>
            <a:ext cx="4392000" cy="6498000"/>
          </a:xfrm>
          <a:solidFill>
            <a:schemeClr val="bg1">
              <a:lumMod val="95000"/>
            </a:schemeClr>
          </a:solidFill>
        </p:spPr>
        <p:txBody>
          <a:bodyPr anchor="ctr"/>
          <a:lstStyle>
            <a:lvl1pPr algn="ctr">
              <a:defRPr/>
            </a:lvl1pPr>
          </a:lstStyle>
          <a:p>
            <a:r>
              <a:rPr lang="de-DE" dirty="0"/>
              <a:t>BILD</a:t>
            </a:r>
          </a:p>
        </p:txBody>
      </p:sp>
      <p:sp>
        <p:nvSpPr>
          <p:cNvPr id="2" name="Titel 1"/>
          <p:cNvSpPr>
            <a:spLocks noGrp="1"/>
          </p:cNvSpPr>
          <p:nvPr>
            <p:ph type="title"/>
          </p:nvPr>
        </p:nvSpPr>
        <p:spPr>
          <a:xfrm>
            <a:off x="445635" y="1679626"/>
            <a:ext cx="3492371" cy="1435787"/>
          </a:xfrm>
        </p:spPr>
        <p:txBody>
          <a:bodyPr anchor="b" anchorCtr="0"/>
          <a:lstStyle>
            <a:lvl1pPr marL="0" marR="0" indent="0" algn="l" defTabSz="685739" rtl="0" eaLnBrk="1" fontAlgn="auto" latinLnBrk="0" hangingPunct="1">
              <a:lnSpc>
                <a:spcPct val="100000"/>
              </a:lnSpc>
              <a:spcBef>
                <a:spcPts val="750"/>
              </a:spcBef>
              <a:spcAft>
                <a:spcPts val="0"/>
              </a:spcAft>
              <a:buClrTx/>
              <a:buSzTx/>
              <a:buFont typeface="Arial" panose="020B0604020202020204" pitchFamily="34" charset="0"/>
              <a:buNone/>
              <a:tabLst/>
              <a:defRPr sz="2400" cap="none" baseline="0">
                <a:latin typeface="+mj-lt"/>
              </a:defRPr>
            </a:lvl1pPr>
          </a:lstStyle>
          <a:p>
            <a:pPr marL="0" marR="0" lvl="0" indent="0" algn="l" defTabSz="685739"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2100" b="0" i="0" u="none" strike="noStrike" kern="1200" cap="all" spc="0" normalizeH="0" baseline="0" noProof="0" dirty="0">
              <a:ln>
                <a:noFill/>
              </a:ln>
              <a:solidFill>
                <a:srgbClr val="000000"/>
              </a:solidFill>
              <a:effectLst/>
              <a:uLnTx/>
              <a:uFillTx/>
              <a:latin typeface="Din-Bold" charset="0"/>
              <a:ea typeface="+mj-ea"/>
              <a:cs typeface="+mj-cs"/>
            </a:endParaRPr>
          </a:p>
        </p:txBody>
      </p:sp>
      <p:sp>
        <p:nvSpPr>
          <p:cNvPr id="21" name="Textplatzhalter 20"/>
          <p:cNvSpPr>
            <a:spLocks noGrp="1"/>
          </p:cNvSpPr>
          <p:nvPr>
            <p:ph type="body" sz="quarter" idx="12"/>
          </p:nvPr>
        </p:nvSpPr>
        <p:spPr>
          <a:xfrm>
            <a:off x="445181" y="3259138"/>
            <a:ext cx="3491997" cy="3141662"/>
          </a:xfrm>
        </p:spPr>
        <p:txBody>
          <a:bodyPr>
            <a:normAutofit/>
          </a:bodyPr>
          <a:lstStyle>
            <a:lvl1pPr>
              <a:lnSpc>
                <a:spcPct val="150000"/>
              </a:lnSpc>
              <a:defRPr sz="1200" cap="none">
                <a:latin typeface="+mn-lt"/>
              </a:defRPr>
            </a:lvl1pPr>
          </a:lstStyle>
          <a:p>
            <a:pPr lvl="0"/>
            <a:endParaRPr lang="de-DE"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additive="base">
                                        <p:cTn id="15"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1" grpId="0" build="p">
        <p:tmplLst>
          <p:tmpl lvl="1">
            <p:tnLst>
              <p:par>
                <p:cTn presetID="2" presetClass="entr" presetSubtype="8" fill="hold" nodeType="with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orteile Planung">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2200343" cy="6498000"/>
          </a:xfr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892426" y="1948534"/>
            <a:ext cx="4965699" cy="4452266"/>
          </a:xfrm>
        </p:spPr>
        <p:txBody>
          <a:bodyPr>
            <a:normAutofit/>
          </a:bodyPr>
          <a:lstStyle>
            <a:lvl1pPr>
              <a:lnSpc>
                <a:spcPct val="150000"/>
              </a:lnSpc>
              <a:defRPr sz="1200" cap="none" spc="0">
                <a:latin typeface="+mn-lt"/>
              </a:defRPr>
            </a:lvl1pPr>
          </a:lstStyle>
          <a:p>
            <a:pPr lvl="0"/>
            <a:endParaRPr lang="de-DE" dirty="0"/>
          </a:p>
        </p:txBody>
      </p:sp>
      <p:sp>
        <p:nvSpPr>
          <p:cNvPr id="11" name="Textfeld 10"/>
          <p:cNvSpPr txBox="1"/>
          <p:nvPr userDrawn="1"/>
        </p:nvSpPr>
        <p:spPr>
          <a:xfrm>
            <a:off x="2802844" y="1432674"/>
            <a:ext cx="5160941"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all" spc="0" normalizeH="0" baseline="0" noProof="0" dirty="0">
                <a:ln>
                  <a:noFill/>
                </a:ln>
                <a:solidFill>
                  <a:srgbClr val="000000"/>
                </a:solidFill>
                <a:effectLst/>
                <a:uLnTx/>
                <a:uFillTx/>
                <a:latin typeface="Din-Bold" charset="0"/>
                <a:ea typeface="+mn-ea"/>
                <a:cs typeface="+mn-cs"/>
              </a:rPr>
              <a:t>Advantages with lighting design</a:t>
            </a:r>
            <a:endParaRPr lang="de-DE" sz="2100" cap="all" baseline="0" dirty="0"/>
          </a:p>
        </p:txBody>
      </p:sp>
      <p:grpSp>
        <p:nvGrpSpPr>
          <p:cNvPr id="2" name="Gruppierung 1"/>
          <p:cNvGrpSpPr/>
          <p:nvPr userDrawn="1"/>
        </p:nvGrpSpPr>
        <p:grpSpPr>
          <a:xfrm>
            <a:off x="2892426" y="461700"/>
            <a:ext cx="795600" cy="795600"/>
            <a:chOff x="2892426" y="461700"/>
            <a:chExt cx="795600" cy="795600"/>
          </a:xfrm>
        </p:grpSpPr>
        <p:sp>
          <p:nvSpPr>
            <p:cNvPr id="8" name="Rechteck 7"/>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Bild 15"/>
            <p:cNvPicPr>
              <a:picLocks noChangeAspect="1"/>
            </p:cNvPicPr>
            <p:nvPr userDrawn="1"/>
          </p:nvPicPr>
          <p:blipFill>
            <a:blip r:embed="rId2"/>
            <a:stretch>
              <a:fillRect/>
            </a:stretch>
          </p:blipFill>
          <p:spPr>
            <a:xfrm>
              <a:off x="3144036" y="662144"/>
              <a:ext cx="292379" cy="394712"/>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rteile Installatio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2200343" cy="6498000"/>
          </a:xfr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892426" y="1948534"/>
            <a:ext cx="4965699" cy="4452266"/>
          </a:xfrm>
        </p:spPr>
        <p:txBody>
          <a:bodyPr>
            <a:normAutofit/>
          </a:bodyPr>
          <a:lstStyle>
            <a:lvl1pPr>
              <a:lnSpc>
                <a:spcPct val="150000"/>
              </a:lnSpc>
              <a:defRPr sz="1200" cap="none" spc="0">
                <a:latin typeface="+mn-lt"/>
              </a:defRPr>
            </a:lvl1pPr>
          </a:lstStyle>
          <a:p>
            <a:pPr lvl="0"/>
            <a:endParaRPr lang="de-DE" dirty="0"/>
          </a:p>
        </p:txBody>
      </p:sp>
      <p:sp>
        <p:nvSpPr>
          <p:cNvPr id="11" name="Textfeld 10"/>
          <p:cNvSpPr txBox="1"/>
          <p:nvPr userDrawn="1"/>
        </p:nvSpPr>
        <p:spPr>
          <a:xfrm>
            <a:off x="2802845" y="1432854"/>
            <a:ext cx="5055280"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all" spc="0" normalizeH="0" baseline="0" noProof="0" dirty="0">
                <a:ln>
                  <a:noFill/>
                </a:ln>
                <a:solidFill>
                  <a:srgbClr val="000000"/>
                </a:solidFill>
                <a:effectLst/>
                <a:uLnTx/>
                <a:uFillTx/>
                <a:latin typeface="Din-Bold" charset="0"/>
                <a:ea typeface="+mn-ea"/>
                <a:cs typeface="+mn-cs"/>
              </a:rPr>
              <a:t>Advantages during installation</a:t>
            </a:r>
          </a:p>
        </p:txBody>
      </p:sp>
      <p:grpSp>
        <p:nvGrpSpPr>
          <p:cNvPr id="2" name="Gruppierung 1"/>
          <p:cNvGrpSpPr/>
          <p:nvPr userDrawn="1"/>
        </p:nvGrpSpPr>
        <p:grpSpPr>
          <a:xfrm>
            <a:off x="2892426" y="461700"/>
            <a:ext cx="795600" cy="795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Bild 12"/>
            <p:cNvPicPr>
              <a:picLocks noChangeAspect="1"/>
            </p:cNvPicPr>
            <p:nvPr userDrawn="1"/>
          </p:nvPicPr>
          <p:blipFill>
            <a:blip r:embed="rId2"/>
            <a:stretch>
              <a:fillRect/>
            </a:stretch>
          </p:blipFill>
          <p:spPr>
            <a:xfrm>
              <a:off x="3117235" y="686509"/>
              <a:ext cx="345982" cy="345982"/>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rteile Betrieb">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2200343" cy="6498000"/>
          </a:xfr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892426" y="1948534"/>
            <a:ext cx="4965699" cy="4452266"/>
          </a:xfrm>
        </p:spPr>
        <p:txBody>
          <a:bodyPr>
            <a:normAutofit/>
          </a:bodyPr>
          <a:lstStyle>
            <a:lvl1pPr>
              <a:lnSpc>
                <a:spcPct val="150000"/>
              </a:lnSpc>
              <a:defRPr sz="1200" cap="none" spc="0">
                <a:latin typeface="+mn-lt"/>
              </a:defRPr>
            </a:lvl1pPr>
          </a:lstStyle>
          <a:p>
            <a:pPr lvl="0"/>
            <a:endParaRPr lang="de-DE" dirty="0"/>
          </a:p>
        </p:txBody>
      </p:sp>
      <p:sp>
        <p:nvSpPr>
          <p:cNvPr id="11" name="Textfeld 10"/>
          <p:cNvSpPr txBox="1"/>
          <p:nvPr userDrawn="1"/>
        </p:nvSpPr>
        <p:spPr>
          <a:xfrm>
            <a:off x="2802845" y="1432854"/>
            <a:ext cx="5055280"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all" spc="0" normalizeH="0" baseline="0" noProof="0" dirty="0">
                <a:ln>
                  <a:noFill/>
                </a:ln>
                <a:solidFill>
                  <a:srgbClr val="000000"/>
                </a:solidFill>
                <a:effectLst/>
                <a:uLnTx/>
                <a:uFillTx/>
                <a:latin typeface="Din-Bold" charset="0"/>
                <a:ea typeface="+mn-ea"/>
                <a:cs typeface="+mn-cs"/>
              </a:rPr>
              <a:t>Advantages in operation</a:t>
            </a:r>
          </a:p>
        </p:txBody>
      </p:sp>
      <p:grpSp>
        <p:nvGrpSpPr>
          <p:cNvPr id="2" name="Gruppierung 1"/>
          <p:cNvGrpSpPr/>
          <p:nvPr userDrawn="1"/>
        </p:nvGrpSpPr>
        <p:grpSpPr>
          <a:xfrm>
            <a:off x="2892426" y="461700"/>
            <a:ext cx="795600" cy="795600"/>
            <a:chOff x="2892426" y="461700"/>
            <a:chExt cx="795600" cy="795600"/>
          </a:xfrm>
        </p:grpSpPr>
        <p:sp>
          <p:nvSpPr>
            <p:cNvPr id="13" name="Rechteck 12"/>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Bild 8"/>
            <p:cNvPicPr>
              <a:picLocks noChangeAspect="1"/>
            </p:cNvPicPr>
            <p:nvPr userDrawn="1"/>
          </p:nvPicPr>
          <p:blipFill>
            <a:blip r:embed="rId2"/>
            <a:stretch>
              <a:fillRect/>
            </a:stretch>
          </p:blipFill>
          <p:spPr>
            <a:xfrm>
              <a:off x="3130394" y="679372"/>
              <a:ext cx="319663" cy="360256"/>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chnische Features 1">
    <p:spTree>
      <p:nvGrpSpPr>
        <p:cNvPr id="1" name=""/>
        <p:cNvGrpSpPr/>
        <p:nvPr/>
      </p:nvGrpSpPr>
      <p:grpSpPr>
        <a:xfrm>
          <a:off x="0" y="0"/>
          <a:ext cx="0" cy="0"/>
          <a:chOff x="0" y="0"/>
          <a:chExt cx="0" cy="0"/>
        </a:xfrm>
      </p:grpSpPr>
      <p:sp>
        <p:nvSpPr>
          <p:cNvPr id="9" name="Bildplatzhalter 4"/>
          <p:cNvSpPr>
            <a:spLocks noGrp="1"/>
          </p:cNvSpPr>
          <p:nvPr>
            <p:ph type="pic" sz="quarter" idx="11" hasCustomPrompt="1"/>
          </p:nvPr>
        </p:nvSpPr>
        <p:spPr>
          <a:xfrm>
            <a:off x="180000" y="180000"/>
            <a:ext cx="4388400" cy="4388400"/>
          </a:xfrm>
          <a:solidFill>
            <a:schemeClr val="bg1">
              <a:lumMod val="95000"/>
            </a:schemeClr>
          </a:solidFill>
        </p:spPr>
        <p:txBody>
          <a:bodyPr anchor="ctr"/>
          <a:lstStyle>
            <a:lvl1pPr algn="ctr">
              <a:defRPr/>
            </a:lvl1pPr>
          </a:lstStyle>
          <a:p>
            <a:r>
              <a:rPr lang="de-DE" dirty="0"/>
              <a:t>BILD</a:t>
            </a:r>
          </a:p>
        </p:txBody>
      </p:sp>
      <p:sp>
        <p:nvSpPr>
          <p:cNvPr id="14" name="Textplatzhalter 20"/>
          <p:cNvSpPr>
            <a:spLocks noGrp="1"/>
          </p:cNvSpPr>
          <p:nvPr>
            <p:ph type="body" sz="quarter" idx="13"/>
          </p:nvPr>
        </p:nvSpPr>
        <p:spPr>
          <a:xfrm>
            <a:off x="5095017" y="2037808"/>
            <a:ext cx="3491771" cy="4362992"/>
          </a:xfrm>
        </p:spPr>
        <p:txBody>
          <a:bodyPr>
            <a:normAutofit/>
          </a:bodyPr>
          <a:lstStyle>
            <a:lvl1pPr>
              <a:lnSpc>
                <a:spcPct val="150000"/>
              </a:lnSpc>
              <a:defRPr sz="1200" cap="none" spc="0">
                <a:latin typeface="+mn-lt"/>
              </a:defRPr>
            </a:lvl1pPr>
          </a:lstStyle>
          <a:p>
            <a:pPr lvl="0"/>
            <a:endParaRPr lang="de-DE" dirty="0"/>
          </a:p>
        </p:txBody>
      </p:sp>
      <p:sp>
        <p:nvSpPr>
          <p:cNvPr id="15" name="Textfeld 14"/>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all" spc="0" normalizeH="0" baseline="0" noProof="0" dirty="0">
                <a:ln>
                  <a:noFill/>
                </a:ln>
                <a:solidFill>
                  <a:srgbClr val="000000"/>
                </a:solidFill>
                <a:effectLst/>
                <a:uLnTx/>
                <a:uFillTx/>
                <a:latin typeface="Din-Bold" charset="0"/>
                <a:ea typeface="+mn-ea"/>
                <a:cs typeface="+mn-cs"/>
              </a:rPr>
              <a:t>technical</a:t>
            </a: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 FEATURES</a:t>
            </a:r>
            <a:endParaRPr lang="de-DE" sz="2100" dirty="0"/>
          </a:p>
        </p:txBody>
      </p:sp>
      <p:sp>
        <p:nvSpPr>
          <p:cNvPr id="16" name="Bildplatzhalter 5"/>
          <p:cNvSpPr>
            <a:spLocks noGrp="1"/>
          </p:cNvSpPr>
          <p:nvPr>
            <p:ph type="pic" sz="quarter" idx="17"/>
          </p:nvPr>
        </p:nvSpPr>
        <p:spPr>
          <a:xfrm>
            <a:off x="180000" y="4751882"/>
            <a:ext cx="2083515" cy="1926238"/>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22" name="Bildplatzhalter 5"/>
          <p:cNvSpPr>
            <a:spLocks noGrp="1"/>
          </p:cNvSpPr>
          <p:nvPr>
            <p:ph type="pic" sz="quarter" idx="18"/>
          </p:nvPr>
        </p:nvSpPr>
        <p:spPr>
          <a:xfrm>
            <a:off x="2488485" y="4751882"/>
            <a:ext cx="2083515" cy="1926238"/>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6" name="Textplatzhalter 5"/>
          <p:cNvSpPr>
            <a:spLocks noGrp="1"/>
          </p:cNvSpPr>
          <p:nvPr>
            <p:ph type="body" sz="quarter" idx="19" hasCustomPrompt="1"/>
          </p:nvPr>
        </p:nvSpPr>
        <p:spPr>
          <a:xfrm>
            <a:off x="5094288" y="1275183"/>
            <a:ext cx="3492500" cy="268803"/>
          </a:xfrm>
        </p:spPr>
        <p:txBody>
          <a:bodyPr>
            <a:normAutofit/>
          </a:bodyPr>
          <a:lstStyle>
            <a:lvl1pPr>
              <a:defRPr sz="1300">
                <a:solidFill>
                  <a:schemeClr val="tx1"/>
                </a:solidFill>
              </a:defRPr>
            </a:lvl1pPr>
          </a:lstStyle>
          <a:p>
            <a:pPr lvl="0"/>
            <a:r>
              <a:rPr lang="de-DE" dirty="0"/>
              <a:t>PRODUKTNAME</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0"/>
                                  </p:stCondLst>
                                  <p:endCondLst>
                                    <p:cond evt="begin" delay="0">
                                      <p:tn val="25"/>
                                    </p:cond>
                                  </p:end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p:bldP spid="16" grpId="0" animBg="1"/>
      <p:bldP spid="22" grpId="0" animBg="1"/>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chnische Features 2">
    <p:spTree>
      <p:nvGrpSpPr>
        <p:cNvPr id="1" name=""/>
        <p:cNvGrpSpPr/>
        <p:nvPr/>
      </p:nvGrpSpPr>
      <p:grpSpPr>
        <a:xfrm>
          <a:off x="0" y="0"/>
          <a:ext cx="0" cy="0"/>
          <a:chOff x="0" y="0"/>
          <a:chExt cx="0" cy="0"/>
        </a:xfrm>
      </p:grpSpPr>
      <p:sp>
        <p:nvSpPr>
          <p:cNvPr id="8" name="Bildplatzhalter 5"/>
          <p:cNvSpPr>
            <a:spLocks noGrp="1"/>
          </p:cNvSpPr>
          <p:nvPr>
            <p:ph type="pic" sz="quarter" idx="11"/>
          </p:nvPr>
        </p:nvSpPr>
        <p:spPr>
          <a:xfrm>
            <a:off x="180000" y="180000"/>
            <a:ext cx="4304914"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10" name="Bildplatzhalter 5"/>
          <p:cNvSpPr>
            <a:spLocks noGrp="1"/>
          </p:cNvSpPr>
          <p:nvPr>
            <p:ph type="pic" sz="quarter" idx="20"/>
          </p:nvPr>
        </p:nvSpPr>
        <p:spPr>
          <a:xfrm>
            <a:off x="4659086" y="180000"/>
            <a:ext cx="4296228"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1" name="Textplatzhalter 20"/>
          <p:cNvSpPr>
            <a:spLocks noGrp="1"/>
          </p:cNvSpPr>
          <p:nvPr>
            <p:ph type="body" sz="quarter" idx="21"/>
          </p:nvPr>
        </p:nvSpPr>
        <p:spPr>
          <a:xfrm>
            <a:off x="572229" y="4246972"/>
            <a:ext cx="3635877" cy="2153827"/>
          </a:xfrm>
        </p:spPr>
        <p:txBody>
          <a:bodyPr>
            <a:normAutofit/>
          </a:bodyPr>
          <a:lstStyle>
            <a:lvl1pPr>
              <a:lnSpc>
                <a:spcPct val="150000"/>
              </a:lnSpc>
              <a:defRPr sz="1200" cap="none" spc="0">
                <a:latin typeface="+mn-lt"/>
              </a:defRPr>
            </a:lvl1pPr>
          </a:lstStyle>
          <a:p>
            <a:pPr lvl="0"/>
            <a:endParaRPr lang="de-DE" dirty="0"/>
          </a:p>
        </p:txBody>
      </p:sp>
      <p:sp>
        <p:nvSpPr>
          <p:cNvPr id="3" name="Textplatzhalter 2"/>
          <p:cNvSpPr>
            <a:spLocks noGrp="1"/>
          </p:cNvSpPr>
          <p:nvPr>
            <p:ph type="body" sz="quarter" idx="22" hasCustomPrompt="1"/>
          </p:nvPr>
        </p:nvSpPr>
        <p:spPr>
          <a:xfrm>
            <a:off x="578647" y="3754439"/>
            <a:ext cx="3629459" cy="415925"/>
          </a:xfrm>
        </p:spPr>
        <p:txBody>
          <a:bodyPr/>
          <a:lstStyle/>
          <a:p>
            <a:pPr lvl="0"/>
            <a:r>
              <a:rPr lang="de-DE" dirty="0"/>
              <a:t>HEADLINE EINFÜGEN</a:t>
            </a:r>
          </a:p>
        </p:txBody>
      </p:sp>
      <p:sp>
        <p:nvSpPr>
          <p:cNvPr id="17" name="Textplatzhalter 20"/>
          <p:cNvSpPr>
            <a:spLocks noGrp="1"/>
          </p:cNvSpPr>
          <p:nvPr>
            <p:ph type="body" sz="quarter" idx="23"/>
          </p:nvPr>
        </p:nvSpPr>
        <p:spPr>
          <a:xfrm>
            <a:off x="5098594" y="4246972"/>
            <a:ext cx="3635877" cy="2153827"/>
          </a:xfrm>
        </p:spPr>
        <p:txBody>
          <a:bodyPr>
            <a:normAutofit/>
          </a:bodyPr>
          <a:lstStyle>
            <a:lvl1pPr>
              <a:lnSpc>
                <a:spcPct val="150000"/>
              </a:lnSpc>
              <a:defRPr sz="1200" cap="none" spc="0">
                <a:latin typeface="+mn-lt"/>
              </a:defRPr>
            </a:lvl1pPr>
          </a:lstStyle>
          <a:p>
            <a:pPr lvl="0"/>
            <a:endParaRPr lang="de-DE" dirty="0"/>
          </a:p>
        </p:txBody>
      </p:sp>
      <p:sp>
        <p:nvSpPr>
          <p:cNvPr id="18" name="Textplatzhalter 2"/>
          <p:cNvSpPr>
            <a:spLocks noGrp="1"/>
          </p:cNvSpPr>
          <p:nvPr>
            <p:ph type="body" sz="quarter" idx="24" hasCustomPrompt="1"/>
          </p:nvPr>
        </p:nvSpPr>
        <p:spPr>
          <a:xfrm>
            <a:off x="5105012" y="3754439"/>
            <a:ext cx="3629459" cy="415925"/>
          </a:xfrm>
        </p:spPr>
        <p:txBody>
          <a:bodyPr/>
          <a:lstStyle/>
          <a:p>
            <a:pPr lvl="0"/>
            <a:r>
              <a:rPr lang="de-DE" dirty="0"/>
              <a:t>HEADLINE EINFÜGEN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 calcmode="lin" valueType="num">
                                      <p:cBhvr additive="base">
                                        <p:cTn id="23"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8">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build="p">
        <p:tmplLst>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elle technische Merkmale">
    <p:spTree>
      <p:nvGrpSpPr>
        <p:cNvPr id="1" name=""/>
        <p:cNvGrpSpPr/>
        <p:nvPr/>
      </p:nvGrpSpPr>
      <p:grpSpPr>
        <a:xfrm>
          <a:off x="0" y="0"/>
          <a:ext cx="0" cy="0"/>
          <a:chOff x="0" y="0"/>
          <a:chExt cx="0" cy="0"/>
        </a:xfrm>
      </p:grpSpPr>
      <p:sp>
        <p:nvSpPr>
          <p:cNvPr id="3" name="Textplatzhalter 2"/>
          <p:cNvSpPr>
            <a:spLocks noGrp="1"/>
          </p:cNvSpPr>
          <p:nvPr>
            <p:ph type="body" sz="quarter" idx="22" hasCustomPrompt="1"/>
          </p:nvPr>
        </p:nvSpPr>
        <p:spPr>
          <a:xfrm>
            <a:off x="578647" y="457200"/>
            <a:ext cx="7993853" cy="415925"/>
          </a:xfrm>
        </p:spPr>
        <p:txBody>
          <a:bodyPr/>
          <a:lstStyle/>
          <a:p>
            <a:pPr lvl="0"/>
            <a:r>
              <a:rPr lang="de-DE" dirty="0"/>
              <a:t>HEADLINE EINFÜGEN</a:t>
            </a:r>
          </a:p>
        </p:txBody>
      </p:sp>
      <p:sp>
        <p:nvSpPr>
          <p:cNvPr id="4" name="Tabellenplatzhalter 3"/>
          <p:cNvSpPr>
            <a:spLocks noGrp="1"/>
          </p:cNvSpPr>
          <p:nvPr>
            <p:ph type="tbl" sz="quarter" idx="23"/>
          </p:nvPr>
        </p:nvSpPr>
        <p:spPr>
          <a:xfrm>
            <a:off x="571500" y="1044575"/>
            <a:ext cx="8001000" cy="5356225"/>
          </a:xfrm>
        </p:spPr>
        <p:txBody>
          <a:bodyPr/>
          <a:lstStyle/>
          <a:p>
            <a:endParaRPr lang="de-DE"/>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ielguppe Architekte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ARCHITECTS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wendung Industrie">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ANWENDUNG INDUSTRIE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58610"/>
            <a:ext cx="798690" cy="798690"/>
            <a:chOff x="5094110" y="458610"/>
            <a:chExt cx="798690" cy="798690"/>
          </a:xfrm>
        </p:grpSpPr>
        <p:sp>
          <p:nvSpPr>
            <p:cNvPr id="17" name="Rechteck 16"/>
            <p:cNvSpPr/>
            <p:nvPr userDrawn="1"/>
          </p:nvSpPr>
          <p:spPr>
            <a:xfrm>
              <a:off x="5094110" y="458610"/>
              <a:ext cx="798690" cy="79869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Bild 36"/>
            <p:cNvPicPr>
              <a:picLocks noChangeAspect="1"/>
            </p:cNvPicPr>
            <p:nvPr userDrawn="1"/>
          </p:nvPicPr>
          <p:blipFill>
            <a:blip r:embed="rId2"/>
            <a:stretch>
              <a:fillRect/>
            </a:stretch>
          </p:blipFill>
          <p:spPr>
            <a:xfrm>
              <a:off x="5317692" y="702190"/>
              <a:ext cx="340292" cy="311934"/>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ielgruppe Plane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LIGHTING DESIGNERS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ielgruppe Installateu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INSTALLER</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ielgruppe Betreiber / Endkund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OPERATOR / END CUSTOMER</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13" name="Bild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7311" y="6489330"/>
            <a:ext cx="746150" cy="188670"/>
          </a:xfrm>
          <a:prstGeom prst="rect">
            <a:avLst/>
          </a:prstGeom>
        </p:spPr>
      </p:pic>
      <p:sp>
        <p:nvSpPr>
          <p:cNvPr id="3" name="Medienplatzhalter 2"/>
          <p:cNvSpPr>
            <a:spLocks noGrp="1"/>
          </p:cNvSpPr>
          <p:nvPr>
            <p:ph type="media" sz="quarter" idx="10" hasCustomPrompt="1"/>
          </p:nvPr>
        </p:nvSpPr>
        <p:spPr>
          <a:xfrm>
            <a:off x="180000" y="180000"/>
            <a:ext cx="8784000" cy="6498000"/>
          </a:xfrm>
          <a:solidFill>
            <a:schemeClr val="bg1">
              <a:lumMod val="95000"/>
            </a:schemeClr>
          </a:solidFill>
        </p:spPr>
        <p:txBody>
          <a:bodyPr anchor="ctr"/>
          <a:lstStyle>
            <a:lvl1pPr algn="ctr">
              <a:defRPr/>
            </a:lvl1pPr>
          </a:lstStyle>
          <a:p>
            <a:r>
              <a:rPr lang="de-DE" dirty="0"/>
              <a:t>Hier Video einfügen</a:t>
            </a:r>
          </a:p>
        </p:txBody>
      </p:sp>
    </p:spTree>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inzelbild">
    <p:spTree>
      <p:nvGrpSpPr>
        <p:cNvPr id="1" name=""/>
        <p:cNvGrpSpPr/>
        <p:nvPr/>
      </p:nvGrpSpPr>
      <p:grpSpPr>
        <a:xfrm>
          <a:off x="0" y="0"/>
          <a:ext cx="0" cy="0"/>
          <a:chOff x="0" y="0"/>
          <a:chExt cx="0" cy="0"/>
        </a:xfrm>
      </p:grpSpPr>
      <p:pic>
        <p:nvPicPr>
          <p:cNvPr id="13" name="Bild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7311" y="6489330"/>
            <a:ext cx="746150" cy="188670"/>
          </a:xfrm>
          <a:prstGeom prst="rect">
            <a:avLst/>
          </a:prstGeom>
        </p:spPr>
      </p:pic>
      <p:sp>
        <p:nvSpPr>
          <p:cNvPr id="4" name="Bildplatzhalter 3"/>
          <p:cNvSpPr>
            <a:spLocks noGrp="1"/>
          </p:cNvSpPr>
          <p:nvPr>
            <p:ph type="pic" sz="quarter" idx="11" hasCustomPrompt="1"/>
          </p:nvPr>
        </p:nvSpPr>
        <p:spPr>
          <a:xfrm>
            <a:off x="180001" y="180001"/>
            <a:ext cx="8784001" cy="6498000"/>
          </a:xfrm>
          <a:solidFill>
            <a:schemeClr val="bg1">
              <a:lumMod val="95000"/>
            </a:schemeClr>
          </a:solidFill>
        </p:spPr>
        <p:txBody>
          <a:bodyPr anchor="ctr"/>
          <a:lstStyle>
            <a:lvl1pPr algn="ctr">
              <a:defRPr/>
            </a:lvl1pPr>
          </a:lstStyle>
          <a:p>
            <a:r>
              <a:rPr lang="de-DE"/>
              <a:t>Hier Einzelbild einfügen</a:t>
            </a:r>
            <a:endParaRPr lang="de-DE" dirty="0"/>
          </a:p>
        </p:txBody>
      </p:sp>
    </p:spTree>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erie 1">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a:xfrm>
            <a:off x="8182763" y="458636"/>
            <a:ext cx="385301" cy="227164"/>
          </a:xfrm>
          <a:prstGeom prst="rect">
            <a:avLst/>
          </a:prstGeom>
        </p:spPr>
        <p:txBody>
          <a:bodyPr vert="horz" anchor="ctr"/>
          <a:lstStyle>
            <a:lvl1pPr algn="ctr">
              <a:defRPr sz="1200" baseline="0">
                <a:latin typeface="Arial" charset="0"/>
              </a:defRPr>
            </a:lvl1pPr>
          </a:lstStyle>
          <a:p>
            <a:fld id="{D8D877B3-D348-4611-9BDB-C5374591D951}" type="slidenum">
              <a:rPr lang="en-US" smtClean="0"/>
              <a:pPr/>
              <a:t>‹Nr.›</a:t>
            </a:fld>
            <a:endParaRPr lang="en-US" dirty="0"/>
          </a:p>
        </p:txBody>
      </p:sp>
      <p:sp>
        <p:nvSpPr>
          <p:cNvPr id="6" name="Bildplatzhalter 5"/>
          <p:cNvSpPr>
            <a:spLocks noGrp="1"/>
          </p:cNvSpPr>
          <p:nvPr>
            <p:ph type="pic" sz="quarter" idx="11"/>
          </p:nvPr>
        </p:nvSpPr>
        <p:spPr>
          <a:xfrm>
            <a:off x="180000" y="180000"/>
            <a:ext cx="4304914"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8" name="Bildplatzhalter 5"/>
          <p:cNvSpPr>
            <a:spLocks noGrp="1"/>
          </p:cNvSpPr>
          <p:nvPr>
            <p:ph type="pic" sz="quarter" idx="12"/>
          </p:nvPr>
        </p:nvSpPr>
        <p:spPr>
          <a:xfrm>
            <a:off x="4659086" y="3519714"/>
            <a:ext cx="4296228"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9" name="Bildplatzhalter 5"/>
          <p:cNvSpPr>
            <a:spLocks noGrp="1"/>
          </p:cNvSpPr>
          <p:nvPr>
            <p:ph type="pic" sz="quarter" idx="13"/>
          </p:nvPr>
        </p:nvSpPr>
        <p:spPr>
          <a:xfrm>
            <a:off x="4659086" y="180000"/>
            <a:ext cx="4296228"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1" name="Bildplatzhalter 5"/>
          <p:cNvSpPr>
            <a:spLocks noGrp="1"/>
          </p:cNvSpPr>
          <p:nvPr>
            <p:ph type="pic" sz="quarter" idx="14"/>
          </p:nvPr>
        </p:nvSpPr>
        <p:spPr>
          <a:xfrm>
            <a:off x="4659086" y="1856400"/>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2" name="Bildplatzhalter 5"/>
          <p:cNvSpPr>
            <a:spLocks noGrp="1"/>
          </p:cNvSpPr>
          <p:nvPr>
            <p:ph type="pic" sz="quarter" idx="15"/>
          </p:nvPr>
        </p:nvSpPr>
        <p:spPr>
          <a:xfrm>
            <a:off x="6908800" y="1856400"/>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3" name="Bildplatzhalter 5"/>
          <p:cNvSpPr>
            <a:spLocks noGrp="1"/>
          </p:cNvSpPr>
          <p:nvPr>
            <p:ph type="pic" sz="quarter" idx="16"/>
          </p:nvPr>
        </p:nvSpPr>
        <p:spPr>
          <a:xfrm>
            <a:off x="180000" y="5183028"/>
            <a:ext cx="4296228"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4" name="Bildplatzhalter 5"/>
          <p:cNvSpPr>
            <a:spLocks noGrp="1"/>
          </p:cNvSpPr>
          <p:nvPr>
            <p:ph type="pic" sz="quarter" idx="17"/>
          </p:nvPr>
        </p:nvSpPr>
        <p:spPr>
          <a:xfrm>
            <a:off x="180000" y="3519714"/>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5" name="Bildplatzhalter 5"/>
          <p:cNvSpPr>
            <a:spLocks noGrp="1"/>
          </p:cNvSpPr>
          <p:nvPr>
            <p:ph type="pic" sz="quarter" idx="18"/>
          </p:nvPr>
        </p:nvSpPr>
        <p:spPr>
          <a:xfrm>
            <a:off x="2429714" y="3519714"/>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Tree>
    <p:extLst>
      <p:ext uri="{BB962C8B-B14F-4D97-AF65-F5344CB8AC3E}">
        <p14:creationId xmlns:p14="http://schemas.microsoft.com/office/powerpoint/2010/main" val="110527997"/>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erie 2">
    <p:spTree>
      <p:nvGrpSpPr>
        <p:cNvPr id="1" name=""/>
        <p:cNvGrpSpPr/>
        <p:nvPr/>
      </p:nvGrpSpPr>
      <p:grpSpPr>
        <a:xfrm>
          <a:off x="0" y="0"/>
          <a:ext cx="0" cy="0"/>
          <a:chOff x="0" y="0"/>
          <a:chExt cx="0" cy="0"/>
        </a:xfrm>
      </p:grpSpPr>
      <p:sp>
        <p:nvSpPr>
          <p:cNvPr id="8" name="Bildplatzhalter 5"/>
          <p:cNvSpPr>
            <a:spLocks noGrp="1"/>
          </p:cNvSpPr>
          <p:nvPr>
            <p:ph type="pic" sz="quarter" idx="12"/>
          </p:nvPr>
        </p:nvSpPr>
        <p:spPr>
          <a:xfrm>
            <a:off x="4659086" y="1850571"/>
            <a:ext cx="4296228" cy="4827429"/>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17" name="Bildplatzhalter 5"/>
          <p:cNvSpPr>
            <a:spLocks noGrp="1"/>
          </p:cNvSpPr>
          <p:nvPr>
            <p:ph type="pic" sz="quarter" idx="14"/>
          </p:nvPr>
        </p:nvSpPr>
        <p:spPr>
          <a:xfrm>
            <a:off x="4659086" y="180000"/>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18" name="Bildplatzhalter 5"/>
          <p:cNvSpPr>
            <a:spLocks noGrp="1"/>
          </p:cNvSpPr>
          <p:nvPr>
            <p:ph type="pic" sz="quarter" idx="15"/>
          </p:nvPr>
        </p:nvSpPr>
        <p:spPr>
          <a:xfrm>
            <a:off x="6908800" y="180000"/>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19" name="Bildplatzhalter 5"/>
          <p:cNvSpPr>
            <a:spLocks noGrp="1"/>
          </p:cNvSpPr>
          <p:nvPr>
            <p:ph type="pic" sz="quarter" idx="16"/>
          </p:nvPr>
        </p:nvSpPr>
        <p:spPr>
          <a:xfrm>
            <a:off x="180000" y="5196114"/>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20" name="Bildplatzhalter 5"/>
          <p:cNvSpPr>
            <a:spLocks noGrp="1"/>
          </p:cNvSpPr>
          <p:nvPr>
            <p:ph type="pic" sz="quarter" idx="17"/>
          </p:nvPr>
        </p:nvSpPr>
        <p:spPr>
          <a:xfrm>
            <a:off x="2429714" y="5196114"/>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21" name="Bildplatzhalter 5"/>
          <p:cNvSpPr>
            <a:spLocks noGrp="1"/>
          </p:cNvSpPr>
          <p:nvPr>
            <p:ph type="pic" sz="quarter" idx="18"/>
          </p:nvPr>
        </p:nvSpPr>
        <p:spPr>
          <a:xfrm>
            <a:off x="180000" y="180000"/>
            <a:ext cx="4296228" cy="4827429"/>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17"/>
                                        </p:tgtEl>
                                        <p:attrNameLst>
                                          <p:attrName>style.color</p:attrName>
                                        </p:attrNameLst>
                                      </p:cBhvr>
                                      <p:to>
                                        <a:schemeClr val="bg1"/>
                                      </p:to>
                                    </p:animClr>
                                    <p:animClr clrSpc="rgb" dir="cw">
                                      <p:cBhvr>
                                        <p:cTn id="12" dur="250" autoRev="1" fill="remove"/>
                                        <p:tgtEl>
                                          <p:spTgt spid="17"/>
                                        </p:tgtEl>
                                        <p:attrNameLst>
                                          <p:attrName>fillcolor</p:attrName>
                                        </p:attrNameLst>
                                      </p:cBhvr>
                                      <p:to>
                                        <a:schemeClr val="bg1"/>
                                      </p:to>
                                    </p:animClr>
                                    <p:set>
                                      <p:cBhvr>
                                        <p:cTn id="13" dur="250" autoRev="1" fill="remove"/>
                                        <p:tgtEl>
                                          <p:spTgt spid="17"/>
                                        </p:tgtEl>
                                        <p:attrNameLst>
                                          <p:attrName>fill.type</p:attrName>
                                        </p:attrNameLst>
                                      </p:cBhvr>
                                      <p:to>
                                        <p:strVal val="solid"/>
                                      </p:to>
                                    </p:set>
                                    <p:set>
                                      <p:cBhvr>
                                        <p:cTn id="14" dur="250" autoRev="1" fill="remove"/>
                                        <p:tgtEl>
                                          <p:spTgt spid="17"/>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18"/>
                                        </p:tgtEl>
                                        <p:attrNameLst>
                                          <p:attrName>style.color</p:attrName>
                                        </p:attrNameLst>
                                      </p:cBhvr>
                                      <p:to>
                                        <a:schemeClr val="bg1"/>
                                      </p:to>
                                    </p:animClr>
                                    <p:animClr clrSpc="rgb" dir="cw">
                                      <p:cBhvr>
                                        <p:cTn id="17" dur="250" autoRev="1" fill="remove"/>
                                        <p:tgtEl>
                                          <p:spTgt spid="18"/>
                                        </p:tgtEl>
                                        <p:attrNameLst>
                                          <p:attrName>fillcolor</p:attrName>
                                        </p:attrNameLst>
                                      </p:cBhvr>
                                      <p:to>
                                        <a:schemeClr val="bg1"/>
                                      </p:to>
                                    </p:animClr>
                                    <p:set>
                                      <p:cBhvr>
                                        <p:cTn id="18" dur="250" autoRev="1" fill="remove"/>
                                        <p:tgtEl>
                                          <p:spTgt spid="18"/>
                                        </p:tgtEl>
                                        <p:attrNameLst>
                                          <p:attrName>fill.type</p:attrName>
                                        </p:attrNameLst>
                                      </p:cBhvr>
                                      <p:to>
                                        <p:strVal val="solid"/>
                                      </p:to>
                                    </p:set>
                                    <p:set>
                                      <p:cBhvr>
                                        <p:cTn id="19" dur="250" autoRev="1" fill="remove"/>
                                        <p:tgtEl>
                                          <p:spTgt spid="18"/>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19"/>
                                        </p:tgtEl>
                                        <p:attrNameLst>
                                          <p:attrName>style.color</p:attrName>
                                        </p:attrNameLst>
                                      </p:cBhvr>
                                      <p:to>
                                        <a:schemeClr val="bg1"/>
                                      </p:to>
                                    </p:animClr>
                                    <p:animClr clrSpc="rgb" dir="cw">
                                      <p:cBhvr>
                                        <p:cTn id="22" dur="250" autoRev="1" fill="remove"/>
                                        <p:tgtEl>
                                          <p:spTgt spid="19"/>
                                        </p:tgtEl>
                                        <p:attrNameLst>
                                          <p:attrName>fillcolor</p:attrName>
                                        </p:attrNameLst>
                                      </p:cBhvr>
                                      <p:to>
                                        <a:schemeClr val="bg1"/>
                                      </p:to>
                                    </p:animClr>
                                    <p:set>
                                      <p:cBhvr>
                                        <p:cTn id="23" dur="250" autoRev="1" fill="remove"/>
                                        <p:tgtEl>
                                          <p:spTgt spid="19"/>
                                        </p:tgtEl>
                                        <p:attrNameLst>
                                          <p:attrName>fill.type</p:attrName>
                                        </p:attrNameLst>
                                      </p:cBhvr>
                                      <p:to>
                                        <p:strVal val="solid"/>
                                      </p:to>
                                    </p:set>
                                    <p:set>
                                      <p:cBhvr>
                                        <p:cTn id="24" dur="250" autoRev="1" fill="remove"/>
                                        <p:tgtEl>
                                          <p:spTgt spid="19"/>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20"/>
                                        </p:tgtEl>
                                        <p:attrNameLst>
                                          <p:attrName>style.color</p:attrName>
                                        </p:attrNameLst>
                                      </p:cBhvr>
                                      <p:to>
                                        <a:schemeClr val="bg1"/>
                                      </p:to>
                                    </p:animClr>
                                    <p:animClr clrSpc="rgb" dir="cw">
                                      <p:cBhvr>
                                        <p:cTn id="27" dur="250" autoRev="1" fill="remove"/>
                                        <p:tgtEl>
                                          <p:spTgt spid="20"/>
                                        </p:tgtEl>
                                        <p:attrNameLst>
                                          <p:attrName>fillcolor</p:attrName>
                                        </p:attrNameLst>
                                      </p:cBhvr>
                                      <p:to>
                                        <a:schemeClr val="bg1"/>
                                      </p:to>
                                    </p:animClr>
                                    <p:set>
                                      <p:cBhvr>
                                        <p:cTn id="28" dur="250" autoRev="1" fill="remove"/>
                                        <p:tgtEl>
                                          <p:spTgt spid="20"/>
                                        </p:tgtEl>
                                        <p:attrNameLst>
                                          <p:attrName>fill.type</p:attrName>
                                        </p:attrNameLst>
                                      </p:cBhvr>
                                      <p:to>
                                        <p:strVal val="solid"/>
                                      </p:to>
                                    </p:set>
                                    <p:set>
                                      <p:cBhvr>
                                        <p:cTn id="29" dur="250" autoRev="1" fill="remove"/>
                                        <p:tgtEl>
                                          <p:spTgt spid="20"/>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21"/>
                                        </p:tgtEl>
                                        <p:attrNameLst>
                                          <p:attrName>style.color</p:attrName>
                                        </p:attrNameLst>
                                      </p:cBhvr>
                                      <p:to>
                                        <a:schemeClr val="bg1"/>
                                      </p:to>
                                    </p:animClr>
                                    <p:animClr clrSpc="rgb" dir="cw">
                                      <p:cBhvr>
                                        <p:cTn id="32" dur="250" autoRev="1" fill="remove"/>
                                        <p:tgtEl>
                                          <p:spTgt spid="21"/>
                                        </p:tgtEl>
                                        <p:attrNameLst>
                                          <p:attrName>fillcolor</p:attrName>
                                        </p:attrNameLst>
                                      </p:cBhvr>
                                      <p:to>
                                        <a:schemeClr val="bg1"/>
                                      </p:to>
                                    </p:animClr>
                                    <p:set>
                                      <p:cBhvr>
                                        <p:cTn id="33" dur="250" autoRev="1" fill="remove"/>
                                        <p:tgtEl>
                                          <p:spTgt spid="21"/>
                                        </p:tgtEl>
                                        <p:attrNameLst>
                                          <p:attrName>fill.type</p:attrName>
                                        </p:attrNameLst>
                                      </p:cBhvr>
                                      <p:to>
                                        <p:strVal val="solid"/>
                                      </p:to>
                                    </p:set>
                                    <p:set>
                                      <p:cBhvr>
                                        <p:cTn id="34" dur="250" autoRev="1" fill="remove"/>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P spid="20" grpId="0" animBg="1"/>
      <p:bldP spid="21"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chlussfolie TX Allgemein">
    <p:spTree>
      <p:nvGrpSpPr>
        <p:cNvPr id="1" name=""/>
        <p:cNvGrpSpPr/>
        <p:nvPr/>
      </p:nvGrpSpPr>
      <p:grpSpPr>
        <a:xfrm>
          <a:off x="0" y="0"/>
          <a:ext cx="0" cy="0"/>
          <a:chOff x="0" y="0"/>
          <a:chExt cx="0" cy="0"/>
        </a:xfrm>
      </p:grpSpPr>
      <p:sp>
        <p:nvSpPr>
          <p:cNvPr id="2" name="Rechteck 1"/>
          <p:cNvSpPr/>
          <p:nvPr userDrawn="1"/>
        </p:nvSpPr>
        <p:spPr>
          <a:xfrm>
            <a:off x="180000" y="180000"/>
            <a:ext cx="8784000" cy="649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6" name="Bild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7087" y="2444221"/>
            <a:ext cx="1829827" cy="460070"/>
          </a:xfrm>
          <a:prstGeom prst="rect">
            <a:avLst/>
          </a:prstGeom>
        </p:spPr>
      </p:pic>
      <p:sp>
        <p:nvSpPr>
          <p:cNvPr id="4" name="Textfeld 3"/>
          <p:cNvSpPr txBox="1"/>
          <p:nvPr userDrawn="1"/>
        </p:nvSpPr>
        <p:spPr>
          <a:xfrm>
            <a:off x="3102429" y="3240314"/>
            <a:ext cx="2939143" cy="1569660"/>
          </a:xfrm>
          <a:prstGeom prst="rect">
            <a:avLst/>
          </a:prstGeom>
          <a:noFill/>
        </p:spPr>
        <p:txBody>
          <a:bodyPr wrap="square" rtlCol="0">
            <a:spAutoFit/>
          </a:bodyPr>
          <a:lstStyle/>
          <a:p>
            <a:pPr algn="ctr"/>
            <a:r>
              <a:rPr lang="de-DE" sz="1200" kern="1200" dirty="0">
                <a:solidFill>
                  <a:schemeClr val="bg1"/>
                </a:solidFill>
                <a:effectLst/>
                <a:latin typeface="DIN-Bold" charset="0"/>
                <a:ea typeface="DIN-Bold" charset="0"/>
                <a:cs typeface="DIN-Bold" charset="0"/>
              </a:rPr>
              <a:t>TRILUX GmbH &amp; Co. KG</a:t>
            </a:r>
          </a:p>
          <a:p>
            <a:pPr algn="ctr"/>
            <a:endParaRPr lang="de-DE" sz="1200" kern="1200" dirty="0">
              <a:solidFill>
                <a:schemeClr val="bg1"/>
              </a:solidFill>
              <a:effectLst/>
              <a:latin typeface="DIN-Regular" charset="0"/>
              <a:ea typeface="DIN-Regular" charset="0"/>
              <a:cs typeface="DIN-Regular" charset="0"/>
            </a:endParaRPr>
          </a:p>
          <a:p>
            <a:pPr algn="ctr"/>
            <a:r>
              <a:rPr lang="de-DE" sz="1200" kern="1200" dirty="0">
                <a:solidFill>
                  <a:schemeClr val="bg1"/>
                </a:solidFill>
                <a:effectLst/>
                <a:latin typeface="DIN-Regular" charset="0"/>
                <a:ea typeface="DIN-Regular" charset="0"/>
                <a:cs typeface="DIN-Regular" charset="0"/>
              </a:rPr>
              <a:t>Heidestraße </a:t>
            </a:r>
          </a:p>
          <a:p>
            <a:pPr algn="ctr"/>
            <a:r>
              <a:rPr lang="de-DE" sz="1200" kern="1200" dirty="0">
                <a:solidFill>
                  <a:schemeClr val="bg1"/>
                </a:solidFill>
                <a:effectLst/>
                <a:latin typeface="DIN-Regular" charset="0"/>
                <a:ea typeface="DIN-Regular" charset="0"/>
                <a:cs typeface="DIN-Regular" charset="0"/>
              </a:rPr>
              <a:t>59759 Arnsberg</a:t>
            </a:r>
            <a:br>
              <a:rPr lang="de-DE" sz="1200" kern="1200" dirty="0">
                <a:solidFill>
                  <a:schemeClr val="bg1"/>
                </a:solidFill>
                <a:effectLst/>
                <a:latin typeface="DIN-Regular" charset="0"/>
                <a:ea typeface="DIN-Regular" charset="0"/>
                <a:cs typeface="DIN-Regular" charset="0"/>
              </a:rPr>
            </a:br>
            <a:endParaRPr lang="de-DE" sz="1200" kern="1200" dirty="0">
              <a:solidFill>
                <a:schemeClr val="bg1"/>
              </a:solidFill>
              <a:effectLst/>
              <a:latin typeface="DIN-Regular" charset="0"/>
              <a:ea typeface="DIN-Regular" charset="0"/>
              <a:cs typeface="DIN-Regular" charset="0"/>
            </a:endParaRPr>
          </a:p>
          <a:p>
            <a:pPr algn="ctr"/>
            <a:r>
              <a:rPr lang="de-DE" sz="1200" kern="1200" dirty="0">
                <a:solidFill>
                  <a:schemeClr val="bg1"/>
                </a:solidFill>
                <a:effectLst/>
                <a:latin typeface="DIN-Regular" charset="0"/>
                <a:ea typeface="DIN-Regular" charset="0"/>
                <a:cs typeface="DIN-Regular" charset="0"/>
              </a:rPr>
              <a:t>Tel.: +49 29 32 301 0</a:t>
            </a:r>
          </a:p>
          <a:p>
            <a:pPr algn="ctr"/>
            <a:r>
              <a:rPr lang="de-DE" sz="1200" kern="1200" dirty="0">
                <a:solidFill>
                  <a:schemeClr val="bg1"/>
                </a:solidFill>
                <a:effectLst/>
                <a:latin typeface="DIN-Regular" charset="0"/>
                <a:ea typeface="DIN-Regular" charset="0"/>
                <a:cs typeface="DIN-Regular" charset="0"/>
              </a:rPr>
              <a:t>Fax: +49 29 32 301 375</a:t>
            </a:r>
          </a:p>
          <a:p>
            <a:pPr algn="ctr"/>
            <a:r>
              <a:rPr lang="de-DE" sz="1200" kern="1200" dirty="0">
                <a:solidFill>
                  <a:schemeClr val="bg1"/>
                </a:solidFill>
                <a:effectLst/>
                <a:latin typeface="DIN-Regular" charset="0"/>
                <a:ea typeface="DIN-Regular" charset="0"/>
                <a:cs typeface="DIN-Regular" charset="0"/>
              </a:rPr>
              <a:t>E-Mail: </a:t>
            </a:r>
            <a:r>
              <a:rPr lang="de-DE" sz="1200" kern="1200" dirty="0" err="1">
                <a:solidFill>
                  <a:schemeClr val="bg1"/>
                </a:solidFill>
                <a:effectLst/>
                <a:latin typeface="DIN-Regular" charset="0"/>
                <a:ea typeface="DIN-Regular" charset="0"/>
                <a:cs typeface="DIN-Regular" charset="0"/>
              </a:rPr>
              <a:t>info@trilux.de</a:t>
            </a:r>
            <a:endParaRPr lang="de-DE" sz="1200" kern="1200" dirty="0">
              <a:solidFill>
                <a:schemeClr val="bg1"/>
              </a:solidFill>
              <a:effectLst/>
              <a:latin typeface="DIN-Regular" charset="0"/>
              <a:ea typeface="DIN-Regular" charset="0"/>
              <a:cs typeface="DIN-Regular" charset="0"/>
            </a:endParaRPr>
          </a:p>
        </p:txBody>
      </p:sp>
    </p:spTree>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S Sammlung">
    <p:spTree>
      <p:nvGrpSpPr>
        <p:cNvPr id="1" name=""/>
        <p:cNvGrpSpPr/>
        <p:nvPr/>
      </p:nvGrpSpPr>
      <p:grpSpPr>
        <a:xfrm>
          <a:off x="0" y="0"/>
          <a:ext cx="0" cy="0"/>
          <a:chOff x="0" y="0"/>
          <a:chExt cx="0" cy="0"/>
        </a:xfrm>
      </p:grpSpPr>
      <p:sp>
        <p:nvSpPr>
          <p:cNvPr id="19" name="Rechteck 18"/>
          <p:cNvSpPr/>
          <p:nvPr userDrawn="1"/>
        </p:nvSpPr>
        <p:spPr>
          <a:xfrm>
            <a:off x="343814" y="4388231"/>
            <a:ext cx="8224250" cy="1081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userDrawn="1"/>
        </p:nvSpPr>
        <p:spPr>
          <a:xfrm>
            <a:off x="343814" y="2347441"/>
            <a:ext cx="8224250" cy="1081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71500" y="454711"/>
            <a:ext cx="8001000" cy="1028700"/>
          </a:xfrm>
        </p:spPr>
        <p:txBody>
          <a:bodyPr/>
          <a:lstStyle/>
          <a:p>
            <a:r>
              <a:rPr lang="de-DE" dirty="0"/>
              <a:t>ICONS</a:t>
            </a:r>
          </a:p>
        </p:txBody>
      </p:sp>
      <p:sp>
        <p:nvSpPr>
          <p:cNvPr id="3" name="Fußzeilenplatzhalter 2"/>
          <p:cNvSpPr>
            <a:spLocks noGrp="1"/>
          </p:cNvSpPr>
          <p:nvPr>
            <p:ph type="ftr" sz="quarter" idx="10"/>
          </p:nvPr>
        </p:nvSpPr>
        <p:spPr/>
        <p:txBody>
          <a:bodyPr/>
          <a:lstStyle/>
          <a:p>
            <a:endParaRPr lang="de-DE"/>
          </a:p>
        </p:txBody>
      </p:sp>
      <p:pic>
        <p:nvPicPr>
          <p:cNvPr id="4" name="Bild 3"/>
          <p:cNvPicPr>
            <a:picLocks noChangeAspect="1"/>
          </p:cNvPicPr>
          <p:nvPr userDrawn="1"/>
        </p:nvPicPr>
        <p:blipFill>
          <a:blip r:embed="rId2"/>
          <a:stretch>
            <a:fillRect/>
          </a:stretch>
        </p:blipFill>
        <p:spPr>
          <a:xfrm>
            <a:off x="4172204" y="1817342"/>
            <a:ext cx="319024" cy="319024"/>
          </a:xfrm>
          <a:prstGeom prst="rect">
            <a:avLst/>
          </a:prstGeom>
        </p:spPr>
      </p:pic>
      <p:pic>
        <p:nvPicPr>
          <p:cNvPr id="5" name="Bild 4"/>
          <p:cNvPicPr>
            <a:picLocks noChangeAspect="1"/>
          </p:cNvPicPr>
          <p:nvPr userDrawn="1"/>
        </p:nvPicPr>
        <p:blipFill>
          <a:blip r:embed="rId3"/>
          <a:stretch>
            <a:fillRect/>
          </a:stretch>
        </p:blipFill>
        <p:spPr>
          <a:xfrm>
            <a:off x="3506458" y="1855442"/>
            <a:ext cx="308390" cy="287122"/>
          </a:xfrm>
          <a:prstGeom prst="rect">
            <a:avLst/>
          </a:prstGeom>
        </p:spPr>
      </p:pic>
      <p:pic>
        <p:nvPicPr>
          <p:cNvPr id="6" name="Bild 5"/>
          <p:cNvPicPr>
            <a:picLocks noChangeAspect="1"/>
          </p:cNvPicPr>
          <p:nvPr userDrawn="1"/>
        </p:nvPicPr>
        <p:blipFill>
          <a:blip r:embed="rId4"/>
          <a:stretch>
            <a:fillRect/>
          </a:stretch>
        </p:blipFill>
        <p:spPr>
          <a:xfrm>
            <a:off x="1946370" y="1703042"/>
            <a:ext cx="435999" cy="414731"/>
          </a:xfrm>
          <a:prstGeom prst="rect">
            <a:avLst/>
          </a:prstGeom>
        </p:spPr>
      </p:pic>
      <p:pic>
        <p:nvPicPr>
          <p:cNvPr id="7" name="Bild 6"/>
          <p:cNvPicPr>
            <a:picLocks noChangeAspect="1"/>
          </p:cNvPicPr>
          <p:nvPr userDrawn="1"/>
        </p:nvPicPr>
        <p:blipFill>
          <a:blip r:embed="rId5"/>
          <a:stretch>
            <a:fillRect/>
          </a:stretch>
        </p:blipFill>
        <p:spPr>
          <a:xfrm>
            <a:off x="1946370" y="2640151"/>
            <a:ext cx="435999" cy="414731"/>
          </a:xfrm>
          <a:prstGeom prst="rect">
            <a:avLst/>
          </a:prstGeom>
        </p:spPr>
      </p:pic>
      <p:pic>
        <p:nvPicPr>
          <p:cNvPr id="8" name="Bild 7"/>
          <p:cNvPicPr>
            <a:picLocks noChangeAspect="1"/>
          </p:cNvPicPr>
          <p:nvPr userDrawn="1"/>
        </p:nvPicPr>
        <p:blipFill>
          <a:blip r:embed="rId6"/>
          <a:stretch>
            <a:fillRect/>
          </a:stretch>
        </p:blipFill>
        <p:spPr>
          <a:xfrm>
            <a:off x="3506458" y="2792551"/>
            <a:ext cx="308390" cy="287122"/>
          </a:xfrm>
          <a:prstGeom prst="rect">
            <a:avLst/>
          </a:prstGeom>
        </p:spPr>
      </p:pic>
      <p:pic>
        <p:nvPicPr>
          <p:cNvPr id="9" name="Bild 8"/>
          <p:cNvPicPr>
            <a:picLocks noChangeAspect="1"/>
          </p:cNvPicPr>
          <p:nvPr userDrawn="1"/>
        </p:nvPicPr>
        <p:blipFill>
          <a:blip r:embed="rId7"/>
          <a:stretch>
            <a:fillRect/>
          </a:stretch>
        </p:blipFill>
        <p:spPr>
          <a:xfrm>
            <a:off x="4172204" y="2754451"/>
            <a:ext cx="319024" cy="319024"/>
          </a:xfrm>
          <a:prstGeom prst="rect">
            <a:avLst/>
          </a:prstGeom>
        </p:spPr>
      </p:pic>
      <p:pic>
        <p:nvPicPr>
          <p:cNvPr id="10" name="Bild 9"/>
          <p:cNvPicPr>
            <a:picLocks noChangeAspect="1"/>
          </p:cNvPicPr>
          <p:nvPr userDrawn="1"/>
        </p:nvPicPr>
        <p:blipFill>
          <a:blip r:embed="rId8"/>
          <a:stretch>
            <a:fillRect/>
          </a:stretch>
        </p:blipFill>
        <p:spPr>
          <a:xfrm>
            <a:off x="1280626" y="1808572"/>
            <a:ext cx="308390" cy="321798"/>
          </a:xfrm>
          <a:prstGeom prst="rect">
            <a:avLst/>
          </a:prstGeom>
          <a:noFill/>
        </p:spPr>
      </p:pic>
      <p:pic>
        <p:nvPicPr>
          <p:cNvPr id="11" name="Bild 10"/>
          <p:cNvPicPr>
            <a:picLocks noChangeAspect="1"/>
          </p:cNvPicPr>
          <p:nvPr userDrawn="1"/>
        </p:nvPicPr>
        <p:blipFill>
          <a:blip r:embed="rId9"/>
          <a:stretch>
            <a:fillRect/>
          </a:stretch>
        </p:blipFill>
        <p:spPr>
          <a:xfrm>
            <a:off x="1280626" y="2738298"/>
            <a:ext cx="308390" cy="321798"/>
          </a:xfrm>
          <a:prstGeom prst="rect">
            <a:avLst/>
          </a:prstGeom>
        </p:spPr>
      </p:pic>
      <p:pic>
        <p:nvPicPr>
          <p:cNvPr id="12" name="Bild 11"/>
          <p:cNvPicPr>
            <a:picLocks noChangeAspect="1"/>
          </p:cNvPicPr>
          <p:nvPr userDrawn="1"/>
        </p:nvPicPr>
        <p:blipFill>
          <a:blip r:embed="rId10"/>
          <a:stretch>
            <a:fillRect/>
          </a:stretch>
        </p:blipFill>
        <p:spPr>
          <a:xfrm>
            <a:off x="576782" y="1820887"/>
            <a:ext cx="340292" cy="311934"/>
          </a:xfrm>
          <a:prstGeom prst="rect">
            <a:avLst/>
          </a:prstGeom>
        </p:spPr>
      </p:pic>
      <p:pic>
        <p:nvPicPr>
          <p:cNvPr id="13" name="Bild 12"/>
          <p:cNvPicPr>
            <a:picLocks noChangeAspect="1"/>
          </p:cNvPicPr>
          <p:nvPr userDrawn="1"/>
        </p:nvPicPr>
        <p:blipFill>
          <a:blip r:embed="rId11"/>
          <a:stretch>
            <a:fillRect/>
          </a:stretch>
        </p:blipFill>
        <p:spPr>
          <a:xfrm>
            <a:off x="2764514" y="1785212"/>
            <a:ext cx="371119" cy="332561"/>
          </a:xfrm>
          <a:prstGeom prst="rect">
            <a:avLst/>
          </a:prstGeom>
        </p:spPr>
      </p:pic>
      <p:pic>
        <p:nvPicPr>
          <p:cNvPr id="14" name="Bild 13"/>
          <p:cNvPicPr>
            <a:picLocks noChangeAspect="1"/>
          </p:cNvPicPr>
          <p:nvPr userDrawn="1"/>
        </p:nvPicPr>
        <p:blipFill>
          <a:blip r:embed="rId12"/>
          <a:stretch>
            <a:fillRect/>
          </a:stretch>
        </p:blipFill>
        <p:spPr>
          <a:xfrm>
            <a:off x="2766507" y="2722321"/>
            <a:ext cx="371119" cy="332561"/>
          </a:xfrm>
          <a:prstGeom prst="rect">
            <a:avLst/>
          </a:prstGeom>
        </p:spPr>
      </p:pic>
      <p:pic>
        <p:nvPicPr>
          <p:cNvPr id="15" name="Bild 14"/>
          <p:cNvPicPr>
            <a:picLocks noChangeAspect="1"/>
          </p:cNvPicPr>
          <p:nvPr userDrawn="1"/>
        </p:nvPicPr>
        <p:blipFill>
          <a:blip r:embed="rId13"/>
          <a:stretch>
            <a:fillRect/>
          </a:stretch>
        </p:blipFill>
        <p:spPr>
          <a:xfrm>
            <a:off x="571500" y="2738298"/>
            <a:ext cx="340292" cy="311934"/>
          </a:xfrm>
          <a:prstGeom prst="rect">
            <a:avLst/>
          </a:prstGeom>
        </p:spPr>
      </p:pic>
      <p:pic>
        <p:nvPicPr>
          <p:cNvPr id="18" name="Bild 17"/>
          <p:cNvPicPr>
            <a:picLocks noChangeAspect="1"/>
          </p:cNvPicPr>
          <p:nvPr userDrawn="1"/>
        </p:nvPicPr>
        <p:blipFill>
          <a:blip r:embed="rId14"/>
          <a:stretch>
            <a:fillRect/>
          </a:stretch>
        </p:blipFill>
        <p:spPr>
          <a:xfrm>
            <a:off x="571500" y="4783260"/>
            <a:ext cx="375311" cy="300249"/>
          </a:xfrm>
          <a:prstGeom prst="rect">
            <a:avLst/>
          </a:prstGeom>
        </p:spPr>
      </p:pic>
      <p:pic>
        <p:nvPicPr>
          <p:cNvPr id="20" name="Bild 19"/>
          <p:cNvPicPr>
            <a:picLocks noChangeAspect="1"/>
          </p:cNvPicPr>
          <p:nvPr userDrawn="1"/>
        </p:nvPicPr>
        <p:blipFill>
          <a:blip r:embed="rId15"/>
          <a:stretch>
            <a:fillRect/>
          </a:stretch>
        </p:blipFill>
        <p:spPr>
          <a:xfrm>
            <a:off x="1315511" y="4740243"/>
            <a:ext cx="473353" cy="335070"/>
          </a:xfrm>
          <a:prstGeom prst="rect">
            <a:avLst/>
          </a:prstGeom>
        </p:spPr>
      </p:pic>
      <p:pic>
        <p:nvPicPr>
          <p:cNvPr id="21" name="Bild 20"/>
          <p:cNvPicPr>
            <a:picLocks noChangeAspect="1"/>
          </p:cNvPicPr>
          <p:nvPr userDrawn="1"/>
        </p:nvPicPr>
        <p:blipFill>
          <a:blip r:embed="rId16"/>
          <a:stretch>
            <a:fillRect/>
          </a:stretch>
        </p:blipFill>
        <p:spPr>
          <a:xfrm>
            <a:off x="2169080" y="3780770"/>
            <a:ext cx="319663" cy="360256"/>
          </a:xfrm>
          <a:prstGeom prst="rect">
            <a:avLst/>
          </a:prstGeom>
        </p:spPr>
      </p:pic>
      <p:pic>
        <p:nvPicPr>
          <p:cNvPr id="22" name="Bild 21"/>
          <p:cNvPicPr>
            <a:picLocks noChangeAspect="1"/>
          </p:cNvPicPr>
          <p:nvPr userDrawn="1"/>
        </p:nvPicPr>
        <p:blipFill>
          <a:blip r:embed="rId17"/>
          <a:stretch>
            <a:fillRect/>
          </a:stretch>
        </p:blipFill>
        <p:spPr>
          <a:xfrm>
            <a:off x="2169082" y="4718893"/>
            <a:ext cx="319663" cy="360256"/>
          </a:xfrm>
          <a:prstGeom prst="rect">
            <a:avLst/>
          </a:prstGeom>
        </p:spPr>
      </p:pic>
      <p:pic>
        <p:nvPicPr>
          <p:cNvPr id="24" name="Bild 23"/>
          <p:cNvPicPr>
            <a:picLocks noChangeAspect="1"/>
          </p:cNvPicPr>
          <p:nvPr userDrawn="1"/>
        </p:nvPicPr>
        <p:blipFill>
          <a:blip r:embed="rId18"/>
          <a:stretch>
            <a:fillRect/>
          </a:stretch>
        </p:blipFill>
        <p:spPr>
          <a:xfrm>
            <a:off x="571500" y="3835633"/>
            <a:ext cx="375311" cy="300249"/>
          </a:xfrm>
          <a:prstGeom prst="rect">
            <a:avLst/>
          </a:prstGeom>
        </p:spPr>
      </p:pic>
      <p:pic>
        <p:nvPicPr>
          <p:cNvPr id="25" name="Bild 24"/>
          <p:cNvPicPr>
            <a:picLocks noChangeAspect="1"/>
          </p:cNvPicPr>
          <p:nvPr userDrawn="1"/>
        </p:nvPicPr>
        <p:blipFill>
          <a:blip r:embed="rId19"/>
          <a:stretch>
            <a:fillRect/>
          </a:stretch>
        </p:blipFill>
        <p:spPr>
          <a:xfrm>
            <a:off x="1315510" y="3796722"/>
            <a:ext cx="473353" cy="335070"/>
          </a:xfrm>
          <a:prstGeom prst="rect">
            <a:avLst/>
          </a:prstGeom>
        </p:spPr>
      </p:pic>
      <p:pic>
        <p:nvPicPr>
          <p:cNvPr id="26" name="Bild 25"/>
          <p:cNvPicPr>
            <a:picLocks noChangeAspect="1"/>
          </p:cNvPicPr>
          <p:nvPr userDrawn="1"/>
        </p:nvPicPr>
        <p:blipFill>
          <a:blip r:embed="rId20"/>
          <a:stretch>
            <a:fillRect/>
          </a:stretch>
        </p:blipFill>
        <p:spPr>
          <a:xfrm>
            <a:off x="2850904" y="3747978"/>
            <a:ext cx="292379" cy="394712"/>
          </a:xfrm>
          <a:prstGeom prst="rect">
            <a:avLst/>
          </a:prstGeom>
        </p:spPr>
      </p:pic>
      <p:pic>
        <p:nvPicPr>
          <p:cNvPr id="27" name="Bild 26"/>
          <p:cNvPicPr>
            <a:picLocks noChangeAspect="1"/>
          </p:cNvPicPr>
          <p:nvPr userDrawn="1"/>
        </p:nvPicPr>
        <p:blipFill>
          <a:blip r:embed="rId21"/>
          <a:stretch>
            <a:fillRect/>
          </a:stretch>
        </p:blipFill>
        <p:spPr>
          <a:xfrm>
            <a:off x="2850906" y="4673593"/>
            <a:ext cx="292379" cy="394712"/>
          </a:xfrm>
          <a:prstGeom prst="rect">
            <a:avLst/>
          </a:prstGeom>
        </p:spPr>
      </p:pic>
      <p:pic>
        <p:nvPicPr>
          <p:cNvPr id="28" name="Bild 27"/>
          <p:cNvPicPr>
            <a:picLocks noChangeAspect="1"/>
          </p:cNvPicPr>
          <p:nvPr userDrawn="1"/>
        </p:nvPicPr>
        <p:blipFill>
          <a:blip r:embed="rId22"/>
          <a:stretch>
            <a:fillRect/>
          </a:stretch>
        </p:blipFill>
        <p:spPr>
          <a:xfrm>
            <a:off x="3502239" y="3796722"/>
            <a:ext cx="345982" cy="345982"/>
          </a:xfrm>
          <a:prstGeom prst="rect">
            <a:avLst/>
          </a:prstGeom>
        </p:spPr>
      </p:pic>
      <p:pic>
        <p:nvPicPr>
          <p:cNvPr id="29" name="Bild 28"/>
          <p:cNvPicPr>
            <a:picLocks noChangeAspect="1"/>
          </p:cNvPicPr>
          <p:nvPr userDrawn="1"/>
        </p:nvPicPr>
        <p:blipFill>
          <a:blip r:embed="rId23"/>
          <a:stretch>
            <a:fillRect/>
          </a:stretch>
        </p:blipFill>
        <p:spPr>
          <a:xfrm>
            <a:off x="3502240" y="4735685"/>
            <a:ext cx="345982" cy="345982"/>
          </a:xfrm>
          <a:prstGeom prst="rect">
            <a:avLst/>
          </a:prstGeom>
        </p:spPr>
      </p:pic>
    </p:spTree>
    <p:extLst>
      <p:ext uri="{BB962C8B-B14F-4D97-AF65-F5344CB8AC3E}">
        <p14:creationId xmlns:p14="http://schemas.microsoft.com/office/powerpoint/2010/main" val="142999958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wendung Office">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APPLICATION OFFICE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58100"/>
            <a:ext cx="799200" cy="799200"/>
            <a:chOff x="5094110" y="457200"/>
            <a:chExt cx="799200" cy="799200"/>
          </a:xfrm>
        </p:grpSpPr>
        <p:sp>
          <p:nvSpPr>
            <p:cNvPr id="17" name="Rechteck 16"/>
            <p:cNvSpPr>
              <a:spLocks noChangeAspect="1"/>
            </p:cNvSpPr>
            <p:nvPr userDrawn="1"/>
          </p:nvSpPr>
          <p:spPr>
            <a:xfrm>
              <a:off x="5094110" y="457200"/>
              <a:ext cx="799200" cy="799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Bild 34"/>
            <p:cNvPicPr>
              <a:picLocks noChangeAspect="1"/>
            </p:cNvPicPr>
            <p:nvPr userDrawn="1"/>
          </p:nvPicPr>
          <p:blipFill>
            <a:blip r:embed="rId2"/>
            <a:stretch>
              <a:fillRect/>
            </a:stretch>
          </p:blipFill>
          <p:spPr>
            <a:xfrm>
              <a:off x="5339515" y="695901"/>
              <a:ext cx="308390" cy="321798"/>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wendung Outdoor">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ANWENDUNG OUTDOOR</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7" name="Rechteck 16"/>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Bild 29"/>
            <p:cNvPicPr>
              <a:picLocks noChangeAspect="1"/>
            </p:cNvPicPr>
            <p:nvPr userDrawn="1"/>
          </p:nvPicPr>
          <p:blipFill>
            <a:blip r:embed="rId2"/>
            <a:stretch>
              <a:fillRect/>
            </a:stretch>
          </p:blipFill>
          <p:spPr>
            <a:xfrm>
              <a:off x="5266301" y="652134"/>
              <a:ext cx="435999" cy="414731"/>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wendung Shop">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5" y="1432854"/>
            <a:ext cx="3802065"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Din-Bold" charset="0"/>
                <a:ea typeface="+mn-ea"/>
                <a:cs typeface="+mn-cs"/>
              </a:rPr>
              <a:t>ANWENDUNG SHOP &amp; RETAIL</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Bild 38"/>
            <p:cNvPicPr>
              <a:picLocks noChangeAspect="1"/>
            </p:cNvPicPr>
            <p:nvPr userDrawn="1"/>
          </p:nvPicPr>
          <p:blipFill>
            <a:blip r:embed="rId2"/>
            <a:stretch>
              <a:fillRect/>
            </a:stretch>
          </p:blipFill>
          <p:spPr>
            <a:xfrm>
              <a:off x="5298590" y="693219"/>
              <a:ext cx="371119" cy="332561"/>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wendung Education">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5" y="1432854"/>
            <a:ext cx="3802065"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APPLICATION EDUCATION</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Bild 31"/>
            <p:cNvPicPr>
              <a:picLocks noChangeAspect="1"/>
            </p:cNvPicPr>
            <p:nvPr userDrawn="1"/>
          </p:nvPicPr>
          <p:blipFill>
            <a:blip r:embed="rId2"/>
            <a:stretch>
              <a:fillRect/>
            </a:stretch>
          </p:blipFill>
          <p:spPr>
            <a:xfrm>
              <a:off x="5329955" y="715939"/>
              <a:ext cx="308390" cy="287122"/>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wendung Health &amp; Care">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5" y="1432854"/>
            <a:ext cx="3882533"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Din-Bold" charset="0"/>
                <a:ea typeface="+mn-ea"/>
                <a:cs typeface="+mn-cs"/>
              </a:rPr>
              <a:t>ANWENDUNG HEALTH &amp; CARE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Bild 32"/>
            <p:cNvPicPr>
              <a:picLocks noChangeAspect="1"/>
            </p:cNvPicPr>
            <p:nvPr userDrawn="1"/>
          </p:nvPicPr>
          <p:blipFill>
            <a:blip r:embed="rId2"/>
            <a:stretch>
              <a:fillRect/>
            </a:stretch>
          </p:blipFill>
          <p:spPr>
            <a:xfrm>
              <a:off x="5324638" y="699988"/>
              <a:ext cx="319024" cy="319024"/>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rausforder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THE CHALLENGE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11"/>
            <p:cNvPicPr>
              <a:picLocks noChangeAspect="1"/>
            </p:cNvPicPr>
            <p:nvPr userDrawn="1"/>
          </p:nvPicPr>
          <p:blipFill>
            <a:blip r:embed="rId2"/>
            <a:stretch>
              <a:fillRect/>
            </a:stretch>
          </p:blipFill>
          <p:spPr>
            <a:xfrm>
              <a:off x="5281342" y="715939"/>
              <a:ext cx="405616" cy="287121"/>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ös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THE SOLUTION</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6"/>
            <p:cNvPicPr>
              <a:picLocks noChangeAspect="1"/>
            </p:cNvPicPr>
            <p:nvPr userDrawn="1"/>
          </p:nvPicPr>
          <p:blipFill>
            <a:blip r:embed="rId2"/>
            <a:stretch>
              <a:fillRect/>
            </a:stretch>
          </p:blipFill>
          <p:spPr>
            <a:xfrm>
              <a:off x="5324638" y="731890"/>
              <a:ext cx="319024" cy="255219"/>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500" y="1257300"/>
            <a:ext cx="8001000" cy="1028700"/>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571500" y="2514600"/>
            <a:ext cx="8001000"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4" name="Fußzeilenplatzhalter 3"/>
          <p:cNvSpPr>
            <a:spLocks noGrp="1"/>
          </p:cNvSpPr>
          <p:nvPr>
            <p:ph type="ftr" sz="quarter" idx="3"/>
          </p:nvPr>
        </p:nvSpPr>
        <p:spPr>
          <a:xfrm>
            <a:off x="575936" y="6356350"/>
            <a:ext cx="79921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5" name="Textfeld 4"/>
          <p:cNvSpPr txBox="1"/>
          <p:nvPr userDrawn="1"/>
        </p:nvSpPr>
        <p:spPr>
          <a:xfrm>
            <a:off x="8374250" y="6557473"/>
            <a:ext cx="645763" cy="184666"/>
          </a:xfrm>
          <a:prstGeom prst="rect">
            <a:avLst/>
          </a:prstGeom>
          <a:noFill/>
        </p:spPr>
        <p:txBody>
          <a:bodyPr wrap="square" rtlCol="0">
            <a:spAutoFit/>
          </a:bodyPr>
          <a:lstStyle/>
          <a:p>
            <a:pPr algn="r">
              <a:lnSpc>
                <a:spcPct val="100000"/>
              </a:lnSpc>
            </a:pPr>
            <a:fld id="{47B20475-6179-8146-9C10-9B873301F124}" type="slidenum">
              <a:rPr lang="de-DE" sz="600" smtClean="0">
                <a:latin typeface="+mj-lt"/>
              </a:rPr>
              <a:pPr algn="r">
                <a:lnSpc>
                  <a:spcPct val="100000"/>
                </a:lnSpc>
              </a:pPr>
              <a:t>‹Nr.›</a:t>
            </a:fld>
            <a:endParaRPr lang="de-DE" dirty="0">
              <a:latin typeface="+mj-lt"/>
            </a:endParaRPr>
          </a:p>
        </p:txBody>
      </p:sp>
    </p:spTree>
    <p:extLst>
      <p:ext uri="{BB962C8B-B14F-4D97-AF65-F5344CB8AC3E}">
        <p14:creationId xmlns:p14="http://schemas.microsoft.com/office/powerpoint/2010/main" val="2348746496"/>
      </p:ext>
    </p:extLst>
  </p:cSld>
  <p:clrMap bg1="lt1" tx1="dk1" bg2="lt2" tx2="dk2" accent1="accent1" accent2="accent2" accent3="accent3" accent4="accent4" accent5="accent5" accent6="accent6" hlink="hlink" folHlink="folHlink"/>
  <p:sldLayoutIdLst>
    <p:sldLayoutId id="2147484007" r:id="rId1"/>
    <p:sldLayoutId id="2147484016" r:id="rId2"/>
    <p:sldLayoutId id="2147484018" r:id="rId3"/>
    <p:sldLayoutId id="2147484019" r:id="rId4"/>
    <p:sldLayoutId id="2147484020" r:id="rId5"/>
    <p:sldLayoutId id="2147484021" r:id="rId6"/>
    <p:sldLayoutId id="2147484022" r:id="rId7"/>
    <p:sldLayoutId id="2147484012" r:id="rId8"/>
    <p:sldLayoutId id="2147484013" r:id="rId9"/>
    <p:sldLayoutId id="2147484030" r:id="rId10"/>
    <p:sldLayoutId id="2147484005" r:id="rId11"/>
    <p:sldLayoutId id="2147484006" r:id="rId12"/>
    <p:sldLayoutId id="2147484009" r:id="rId13"/>
    <p:sldLayoutId id="2147484014" r:id="rId14"/>
    <p:sldLayoutId id="2147484015" r:id="rId15"/>
    <p:sldLayoutId id="2147484029" r:id="rId16"/>
    <p:sldLayoutId id="2147484031" r:id="rId17"/>
    <p:sldLayoutId id="2147484032" r:id="rId18"/>
    <p:sldLayoutId id="2147484024" r:id="rId19"/>
    <p:sldLayoutId id="2147484023" r:id="rId20"/>
    <p:sldLayoutId id="2147484025" r:id="rId21"/>
    <p:sldLayoutId id="2147484026" r:id="rId22"/>
    <p:sldLayoutId id="2147484027" r:id="rId23"/>
    <p:sldLayoutId id="2147484028" r:id="rId24"/>
    <p:sldLayoutId id="2147484008" r:id="rId25"/>
    <p:sldLayoutId id="2147484010" r:id="rId26"/>
    <p:sldLayoutId id="2147484011" r:id="rId27"/>
    <p:sldLayoutId id="2147484017" r:id="rId28"/>
  </p:sldLayoutIdLst>
  <p:transition spd="med">
    <p:pull/>
  </p:transition>
  <p:hf hdr="0" ftr="0" dt="0"/>
  <p:txStyles>
    <p:titleStyle>
      <a:lvl1pPr algn="l" defTabSz="685739" rtl="0" eaLnBrk="1" latinLnBrk="0" hangingPunct="1">
        <a:lnSpc>
          <a:spcPct val="100000"/>
        </a:lnSpc>
        <a:spcBef>
          <a:spcPct val="0"/>
        </a:spcBef>
        <a:buNone/>
        <a:defRPr sz="3300" kern="1200" cap="all" spc="0" baseline="0">
          <a:solidFill>
            <a:schemeClr val="tx1"/>
          </a:solidFill>
          <a:latin typeface="Din-Bold" charset="0"/>
          <a:ea typeface="+mj-ea"/>
          <a:cs typeface="+mj-cs"/>
        </a:defRPr>
      </a:lvl1pPr>
    </p:titleStyle>
    <p:body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9" rtl="0" eaLnBrk="1" latinLnBrk="0" hangingPunct="1">
        <a:defRPr sz="1350" kern="1200">
          <a:solidFill>
            <a:schemeClr val="tx1"/>
          </a:solidFill>
          <a:latin typeface="+mn-lt"/>
          <a:ea typeface="+mn-ea"/>
          <a:cs typeface="+mn-cs"/>
        </a:defRPr>
      </a:lvl1pPr>
      <a:lvl2pPr marL="342869" algn="l" defTabSz="685739" rtl="0" eaLnBrk="1" latinLnBrk="0" hangingPunct="1">
        <a:defRPr sz="1350" kern="1200">
          <a:solidFill>
            <a:schemeClr val="tx1"/>
          </a:solidFill>
          <a:latin typeface="+mn-lt"/>
          <a:ea typeface="+mn-ea"/>
          <a:cs typeface="+mn-cs"/>
        </a:defRPr>
      </a:lvl2pPr>
      <a:lvl3pPr marL="685739" algn="l" defTabSz="685739" rtl="0" eaLnBrk="1" latinLnBrk="0" hangingPunct="1">
        <a:defRPr sz="1350" kern="1200">
          <a:solidFill>
            <a:schemeClr val="tx1"/>
          </a:solidFill>
          <a:latin typeface="+mn-lt"/>
          <a:ea typeface="+mn-ea"/>
          <a:cs typeface="+mn-cs"/>
        </a:defRPr>
      </a:lvl3pPr>
      <a:lvl4pPr marL="1028609" algn="l" defTabSz="685739" rtl="0" eaLnBrk="1" latinLnBrk="0" hangingPunct="1">
        <a:defRPr sz="1350" kern="1200">
          <a:solidFill>
            <a:schemeClr val="tx1"/>
          </a:solidFill>
          <a:latin typeface="+mn-lt"/>
          <a:ea typeface="+mn-ea"/>
          <a:cs typeface="+mn-cs"/>
        </a:defRPr>
      </a:lvl4pPr>
      <a:lvl5pPr marL="1371477" algn="l" defTabSz="685739" rtl="0" eaLnBrk="1" latinLnBrk="0" hangingPunct="1">
        <a:defRPr sz="1350" kern="1200">
          <a:solidFill>
            <a:schemeClr val="tx1"/>
          </a:solidFill>
          <a:latin typeface="+mn-lt"/>
          <a:ea typeface="+mn-ea"/>
          <a:cs typeface="+mn-cs"/>
        </a:defRPr>
      </a:lvl5pPr>
      <a:lvl6pPr marL="1714346" algn="l" defTabSz="685739" rtl="0" eaLnBrk="1" latinLnBrk="0" hangingPunct="1">
        <a:defRPr sz="1350" kern="1200">
          <a:solidFill>
            <a:schemeClr val="tx1"/>
          </a:solidFill>
          <a:latin typeface="+mn-lt"/>
          <a:ea typeface="+mn-ea"/>
          <a:cs typeface="+mn-cs"/>
        </a:defRPr>
      </a:lvl6pPr>
      <a:lvl7pPr marL="2057215" algn="l" defTabSz="685739" rtl="0" eaLnBrk="1" latinLnBrk="0" hangingPunct="1">
        <a:defRPr sz="1350" kern="1200">
          <a:solidFill>
            <a:schemeClr val="tx1"/>
          </a:solidFill>
          <a:latin typeface="+mn-lt"/>
          <a:ea typeface="+mn-ea"/>
          <a:cs typeface="+mn-cs"/>
        </a:defRPr>
      </a:lvl7pPr>
      <a:lvl8pPr marL="2400084" algn="l" defTabSz="685739" rtl="0" eaLnBrk="1" latinLnBrk="0" hangingPunct="1">
        <a:defRPr sz="1350" kern="1200">
          <a:solidFill>
            <a:schemeClr val="tx1"/>
          </a:solidFill>
          <a:latin typeface="+mn-lt"/>
          <a:ea typeface="+mn-ea"/>
          <a:cs typeface="+mn-cs"/>
        </a:defRPr>
      </a:lvl8pPr>
      <a:lvl9pPr marL="2742953" algn="l" defTabSz="68573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2880" userDrawn="1">
          <p15:clr>
            <a:srgbClr val="F26B43"/>
          </p15:clr>
        </p15:guide>
        <p15:guide id="1" orient="horz" pos="2160" userDrawn="1">
          <p15:clr>
            <a:srgbClr val="F26B43"/>
          </p15:clr>
        </p15:guide>
        <p15:guide id="14" orient="horz" pos="288" userDrawn="1">
          <p15:clr>
            <a:srgbClr val="F26B43"/>
          </p15:clr>
        </p15:guide>
        <p15:guide id="27" orient="horz" pos="4032" userDrawn="1">
          <p15:clr>
            <a:srgbClr val="F26B43"/>
          </p15:clr>
        </p15:guide>
        <p15:guide id="28" pos="360" userDrawn="1">
          <p15:clr>
            <a:srgbClr val="F26B43"/>
          </p15:clr>
        </p15:guide>
        <p15:guide id="29" pos="5400" userDrawn="1">
          <p15:clr>
            <a:srgbClr val="F26B43"/>
          </p15:clr>
        </p15:guide>
        <p15:guide id="39" pos="2539" userDrawn="1">
          <p15:clr>
            <a:srgbClr val="F26B43"/>
          </p15:clr>
        </p15:guide>
        <p15:guide id="40" pos="3204" userDrawn="1">
          <p15:clr>
            <a:srgbClr val="F26B43"/>
          </p15:clr>
        </p15:guide>
        <p15:guide id="44" userDrawn="1">
          <p15:clr>
            <a:srgbClr val="F26B43"/>
          </p15:clr>
        </p15:guide>
        <p15:guide id="45" pos="5760" userDrawn="1">
          <p15:clr>
            <a:srgbClr val="F26B43"/>
          </p15:clr>
        </p15:guide>
        <p15:guide id="46" orient="horz" userDrawn="1">
          <p15:clr>
            <a:srgbClr val="F26B43"/>
          </p15:clr>
        </p15:guide>
        <p15:guide id="47" orient="horz" pos="4320" userDrawn="1">
          <p15:clr>
            <a:srgbClr val="F26B43"/>
          </p15:clr>
        </p15:guide>
        <p15:guide id="48" pos="810" userDrawn="1">
          <p15:clr>
            <a:srgbClr val="F26B43"/>
          </p15:clr>
        </p15:guide>
        <p15:guide id="49" pos="4950" userDrawn="1">
          <p15:clr>
            <a:srgbClr val="F26B43"/>
          </p15:clr>
        </p15:guide>
        <p15:guide id="50" orient="horz" pos="3528" userDrawn="1">
          <p15:clr>
            <a:srgbClr val="F26B43"/>
          </p15:clr>
        </p15:guide>
        <p15:guide id="51" orient="horz" pos="79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tiff"/><Relationship Id="rId4" Type="http://schemas.openxmlformats.org/officeDocument/2006/relationships/image" Target="../media/image29.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5.xml"/><Relationship Id="rId5" Type="http://schemas.openxmlformats.org/officeDocument/2006/relationships/image" Target="../media/image37.tiff"/><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16D0019C-4F11-4302-B0B5-EEE48B318E6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0000" y="180000"/>
            <a:ext cx="8784000" cy="6498000"/>
          </a:xfrm>
          <a:prstGeom prst="rect">
            <a:avLst/>
          </a:prstGeom>
        </p:spPr>
      </p:pic>
      <p:pic>
        <p:nvPicPr>
          <p:cNvPr id="21" name="Grafik 20">
            <a:extLst>
              <a:ext uri="{FF2B5EF4-FFF2-40B4-BE49-F238E27FC236}">
                <a16:creationId xmlns:a16="http://schemas.microsoft.com/office/drawing/2014/main" id="{93F17043-033A-4055-B26E-DF1102CCA283}"/>
              </a:ext>
            </a:extLst>
          </p:cNvPr>
          <p:cNvPicPr>
            <a:picLocks noChangeAspect="1"/>
          </p:cNvPicPr>
          <p:nvPr/>
        </p:nvPicPr>
        <p:blipFill rotWithShape="1">
          <a:blip r:embed="rId4"/>
          <a:srcRect l="5730" t="11420" b="10620"/>
          <a:stretch/>
        </p:blipFill>
        <p:spPr>
          <a:xfrm>
            <a:off x="179999" y="180000"/>
            <a:ext cx="8784001" cy="6498000"/>
          </a:xfrm>
          <a:prstGeom prst="rect">
            <a:avLst/>
          </a:prstGeom>
        </p:spPr>
      </p:pic>
      <p:sp>
        <p:nvSpPr>
          <p:cNvPr id="22" name="Rechteck 21">
            <a:extLst>
              <a:ext uri="{FF2B5EF4-FFF2-40B4-BE49-F238E27FC236}">
                <a16:creationId xmlns:a16="http://schemas.microsoft.com/office/drawing/2014/main" id="{C3913763-9CC8-4396-9AC5-6910EC006B52}"/>
              </a:ext>
            </a:extLst>
          </p:cNvPr>
          <p:cNvSpPr/>
          <p:nvPr/>
        </p:nvSpPr>
        <p:spPr>
          <a:xfrm>
            <a:off x="904483" y="1973580"/>
            <a:ext cx="2118360" cy="106493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Textplatzhalter 10">
            <a:extLst>
              <a:ext uri="{FF2B5EF4-FFF2-40B4-BE49-F238E27FC236}">
                <a16:creationId xmlns:a16="http://schemas.microsoft.com/office/drawing/2014/main" id="{473DB607-A73D-468C-9497-1D8E1EFAFB59}"/>
              </a:ext>
            </a:extLst>
          </p:cNvPr>
          <p:cNvSpPr txBox="1">
            <a:spLocks/>
          </p:cNvSpPr>
          <p:nvPr/>
        </p:nvSpPr>
        <p:spPr>
          <a:xfrm>
            <a:off x="1065138" y="2098037"/>
            <a:ext cx="1797050" cy="779170"/>
          </a:xfrm>
          <a:prstGeom prst="rect">
            <a:avLst/>
          </a:prstGeom>
        </p:spPr>
        <p:txBody>
          <a:bodyPr vert="horz" lIns="0" tIns="0" rIns="0" bIns="0" rtlCol="0">
            <a:noAutofit/>
          </a:bodyPr>
          <a:lst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200" kern="1200" cap="all" baseline="0">
                <a:solidFill>
                  <a:schemeClr val="tx1"/>
                </a:solidFill>
                <a:latin typeface="Din-Bold"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0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pPr lvl="1">
              <a:lnSpc>
                <a:spcPct val="100000"/>
              </a:lnSpc>
            </a:pPr>
            <a:r>
              <a:rPr lang="de-DE" dirty="0">
                <a:latin typeface="DIN-Bold" charset="0"/>
                <a:ea typeface="DIN-Bold" charset="0"/>
                <a:cs typeface="DIN-Bold" charset="0"/>
              </a:rPr>
              <a:t>CREAVO LED</a:t>
            </a:r>
          </a:p>
          <a:p>
            <a:pPr lvl="1">
              <a:lnSpc>
                <a:spcPct val="100000"/>
              </a:lnSpc>
            </a:pPr>
            <a:r>
              <a:rPr lang="de-DE" dirty="0" err="1">
                <a:latin typeface="DIN-Regular" charset="0"/>
                <a:ea typeface="DIN-Regular" charset="0"/>
                <a:cs typeface="DIN-Regular" charset="0"/>
              </a:rPr>
              <a:t>the</a:t>
            </a:r>
            <a:r>
              <a:rPr lang="de-DE" dirty="0">
                <a:latin typeface="DIN-Regular" charset="0"/>
                <a:ea typeface="DIN-Regular" charset="0"/>
                <a:cs typeface="DIN-Regular" charset="0"/>
              </a:rPr>
              <a:t> </a:t>
            </a:r>
            <a:r>
              <a:rPr lang="de-DE" dirty="0" err="1">
                <a:latin typeface="DIN-Regular" charset="0"/>
                <a:ea typeface="DIN-Regular" charset="0"/>
                <a:cs typeface="DIN-Regular" charset="0"/>
              </a:rPr>
              <a:t>future-oriented</a:t>
            </a:r>
            <a:r>
              <a:rPr lang="de-DE" dirty="0">
                <a:latin typeface="DIN-Regular" charset="0"/>
                <a:ea typeface="DIN-Regular" charset="0"/>
                <a:cs typeface="DIN-Regular" charset="0"/>
              </a:rPr>
              <a:t> light</a:t>
            </a:r>
          </a:p>
        </p:txBody>
      </p:sp>
      <p:sp>
        <p:nvSpPr>
          <p:cNvPr id="24" name="Rechteck 23">
            <a:extLst>
              <a:ext uri="{FF2B5EF4-FFF2-40B4-BE49-F238E27FC236}">
                <a16:creationId xmlns:a16="http://schemas.microsoft.com/office/drawing/2014/main" id="{C5B56F50-E1F7-41A6-A866-C98D929062E6}"/>
              </a:ext>
            </a:extLst>
          </p:cNvPr>
          <p:cNvSpPr/>
          <p:nvPr/>
        </p:nvSpPr>
        <p:spPr>
          <a:xfrm>
            <a:off x="904483" y="180000"/>
            <a:ext cx="2118360" cy="17935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5" name="Bild 6">
            <a:extLst>
              <a:ext uri="{FF2B5EF4-FFF2-40B4-BE49-F238E27FC236}">
                <a16:creationId xmlns:a16="http://schemas.microsoft.com/office/drawing/2014/main" id="{182C56DD-50E1-44C5-BB41-8603D85327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361" y="1379220"/>
            <a:ext cx="1829827" cy="460070"/>
          </a:xfrm>
          <a:prstGeom prst="rect">
            <a:avLst/>
          </a:prstGeom>
        </p:spPr>
      </p:pic>
      <p:grpSp>
        <p:nvGrpSpPr>
          <p:cNvPr id="26" name="Gruppieren 25">
            <a:extLst>
              <a:ext uri="{FF2B5EF4-FFF2-40B4-BE49-F238E27FC236}">
                <a16:creationId xmlns:a16="http://schemas.microsoft.com/office/drawing/2014/main" id="{CF82CD86-616E-4A5A-ABA3-B7A5CD9F6E35}"/>
              </a:ext>
            </a:extLst>
          </p:cNvPr>
          <p:cNvGrpSpPr/>
          <p:nvPr/>
        </p:nvGrpSpPr>
        <p:grpSpPr>
          <a:xfrm>
            <a:off x="7402696" y="5688973"/>
            <a:ext cx="1432687" cy="871525"/>
            <a:chOff x="7402696" y="5688973"/>
            <a:chExt cx="1432687" cy="871525"/>
          </a:xfrm>
        </p:grpSpPr>
        <p:pic>
          <p:nvPicPr>
            <p:cNvPr id="27" name="Grafik 26">
              <a:extLst>
                <a:ext uri="{FF2B5EF4-FFF2-40B4-BE49-F238E27FC236}">
                  <a16:creationId xmlns:a16="http://schemas.microsoft.com/office/drawing/2014/main" id="{52150D5F-E7D2-4CDD-9C4A-17F207B2F0A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957" b="93885" l="5252" r="96718">
                          <a14:foregroundMark x1="57112" y1="26619" x2="57112" y2="26619"/>
                          <a14:foregroundMark x1="61269" y1="21223" x2="61269" y2="21223"/>
                          <a14:foregroundMark x1="72210" y1="19065" x2="72210" y2="19065"/>
                          <a14:foregroundMark x1="77681" y1="22662" x2="77681" y2="22662"/>
                          <a14:foregroundMark x1="81619" y1="23022" x2="81619" y2="23022"/>
                          <a14:foregroundMark x1="90372" y1="23381" x2="90372" y2="23381"/>
                          <a14:foregroundMark x1="52298" y1="8273" x2="52298" y2="8273"/>
                          <a14:foregroundMark x1="59300" y1="7194" x2="59300" y2="7194"/>
                          <a14:foregroundMark x1="66302" y1="5755" x2="66302" y2="5755"/>
                          <a14:foregroundMark x1="73304" y1="7914" x2="73304" y2="7914"/>
                          <a14:foregroundMark x1="84245" y1="8273" x2="84245" y2="8273"/>
                          <a14:foregroundMark x1="91247" y1="7554" x2="91247" y2="7554"/>
                          <a14:foregroundMark x1="96718" y1="13309" x2="96718" y2="13309"/>
                          <a14:foregroundMark x1="25602" y1="25180" x2="25602" y2="25180"/>
                          <a14:foregroundMark x1="24070" y1="27698" x2="24070" y2="27698"/>
                          <a14:foregroundMark x1="10722" y1="39209" x2="10722" y2="39209"/>
                          <a14:foregroundMark x1="5908" y1="61871" x2="5908" y2="61871"/>
                          <a14:foregroundMark x1="22319" y1="93885" x2="22319" y2="93885"/>
                          <a14:foregroundMark x1="19256" y1="5036" x2="19256" y2="5036"/>
                          <a14:foregroundMark x1="31947" y1="3957" x2="31947" y2="3957"/>
                          <a14:foregroundMark x1="52298" y1="60072" x2="52298" y2="60072"/>
                          <a14:foregroundMark x1="52735" y1="64388" x2="52735" y2="64388"/>
                          <a14:foregroundMark x1="64114" y1="60072" x2="64114" y2="60072"/>
                          <a14:foregroundMark x1="67834" y1="58273" x2="67834" y2="58273"/>
                          <a14:foregroundMark x1="75492" y1="58273" x2="75492" y2="58273"/>
                          <a14:foregroundMark x1="84683" y1="58273" x2="84683" y2="58273"/>
                          <a14:foregroundMark x1="91247" y1="57554" x2="91247" y2="57554"/>
                          <a14:foregroundMark x1="91028" y1="40647" x2="91028" y2="40647"/>
                          <a14:foregroundMark x1="85558" y1="45324" x2="85558" y2="45324"/>
                          <a14:foregroundMark x1="96061" y1="42806" x2="96061" y2="42806"/>
                          <a14:foregroundMark x1="82276" y1="42086" x2="82276" y2="42086"/>
                          <a14:foregroundMark x1="77243" y1="41727" x2="77243" y2="41727"/>
                          <a14:foregroundMark x1="77243" y1="39568" x2="77243" y2="39568"/>
                          <a14:foregroundMark x1="76368" y1="38489" x2="76368" y2="38489"/>
                          <a14:foregroundMark x1="69584" y1="43525" x2="69584" y2="43525"/>
                          <a14:foregroundMark x1="65427" y1="39568" x2="65427" y2="39568"/>
                          <a14:foregroundMark x1="64333" y1="42086" x2="64333" y2="42086"/>
                          <a14:foregroundMark x1="62582" y1="49281" x2="62582" y2="49281"/>
                          <a14:foregroundMark x1="55799" y1="41727" x2="55799" y2="41727"/>
                          <a14:foregroundMark x1="52516" y1="46043" x2="52516" y2="46043"/>
                          <a14:foregroundMark x1="68271" y1="23022" x2="68271" y2="23022"/>
                          <a14:foregroundMark x1="73085" y1="27698" x2="73085" y2="27698"/>
                          <a14:foregroundMark x1="80744" y1="26978" x2="80744" y2="26978"/>
                          <a14:foregroundMark x1="86433" y1="32014" x2="86433" y2="32014"/>
                          <a14:foregroundMark x1="94530" y1="29137" x2="94530" y2="29137"/>
                          <a14:foregroundMark x1="78775" y1="6835" x2="78775" y2="6835"/>
                          <a14:foregroundMark x1="86214" y1="12950" x2="86214" y2="12950"/>
                          <a14:foregroundMark x1="56236" y1="12230" x2="56236" y2="12230"/>
                          <a14:backgroundMark x1="68490" y1="7194" x2="68490" y2="7194"/>
                          <a14:backgroundMark x1="85558" y1="10072" x2="85558" y2="10072"/>
                          <a14:backgroundMark x1="75711" y1="44604" x2="75711" y2="44604"/>
                          <a14:backgroundMark x1="84464" y1="41007" x2="84464" y2="41007"/>
                          <a14:backgroundMark x1="93435" y1="59353" x2="93435" y2="59353"/>
                          <a14:backgroundMark x1="54705" y1="44604" x2="54705" y2="44604"/>
                        </a14:backgroundRemoval>
                      </a14:imgEffect>
                    </a14:imgLayer>
                  </a14:imgProps>
                </a:ext>
              </a:extLst>
            </a:blip>
            <a:stretch>
              <a:fillRect/>
            </a:stretch>
          </p:blipFill>
          <p:spPr>
            <a:xfrm>
              <a:off x="7402696" y="5688973"/>
              <a:ext cx="1432687" cy="871525"/>
            </a:xfrm>
            <a:prstGeom prst="rect">
              <a:avLst/>
            </a:prstGeom>
          </p:spPr>
        </p:pic>
        <p:pic>
          <p:nvPicPr>
            <p:cNvPr id="28" name="Grafik 27">
              <a:extLst>
                <a:ext uri="{FF2B5EF4-FFF2-40B4-BE49-F238E27FC236}">
                  <a16:creationId xmlns:a16="http://schemas.microsoft.com/office/drawing/2014/main" id="{FBB2F96B-3619-43E0-AFDD-84D10C38FF9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4032" b="87352" l="46154" r="93665">
                          <a14:foregroundMark x1="53394" y1="72332" x2="53394" y2="72332"/>
                          <a14:foregroundMark x1="52489" y1="69170" x2="52489" y2="69170"/>
                          <a14:foregroundMark x1="48869" y1="66403" x2="48869" y2="66403"/>
                          <a14:foregroundMark x1="46606" y1="66798" x2="46606" y2="66798"/>
                          <a14:foregroundMark x1="58824" y1="71937" x2="58824" y2="71937"/>
                          <a14:foregroundMark x1="65158" y1="66798" x2="65158" y2="66798"/>
                          <a14:foregroundMark x1="66290" y1="76680" x2="66290" y2="76680"/>
                          <a14:foregroundMark x1="73303" y1="82609" x2="73303" y2="82609"/>
                          <a14:foregroundMark x1="84842" y1="83004" x2="84842" y2="83004"/>
                          <a14:foregroundMark x1="92760" y1="73913" x2="92760" y2="73913"/>
                          <a14:foregroundMark x1="85973" y1="67984" x2="85973" y2="67984"/>
                          <a14:foregroundMark x1="91176" y1="66403" x2="91176" y2="66403"/>
                          <a14:foregroundMark x1="93665" y1="85375" x2="93665" y2="85375"/>
                        </a14:backgroundRemoval>
                      </a14:imgEffect>
                    </a14:imgLayer>
                  </a14:imgProps>
                </a:ext>
              </a:extLst>
            </a:blip>
            <a:srcRect l="43952" t="61231" r="4398" b="9226"/>
            <a:stretch/>
          </p:blipFill>
          <p:spPr>
            <a:xfrm>
              <a:off x="8130375" y="6301218"/>
              <a:ext cx="662151" cy="223335"/>
            </a:xfrm>
            <a:prstGeom prst="rect">
              <a:avLst/>
            </a:prstGeom>
          </p:spPr>
        </p:pic>
      </p:grpSp>
    </p:spTree>
    <p:extLst>
      <p:ext uri="{BB962C8B-B14F-4D97-AF65-F5344CB8AC3E}">
        <p14:creationId xmlns:p14="http://schemas.microsoft.com/office/powerpoint/2010/main" val="42598014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Commissioning – plug &amp; play with </a:t>
            </a:r>
            <a:r>
              <a:rPr lang="en-GB" b="1" dirty="0" err="1"/>
              <a:t>Linect</a:t>
            </a:r>
            <a:r>
              <a:rPr lang="en-GB" b="1" dirty="0"/>
              <a:t>® </a:t>
            </a:r>
            <a:endParaRPr lang="de-DE" dirty="0"/>
          </a:p>
          <a:p>
            <a:r>
              <a:rPr lang="en-GB" dirty="0"/>
              <a:t>Incredibly quick: with the universal </a:t>
            </a:r>
            <a:r>
              <a:rPr lang="en-GB" dirty="0" err="1"/>
              <a:t>Linect</a:t>
            </a:r>
            <a:r>
              <a:rPr lang="en-GB" dirty="0"/>
              <a:t>® connection system, many variants of </a:t>
            </a:r>
            <a:r>
              <a:rPr lang="en-GB" dirty="0" err="1"/>
              <a:t>Creavo</a:t>
            </a:r>
            <a:r>
              <a:rPr lang="en-GB" dirty="0"/>
              <a:t> can be connected quickly and easily via plug &amp; play. For maximum flexibility the luminaires can be installed either conventionally or via a plug-in connection. Connected luminaire concepts are implemented as continuous lines with a single power feed. The result: significant time savings when connecting. </a:t>
            </a:r>
          </a:p>
          <a:p>
            <a:endParaRPr lang="en-GB" dirty="0"/>
          </a:p>
          <a:p>
            <a:r>
              <a:rPr lang="en-GB" b="1" dirty="0"/>
              <a:t>Quality – premium material and excellent workmanship </a:t>
            </a:r>
            <a:endParaRPr lang="de-DE" dirty="0"/>
          </a:p>
          <a:p>
            <a:r>
              <a:rPr lang="en-GB" dirty="0"/>
              <a:t>When the going gets tough: high quality materials such as a robust sheet steel body facilitate handling. Thanks to precise workmanship, the luminaire can be mounted quickly and easily without pressing, squeezing or squeaking. </a:t>
            </a:r>
            <a:endParaRPr lang="de-DE" dirty="0"/>
          </a:p>
          <a:p>
            <a:endParaRPr lang="de-DE" dirty="0"/>
          </a:p>
        </p:txBody>
      </p:sp>
      <p:pic>
        <p:nvPicPr>
          <p:cNvPr id="8" name="Grafik 7">
            <a:extLst>
              <a:ext uri="{FF2B5EF4-FFF2-40B4-BE49-F238E27FC236}">
                <a16:creationId xmlns:a16="http://schemas.microsoft.com/office/drawing/2014/main" id="{EB93D6E5-5B44-4CC0-B211-AA26324EFF0F}"/>
              </a:ext>
            </a:extLst>
          </p:cNvPr>
          <p:cNvPicPr>
            <a:picLocks noChangeAspect="1"/>
          </p:cNvPicPr>
          <p:nvPr/>
        </p:nvPicPr>
        <p:blipFill rotWithShape="1">
          <a:blip r:embed="rId2">
            <a:extLst>
              <a:ext uri="{28A0092B-C50C-407E-A947-70E740481C1C}">
                <a14:useLocalDpi xmlns:a14="http://schemas.microsoft.com/office/drawing/2010/main"/>
              </a:ext>
            </a:extLst>
          </a:blip>
          <a:srcRect l="30175" t="1215" r="30191" b="269"/>
          <a:stretch/>
        </p:blipFill>
        <p:spPr>
          <a:xfrm>
            <a:off x="176521" y="180000"/>
            <a:ext cx="2200343" cy="6498000"/>
          </a:xfrm>
          <a:prstGeom prst="rect">
            <a:avLst/>
          </a:prstGeom>
        </p:spPr>
      </p:pic>
    </p:spTree>
    <p:extLst>
      <p:ext uri="{BB962C8B-B14F-4D97-AF65-F5344CB8AC3E}">
        <p14:creationId xmlns:p14="http://schemas.microsoft.com/office/powerpoint/2010/main" val="815207450"/>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Networking – quickly done with </a:t>
            </a:r>
            <a:r>
              <a:rPr lang="en-GB" b="1" dirty="0" err="1"/>
              <a:t>LiveLink</a:t>
            </a:r>
            <a:r>
              <a:rPr lang="en-GB" b="1" dirty="0"/>
              <a:t> </a:t>
            </a:r>
            <a:endParaRPr lang="de-DE" dirty="0"/>
          </a:p>
          <a:p>
            <a:r>
              <a:rPr lang="en-GB" dirty="0"/>
              <a:t>With the TRILUX </a:t>
            </a:r>
            <a:r>
              <a:rPr lang="en-GB" dirty="0" err="1"/>
              <a:t>LiveLink</a:t>
            </a:r>
            <a:r>
              <a:rPr lang="en-GB" dirty="0"/>
              <a:t> light management system, luminaires can be quickly and easily networked and combined with sensors. In building areas without system ceilings, surface-mounted and suspended luminaires can be networked quickly thanks to </a:t>
            </a:r>
            <a:r>
              <a:rPr lang="en-GB" dirty="0" err="1"/>
              <a:t>LiveLink</a:t>
            </a:r>
            <a:r>
              <a:rPr lang="en-GB" dirty="0"/>
              <a:t> Wireless without laying DALI control lines – this saves time and money during installation.</a:t>
            </a:r>
            <a:endParaRPr lang="de-DE" dirty="0"/>
          </a:p>
        </p:txBody>
      </p:sp>
      <p:pic>
        <p:nvPicPr>
          <p:cNvPr id="8" name="Grafik 7">
            <a:extLst>
              <a:ext uri="{FF2B5EF4-FFF2-40B4-BE49-F238E27FC236}">
                <a16:creationId xmlns:a16="http://schemas.microsoft.com/office/drawing/2014/main" id="{EB93D6E5-5B44-4CC0-B211-AA26324EFF0F}"/>
              </a:ext>
            </a:extLst>
          </p:cNvPr>
          <p:cNvPicPr>
            <a:picLocks noChangeAspect="1"/>
          </p:cNvPicPr>
          <p:nvPr/>
        </p:nvPicPr>
        <p:blipFill rotWithShape="1">
          <a:blip r:embed="rId2">
            <a:extLst>
              <a:ext uri="{28A0092B-C50C-407E-A947-70E740481C1C}">
                <a14:useLocalDpi xmlns:a14="http://schemas.microsoft.com/office/drawing/2010/main"/>
              </a:ext>
            </a:extLst>
          </a:blip>
          <a:srcRect l="30175" t="1215" r="30191" b="269"/>
          <a:stretch/>
        </p:blipFill>
        <p:spPr>
          <a:xfrm>
            <a:off x="176521" y="180000"/>
            <a:ext cx="2200343" cy="6498000"/>
          </a:xfrm>
          <a:prstGeom prst="rect">
            <a:avLst/>
          </a:prstGeom>
        </p:spPr>
      </p:pic>
    </p:spTree>
    <p:extLst>
      <p:ext uri="{BB962C8B-B14F-4D97-AF65-F5344CB8AC3E}">
        <p14:creationId xmlns:p14="http://schemas.microsoft.com/office/powerpoint/2010/main" val="838893837"/>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2892426" y="1948534"/>
            <a:ext cx="5684015" cy="4729466"/>
          </a:xfrm>
        </p:spPr>
        <p:txBody>
          <a:bodyPr vert="horz" lIns="0" tIns="0" rIns="0" bIns="0" rtlCol="0" anchor="t">
            <a:noAutofit/>
          </a:bodyPr>
          <a:lstStyle/>
          <a:p>
            <a:r>
              <a:rPr lang="en-GB" b="1" dirty="0"/>
              <a:t>Winning features – high efficiency and low operating overheads</a:t>
            </a:r>
            <a:endParaRPr lang="de-DE" dirty="0"/>
          </a:p>
          <a:p>
            <a:r>
              <a:rPr lang="en-GB" dirty="0"/>
              <a:t>With an efficiency of up to 150 </a:t>
            </a:r>
            <a:r>
              <a:rPr lang="en-GB" dirty="0" err="1"/>
              <a:t>lm</a:t>
            </a:r>
            <a:r>
              <a:rPr lang="en-GB" dirty="0"/>
              <a:t>/W and a service life of L90 50,000 h, </a:t>
            </a:r>
            <a:r>
              <a:rPr lang="en-GB" dirty="0" err="1"/>
              <a:t>Creavo</a:t>
            </a:r>
            <a:r>
              <a:rPr lang="en-GB" dirty="0"/>
              <a:t> ensures permanently low operating costs – with savings of up to 50 percent compared to conventional systems. Additional reductions in operating costs are also possible by combining with the </a:t>
            </a:r>
            <a:r>
              <a:rPr lang="en-GB" dirty="0" err="1"/>
              <a:t>LiveLink</a:t>
            </a:r>
            <a:r>
              <a:rPr lang="en-GB" dirty="0"/>
              <a:t> light management system. </a:t>
            </a:r>
          </a:p>
          <a:p>
            <a:endParaRPr lang="en-GB" dirty="0"/>
          </a:p>
          <a:p>
            <a:r>
              <a:rPr lang="en-GB" b="1" dirty="0"/>
              <a:t>Human Centric Lighting – for greater well-being in the workplace</a:t>
            </a:r>
            <a:endParaRPr lang="de-DE" dirty="0"/>
          </a:p>
          <a:p>
            <a:r>
              <a:rPr lang="en-GB" dirty="0"/>
              <a:t>All luminaires are available as Active versions for Human Centric Lighting, thus bringing "natural daylight" into the office. This can increase the well-being of employees and strengthen the biological rhythm when working in closed rooms without sunlight. </a:t>
            </a:r>
            <a:endParaRPr lang="de-DE" dirty="0"/>
          </a:p>
          <a:p>
            <a:endParaRPr lang="de-DE" dirty="0"/>
          </a:p>
        </p:txBody>
      </p:sp>
      <p:pic>
        <p:nvPicPr>
          <p:cNvPr id="2" name="Grafik 1">
            <a:extLst>
              <a:ext uri="{FF2B5EF4-FFF2-40B4-BE49-F238E27FC236}">
                <a16:creationId xmlns:a16="http://schemas.microsoft.com/office/drawing/2014/main" id="{465E4A69-1BB7-4F22-BCDF-9D91FF854AA8}"/>
              </a:ext>
            </a:extLst>
          </p:cNvPr>
          <p:cNvPicPr>
            <a:picLocks noChangeAspect="1"/>
          </p:cNvPicPr>
          <p:nvPr/>
        </p:nvPicPr>
        <p:blipFill rotWithShape="1">
          <a:blip r:embed="rId2">
            <a:extLst>
              <a:ext uri="{28A0092B-C50C-407E-A947-70E740481C1C}">
                <a14:useLocalDpi xmlns:a14="http://schemas.microsoft.com/office/drawing/2010/main" val="0"/>
              </a:ext>
            </a:extLst>
          </a:blip>
          <a:srcRect l="13492" r="54461" b="5249"/>
          <a:stretch/>
        </p:blipFill>
        <p:spPr>
          <a:xfrm>
            <a:off x="184472" y="180001"/>
            <a:ext cx="2197780" cy="6497998"/>
          </a:xfrm>
          <a:prstGeom prst="rect">
            <a:avLst/>
          </a:prstGeom>
        </p:spPr>
      </p:pic>
    </p:spTree>
    <p:extLst>
      <p:ext uri="{BB962C8B-B14F-4D97-AF65-F5344CB8AC3E}">
        <p14:creationId xmlns:p14="http://schemas.microsoft.com/office/powerpoint/2010/main" val="1725821523"/>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2892426" y="1948534"/>
            <a:ext cx="5684015" cy="4729466"/>
          </a:xfrm>
        </p:spPr>
        <p:txBody>
          <a:bodyPr>
            <a:noAutofit/>
          </a:bodyPr>
          <a:lstStyle/>
          <a:p>
            <a:r>
              <a:rPr lang="en-GB" b="1" dirty="0"/>
              <a:t>IoT harbour – space for the future </a:t>
            </a:r>
            <a:endParaRPr lang="de-DE" dirty="0"/>
          </a:p>
          <a:p>
            <a:r>
              <a:rPr lang="en-GB" dirty="0"/>
              <a:t>Fit for the future: the IoT harbour offers space for a sensor, beacon or emergency-control LED as standard. The sensor for daylight and presence control in combination with the </a:t>
            </a:r>
            <a:r>
              <a:rPr lang="en-GB" dirty="0" err="1"/>
              <a:t>LiveLink</a:t>
            </a:r>
            <a:r>
              <a:rPr lang="en-GB" dirty="0"/>
              <a:t> light management system enables the operating costs to be minimised. The beacon for Location Based Services can be used e.g. for navigation in the building or for room booking. The emergency light variants provide light in emergencies. Upon request, the IoT Harbour, thanks to its interface-based design, offers users the option of easily integrating additional sensors. This creates maximum future security.</a:t>
            </a:r>
            <a:endParaRPr lang="de-DE" dirty="0"/>
          </a:p>
        </p:txBody>
      </p:sp>
      <p:pic>
        <p:nvPicPr>
          <p:cNvPr id="2" name="Grafik 1">
            <a:extLst>
              <a:ext uri="{FF2B5EF4-FFF2-40B4-BE49-F238E27FC236}">
                <a16:creationId xmlns:a16="http://schemas.microsoft.com/office/drawing/2014/main" id="{06B19F7F-57A5-40A4-8AE6-12D06B21E97A}"/>
              </a:ext>
            </a:extLst>
          </p:cNvPr>
          <p:cNvPicPr>
            <a:picLocks noChangeAspect="1"/>
          </p:cNvPicPr>
          <p:nvPr/>
        </p:nvPicPr>
        <p:blipFill rotWithShape="1">
          <a:blip r:embed="rId2">
            <a:extLst>
              <a:ext uri="{28A0092B-C50C-407E-A947-70E740481C1C}">
                <a14:useLocalDpi xmlns:a14="http://schemas.microsoft.com/office/drawing/2010/main" val="0"/>
              </a:ext>
            </a:extLst>
          </a:blip>
          <a:srcRect l="13492" r="54461" b="5249"/>
          <a:stretch/>
        </p:blipFill>
        <p:spPr>
          <a:xfrm>
            <a:off x="184472" y="180001"/>
            <a:ext cx="2197780" cy="6497998"/>
          </a:xfrm>
          <a:prstGeom prst="rect">
            <a:avLst/>
          </a:prstGeom>
        </p:spPr>
      </p:pic>
    </p:spTree>
    <p:extLst>
      <p:ext uri="{BB962C8B-B14F-4D97-AF65-F5344CB8AC3E}">
        <p14:creationId xmlns:p14="http://schemas.microsoft.com/office/powerpoint/2010/main" val="2022904782"/>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err="1"/>
              <a:t>Creavo</a:t>
            </a:r>
            <a:r>
              <a:rPr lang="en-GB" dirty="0"/>
              <a:t> offers high quality, individual lighting solutions for various office areas as a recessed, surface-mounted or suspended version in square or linear design. This makes </a:t>
            </a:r>
            <a:r>
              <a:rPr lang="en-GB" dirty="0" err="1"/>
              <a:t>Creavo</a:t>
            </a:r>
            <a:r>
              <a:rPr lang="en-GB" dirty="0"/>
              <a:t> the all-purpose solution for directional light in offices. </a:t>
            </a:r>
            <a:r>
              <a:rPr lang="en-GB" i="1" dirty="0"/>
              <a:t> </a:t>
            </a:r>
            <a:endParaRPr lang="de-DE" dirty="0"/>
          </a:p>
        </p:txBody>
      </p:sp>
      <p:pic>
        <p:nvPicPr>
          <p:cNvPr id="6" name="Grafik 5">
            <a:extLst>
              <a:ext uri="{FF2B5EF4-FFF2-40B4-BE49-F238E27FC236}">
                <a16:creationId xmlns:a16="http://schemas.microsoft.com/office/drawing/2014/main" id="{FB1CA1E0-2022-4718-B7FB-3F26CAEF85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80" r="21861"/>
          <a:stretch/>
        </p:blipFill>
        <p:spPr>
          <a:xfrm>
            <a:off x="180000" y="180000"/>
            <a:ext cx="4392000" cy="6498000"/>
          </a:xfrm>
          <a:prstGeom prst="rect">
            <a:avLst/>
          </a:prstGeom>
        </p:spPr>
      </p:pic>
    </p:spTree>
    <p:extLst>
      <p:ext uri="{BB962C8B-B14F-4D97-AF65-F5344CB8AC3E}">
        <p14:creationId xmlns:p14="http://schemas.microsoft.com/office/powerpoint/2010/main" val="32655187"/>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5448C3-FB9D-4D39-AF2A-3117BEB5FCAF}"/>
              </a:ext>
            </a:extLst>
          </p:cNvPr>
          <p:cNvSpPr>
            <a:spLocks noGrp="1"/>
          </p:cNvSpPr>
          <p:nvPr>
            <p:ph type="body" sz="quarter" idx="13"/>
          </p:nvPr>
        </p:nvSpPr>
        <p:spPr/>
        <p:txBody>
          <a:bodyPr/>
          <a:lstStyle/>
          <a:p>
            <a:r>
              <a:rPr lang="en-GB" dirty="0" err="1"/>
              <a:t>Creavo</a:t>
            </a:r>
            <a:r>
              <a:rPr lang="en-GB" dirty="0"/>
              <a:t> is in its element wherever maximum quality of light and freedom from glare are required in the educational sector. A particular highlight: the wall-washer for lighting blackboards is in the same luminaire design, for uniform implementation of general and panel (blackboard) lighting. Connected luminaire concepts can also be implemented as continuous lines with a single power feed.</a:t>
            </a:r>
            <a:endParaRPr lang="de-DE" dirty="0"/>
          </a:p>
          <a:p>
            <a:endParaRPr lang="de-DE" dirty="0"/>
          </a:p>
        </p:txBody>
      </p:sp>
      <p:pic>
        <p:nvPicPr>
          <p:cNvPr id="4" name="Bildplatzhalter 6">
            <a:extLst>
              <a:ext uri="{FF2B5EF4-FFF2-40B4-BE49-F238E27FC236}">
                <a16:creationId xmlns:a16="http://schemas.microsoft.com/office/drawing/2014/main" id="{22A568A4-51D9-4582-A10A-A63F0B37393B}"/>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7461" r="27461"/>
          <a:stretch>
            <a:fillRect/>
          </a:stretch>
        </p:blipFill>
        <p:spPr>
          <a:xfrm>
            <a:off x="180000" y="180000"/>
            <a:ext cx="4392000" cy="6498000"/>
          </a:xfrm>
        </p:spPr>
      </p:pic>
    </p:spTree>
    <p:extLst>
      <p:ext uri="{BB962C8B-B14F-4D97-AF65-F5344CB8AC3E}">
        <p14:creationId xmlns:p14="http://schemas.microsoft.com/office/powerpoint/2010/main" val="2752799623"/>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p:pic>
      <p:sp>
        <p:nvSpPr>
          <p:cNvPr id="3" name="Textplatzhalter 2"/>
          <p:cNvSpPr>
            <a:spLocks noGrp="1"/>
          </p:cNvSpPr>
          <p:nvPr>
            <p:ph type="body" sz="quarter" idx="13"/>
          </p:nvPr>
        </p:nvSpPr>
        <p:spPr/>
        <p:txBody>
          <a:bodyPr/>
          <a:lstStyle/>
          <a:p>
            <a:r>
              <a:rPr lang="en-GB" dirty="0"/>
              <a:t>In combination with the interior design and materials used, </a:t>
            </a:r>
            <a:r>
              <a:rPr lang="en-GB" dirty="0" err="1"/>
              <a:t>Creavo</a:t>
            </a:r>
            <a:r>
              <a:rPr lang="en-GB" dirty="0"/>
              <a:t> creates a unique spatial experience for maximum well-being. The uniform appearance results from the size ratio of the light chambers to the ridge width and the grid group to the surrounding frame area. </a:t>
            </a:r>
            <a:endParaRPr lang="de-DE" dirty="0"/>
          </a:p>
        </p:txBody>
      </p:sp>
    </p:spTree>
    <p:extLst>
      <p:ext uri="{BB962C8B-B14F-4D97-AF65-F5344CB8AC3E}">
        <p14:creationId xmlns:p14="http://schemas.microsoft.com/office/powerpoint/2010/main" val="734103449"/>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dirty="0" err="1"/>
              <a:t>Creavo</a:t>
            </a:r>
            <a:r>
              <a:rPr lang="en-GB" dirty="0"/>
              <a:t> provides glare-free directional light everywhere due to its broad variety of sizes, optics and mounting methods. Users can select between three light distribution curves and light chamber colours. For simple 1:1 refurbishments </a:t>
            </a:r>
            <a:r>
              <a:rPr lang="en-GB" dirty="0" err="1"/>
              <a:t>Creavo</a:t>
            </a:r>
            <a:r>
              <a:rPr lang="en-GB" dirty="0"/>
              <a:t> is available with lumen packages and sizes analogous to the standard T5/T8 solutions. </a:t>
            </a:r>
            <a:endParaRPr lang="de-DE" dirty="0"/>
          </a:p>
        </p:txBody>
      </p:sp>
      <p:pic>
        <p:nvPicPr>
          <p:cNvPr id="2" name="Bildplatzhalt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p:pic>
    </p:spTree>
    <p:extLst>
      <p:ext uri="{BB962C8B-B14F-4D97-AF65-F5344CB8AC3E}">
        <p14:creationId xmlns:p14="http://schemas.microsoft.com/office/powerpoint/2010/main" val="171371532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0AB0057-BB9A-43D8-BCE5-03508D2890D1}"/>
              </a:ext>
            </a:extLst>
          </p:cNvPr>
          <p:cNvSpPr>
            <a:spLocks noGrp="1"/>
          </p:cNvSpPr>
          <p:nvPr>
            <p:ph type="body" sz="quarter" idx="13"/>
          </p:nvPr>
        </p:nvSpPr>
        <p:spPr/>
        <p:txBody>
          <a:bodyPr/>
          <a:lstStyle/>
          <a:p>
            <a:r>
              <a:rPr lang="en-GB" dirty="0"/>
              <a:t>Thanks to excellent workmanship and clever features such as the rapid connection system, </a:t>
            </a:r>
            <a:r>
              <a:rPr lang="en-GB" dirty="0" err="1"/>
              <a:t>Creavo</a:t>
            </a:r>
            <a:r>
              <a:rPr lang="en-GB" dirty="0"/>
              <a:t> is installed in no time at all. Connected luminaire concepts can be realised with a single power feed in the form of a time-saving continuous line. Luminaires can be quickly and simply networked with </a:t>
            </a:r>
            <a:r>
              <a:rPr lang="en-GB" dirty="0" err="1"/>
              <a:t>LiveLink</a:t>
            </a:r>
            <a:r>
              <a:rPr lang="en-GB" dirty="0"/>
              <a:t> (either via DALI or radio).</a:t>
            </a:r>
            <a:endParaRPr lang="de-DE" dirty="0"/>
          </a:p>
        </p:txBody>
      </p:sp>
      <p:pic>
        <p:nvPicPr>
          <p:cNvPr id="7" name="Bildplatzhalter 1">
            <a:extLst>
              <a:ext uri="{FF2B5EF4-FFF2-40B4-BE49-F238E27FC236}">
                <a16:creationId xmlns:a16="http://schemas.microsoft.com/office/drawing/2014/main" id="{01EFB0B3-93B1-459F-9AAF-B42B84D7A26B}"/>
              </a:ext>
            </a:extLst>
          </p:cNvPr>
          <p:cNvPicPr>
            <a:picLocks noChangeAspect="1"/>
          </p:cNvPicPr>
          <p:nvPr/>
        </p:nvPicPr>
        <p:blipFill>
          <a:blip r:embed="rId2" cstate="print">
            <a:extLst>
              <a:ext uri="{28A0092B-C50C-407E-A947-70E740481C1C}">
                <a14:useLocalDpi xmlns:a14="http://schemas.microsoft.com/office/drawing/2010/main" val="0"/>
              </a:ext>
            </a:extLst>
          </a:blip>
          <a:srcRect t="36" b="36"/>
          <a:stretch>
            <a:fillRect/>
          </a:stretch>
        </p:blipFill>
        <p:spPr>
          <a:xfrm>
            <a:off x="3470400" y="539003"/>
            <a:ext cx="2203200" cy="2203200"/>
          </a:xfrm>
          <a:prstGeom prst="ellipse">
            <a:avLst/>
          </a:prstGeom>
          <a:solidFill>
            <a:schemeClr val="bg1">
              <a:lumMod val="95000"/>
            </a:schemeClr>
          </a:solidFill>
        </p:spPr>
      </p:pic>
    </p:spTree>
    <p:extLst>
      <p:ext uri="{BB962C8B-B14F-4D97-AF65-F5344CB8AC3E}">
        <p14:creationId xmlns:p14="http://schemas.microsoft.com/office/powerpoint/2010/main" val="3946961643"/>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17155B7E-A96E-4028-BCD8-374F21B50253}"/>
              </a:ext>
            </a:extLst>
          </p:cNvPr>
          <p:cNvSpPr>
            <a:spLocks noGrp="1"/>
          </p:cNvSpPr>
          <p:nvPr>
            <p:ph type="body" sz="quarter" idx="13"/>
          </p:nvPr>
        </p:nvSpPr>
        <p:spPr/>
        <p:txBody>
          <a:bodyPr/>
          <a:lstStyle/>
          <a:p>
            <a:r>
              <a:rPr lang="en-GB" dirty="0" err="1"/>
              <a:t>Creavo</a:t>
            </a:r>
            <a:r>
              <a:rPr lang="en-GB" dirty="0"/>
              <a:t> is energy-efficient and features highest visual comfort thanks to </a:t>
            </a:r>
            <a:r>
              <a:rPr lang="en-GB" dirty="0" err="1"/>
              <a:t>ConVision</a:t>
            </a:r>
            <a:r>
              <a:rPr lang="en-GB" dirty="0"/>
              <a:t>® technology. A sensor for daylight and presence control or a beacon for location-based services can be integrated via the IoT harbour.</a:t>
            </a:r>
            <a:endParaRPr lang="de-DE" dirty="0"/>
          </a:p>
        </p:txBody>
      </p:sp>
      <p:pic>
        <p:nvPicPr>
          <p:cNvPr id="6" name="Bildplatzhalter 1">
            <a:extLst>
              <a:ext uri="{FF2B5EF4-FFF2-40B4-BE49-F238E27FC236}">
                <a16:creationId xmlns:a16="http://schemas.microsoft.com/office/drawing/2014/main" id="{CB038C6A-AB8C-4E7A-9CF1-D2BDD59CA2B7}"/>
              </a:ext>
            </a:extLst>
          </p:cNvPr>
          <p:cNvPicPr>
            <a:picLocks noChangeAspect="1"/>
          </p:cNvPicPr>
          <p:nvPr/>
        </p:nvPicPr>
        <p:blipFill>
          <a:blip r:embed="rId2" cstate="print">
            <a:extLst>
              <a:ext uri="{28A0092B-C50C-407E-A947-70E740481C1C}">
                <a14:useLocalDpi xmlns:a14="http://schemas.microsoft.com/office/drawing/2010/main" val="0"/>
              </a:ext>
            </a:extLst>
          </a:blip>
          <a:srcRect t="36" b="36"/>
          <a:stretch>
            <a:fillRect/>
          </a:stretch>
        </p:blipFill>
        <p:spPr>
          <a:xfrm>
            <a:off x="3470400" y="539003"/>
            <a:ext cx="2203200" cy="2203200"/>
          </a:xfrm>
          <a:prstGeom prst="ellipse">
            <a:avLst/>
          </a:prstGeom>
          <a:solidFill>
            <a:schemeClr val="bg1">
              <a:lumMod val="95000"/>
            </a:schemeClr>
          </a:solidFill>
        </p:spPr>
      </p:pic>
    </p:spTree>
    <p:extLst>
      <p:ext uri="{BB962C8B-B14F-4D97-AF65-F5344CB8AC3E}">
        <p14:creationId xmlns:p14="http://schemas.microsoft.com/office/powerpoint/2010/main" val="1310286381"/>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US" dirty="0"/>
              <a:t>Modern architectural concepts demand lighting solutions that can be used parallel to the building axis in order to optimally </a:t>
            </a:r>
            <a:r>
              <a:rPr lang="en-US" dirty="0" err="1"/>
              <a:t>emphasise</a:t>
            </a:r>
            <a:r>
              <a:rPr lang="en-US" dirty="0"/>
              <a:t> the individual room and building appearance. At the same time the lighting must also guarantee perfect work conditions in the office. </a:t>
            </a:r>
            <a:endParaRPr lang="de-DE" dirty="0"/>
          </a:p>
        </p:txBody>
      </p:sp>
      <p:pic>
        <p:nvPicPr>
          <p:cNvPr id="4" name="Grafik 3">
            <a:extLst>
              <a:ext uri="{FF2B5EF4-FFF2-40B4-BE49-F238E27FC236}">
                <a16:creationId xmlns:a16="http://schemas.microsoft.com/office/drawing/2014/main" id="{978D8A74-024F-4AD4-87C0-C40DDA2CE5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733" r="44465"/>
          <a:stretch/>
        </p:blipFill>
        <p:spPr>
          <a:xfrm>
            <a:off x="180000" y="180000"/>
            <a:ext cx="4287539" cy="6497999"/>
          </a:xfrm>
          <a:prstGeom prst="rect">
            <a:avLst/>
          </a:prstGeom>
        </p:spPr>
      </p:pic>
    </p:spTree>
    <p:extLst>
      <p:ext uri="{BB962C8B-B14F-4D97-AF65-F5344CB8AC3E}">
        <p14:creationId xmlns:p14="http://schemas.microsoft.com/office/powerpoint/2010/main" val="855387566"/>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5095017" y="2037808"/>
            <a:ext cx="3681121" cy="4362992"/>
          </a:xfrm>
        </p:spPr>
        <p:txBody>
          <a:bodyPr>
            <a:noAutofit/>
          </a:bodyPr>
          <a:lstStyle/>
          <a:p>
            <a:pPr marL="171450" indent="-171450">
              <a:buFont typeface="Arial" charset="0"/>
              <a:buChar char="•"/>
            </a:pPr>
            <a:r>
              <a:rPr lang="en-GB" dirty="0"/>
              <a:t>Directed recessed, surface mounted and suspended luminaires with </a:t>
            </a:r>
            <a:r>
              <a:rPr lang="en-GB" dirty="0" err="1"/>
              <a:t>ConVision</a:t>
            </a:r>
            <a:r>
              <a:rPr lang="de-DE" dirty="0"/>
              <a:t>® </a:t>
            </a:r>
            <a:r>
              <a:rPr lang="en-GB" dirty="0"/>
              <a:t>technology</a:t>
            </a:r>
          </a:p>
          <a:p>
            <a:pPr marL="171450" indent="-171450">
              <a:buFont typeface="Arial" charset="0"/>
              <a:buChar char="•"/>
            </a:pPr>
            <a:r>
              <a:rPr lang="en-US" dirty="0"/>
              <a:t>Continuous line ability for surface and suspended</a:t>
            </a:r>
            <a:endParaRPr lang="de-DE" dirty="0"/>
          </a:p>
          <a:p>
            <a:pPr marL="171450" indent="-171450">
              <a:buFont typeface="Arial" charset="0"/>
              <a:buChar char="•"/>
            </a:pPr>
            <a:r>
              <a:rPr lang="en-US" dirty="0"/>
              <a:t>Long service life of 50,000 h (L90 at 25 °C)</a:t>
            </a:r>
          </a:p>
          <a:p>
            <a:pPr marL="171450" indent="-171450">
              <a:buFont typeface="Arial" charset="0"/>
              <a:buChar char="•"/>
            </a:pPr>
            <a:r>
              <a:rPr lang="en-US" dirty="0"/>
              <a:t>High energy efficiency up to 150 </a:t>
            </a:r>
            <a:r>
              <a:rPr lang="en-US" dirty="0" err="1"/>
              <a:t>lm</a:t>
            </a:r>
            <a:r>
              <a:rPr lang="en-US" dirty="0"/>
              <a:t>/W </a:t>
            </a:r>
          </a:p>
          <a:p>
            <a:pPr marL="171450" indent="-171450">
              <a:buFont typeface="Arial" charset="0"/>
              <a:buChar char="•"/>
            </a:pPr>
            <a:r>
              <a:rPr lang="en-US" dirty="0"/>
              <a:t>Optionally with 3000 K or 4000 K </a:t>
            </a:r>
            <a:r>
              <a:rPr lang="en-US" dirty="0" err="1"/>
              <a:t>colour</a:t>
            </a:r>
            <a:r>
              <a:rPr lang="en-US" dirty="0"/>
              <a:t> temperature or as Active version (2700 K to 6500 K) </a:t>
            </a:r>
          </a:p>
          <a:p>
            <a:pPr marL="171450" indent="-171450">
              <a:buFont typeface="Arial" charset="0"/>
              <a:buChar char="•"/>
            </a:pPr>
            <a:r>
              <a:rPr lang="en-US" dirty="0"/>
              <a:t>Glare evaluation (EN 12464-1) according to UGR </a:t>
            </a:r>
            <a:br>
              <a:rPr lang="en-US" dirty="0"/>
            </a:br>
            <a:r>
              <a:rPr lang="en-US" dirty="0"/>
              <a:t>&lt; 19. or &lt;16. VDU workstation-compliant in accordance with 12464-1. </a:t>
            </a:r>
          </a:p>
          <a:p>
            <a:pPr marL="171450" indent="-171450">
              <a:buFont typeface="Arial" charset="0"/>
              <a:buChar char="•"/>
            </a:pPr>
            <a:r>
              <a:rPr lang="de-DE" dirty="0" err="1"/>
              <a:t>With</a:t>
            </a:r>
            <a:r>
              <a:rPr lang="de-DE" dirty="0"/>
              <a:t> </a:t>
            </a:r>
            <a:r>
              <a:rPr lang="de-DE" dirty="0" err="1"/>
              <a:t>lighting</a:t>
            </a:r>
            <a:r>
              <a:rPr lang="de-DE" dirty="0"/>
              <a:t> </a:t>
            </a:r>
            <a:r>
              <a:rPr lang="de-DE" dirty="0" err="1"/>
              <a:t>management</a:t>
            </a:r>
            <a:r>
              <a:rPr lang="de-DE" dirty="0"/>
              <a:t> </a:t>
            </a:r>
            <a:r>
              <a:rPr lang="de-DE" dirty="0" err="1"/>
              <a:t>LiveLink</a:t>
            </a:r>
            <a:endParaRPr lang="de-DE" dirty="0"/>
          </a:p>
          <a:p>
            <a:pPr marL="171450" indent="-171450">
              <a:buFont typeface="Arial" charset="0"/>
              <a:buChar char="•"/>
            </a:pPr>
            <a:r>
              <a:rPr lang="de-DE" dirty="0" err="1"/>
              <a:t>IoT-harbour</a:t>
            </a:r>
            <a:r>
              <a:rPr lang="de-DE" dirty="0"/>
              <a:t> </a:t>
            </a:r>
            <a:r>
              <a:rPr lang="de-DE" dirty="0" err="1"/>
              <a:t>with</a:t>
            </a:r>
            <a:r>
              <a:rPr lang="de-DE" dirty="0"/>
              <a:t> </a:t>
            </a:r>
            <a:r>
              <a:rPr lang="de-DE" dirty="0" err="1"/>
              <a:t>sensor</a:t>
            </a:r>
            <a:r>
              <a:rPr lang="de-DE" dirty="0"/>
              <a:t>, </a:t>
            </a:r>
            <a:r>
              <a:rPr lang="de-DE" dirty="0" err="1"/>
              <a:t>emergency</a:t>
            </a:r>
            <a:r>
              <a:rPr lang="de-DE" dirty="0"/>
              <a:t> light, </a:t>
            </a:r>
            <a:r>
              <a:rPr lang="de-DE" dirty="0" err="1"/>
              <a:t>or</a:t>
            </a:r>
            <a:r>
              <a:rPr lang="de-DE" dirty="0"/>
              <a:t> </a:t>
            </a:r>
            <a:r>
              <a:rPr lang="de-DE" dirty="0" err="1"/>
              <a:t>beacon</a:t>
            </a:r>
            <a:r>
              <a:rPr lang="de-DE" dirty="0"/>
              <a:t> </a:t>
            </a:r>
            <a:r>
              <a:rPr lang="de-DE" dirty="0" err="1"/>
              <a:t>for</a:t>
            </a:r>
            <a:r>
              <a:rPr lang="de-DE" dirty="0"/>
              <a:t> </a:t>
            </a:r>
            <a:r>
              <a:rPr lang="de-DE" dirty="0" err="1"/>
              <a:t>location</a:t>
            </a:r>
            <a:r>
              <a:rPr lang="de-DE" dirty="0"/>
              <a:t> </a:t>
            </a:r>
            <a:r>
              <a:rPr lang="de-DE" dirty="0" err="1"/>
              <a:t>based</a:t>
            </a:r>
            <a:r>
              <a:rPr lang="de-DE" dirty="0"/>
              <a:t> </a:t>
            </a:r>
            <a:r>
              <a:rPr lang="de-DE" dirty="0" err="1"/>
              <a:t>services</a:t>
            </a:r>
            <a:endParaRPr lang="de-DE" dirty="0"/>
          </a:p>
        </p:txBody>
      </p:sp>
      <p:sp>
        <p:nvSpPr>
          <p:cNvPr id="6" name="Textplatzhalter 5"/>
          <p:cNvSpPr>
            <a:spLocks noGrp="1"/>
          </p:cNvSpPr>
          <p:nvPr>
            <p:ph type="body" sz="quarter" idx="19"/>
          </p:nvPr>
        </p:nvSpPr>
        <p:spPr/>
        <p:txBody>
          <a:bodyPr/>
          <a:lstStyle/>
          <a:p>
            <a:r>
              <a:rPr lang="de-DE" dirty="0"/>
              <a:t>CREAVO LED</a:t>
            </a:r>
          </a:p>
        </p:txBody>
      </p:sp>
      <p:pic>
        <p:nvPicPr>
          <p:cNvPr id="11" name="Grafik 10">
            <a:extLst>
              <a:ext uri="{FF2B5EF4-FFF2-40B4-BE49-F238E27FC236}">
                <a16:creationId xmlns:a16="http://schemas.microsoft.com/office/drawing/2014/main" id="{03C26E89-6906-4747-B007-9F9AF1C5367A}"/>
              </a:ext>
            </a:extLst>
          </p:cNvPr>
          <p:cNvPicPr>
            <a:picLocks noChangeAspect="1"/>
          </p:cNvPicPr>
          <p:nvPr/>
        </p:nvPicPr>
        <p:blipFill rotWithShape="1">
          <a:blip r:embed="rId2"/>
          <a:srcRect l="7004" r="13304" b="7557"/>
          <a:stretch/>
        </p:blipFill>
        <p:spPr>
          <a:xfrm>
            <a:off x="2484885" y="4751882"/>
            <a:ext cx="2083515" cy="1926118"/>
          </a:xfrm>
          <a:prstGeom prst="rect">
            <a:avLst/>
          </a:prstGeom>
        </p:spPr>
      </p:pic>
      <p:pic>
        <p:nvPicPr>
          <p:cNvPr id="14" name="Grafik 13">
            <a:extLst>
              <a:ext uri="{FF2B5EF4-FFF2-40B4-BE49-F238E27FC236}">
                <a16:creationId xmlns:a16="http://schemas.microsoft.com/office/drawing/2014/main" id="{5C18B365-98C9-4EA7-99AB-AE6261C3525E}"/>
              </a:ext>
            </a:extLst>
          </p:cNvPr>
          <p:cNvPicPr>
            <a:picLocks noChangeAspect="1"/>
          </p:cNvPicPr>
          <p:nvPr/>
        </p:nvPicPr>
        <p:blipFill rotWithShape="1">
          <a:blip r:embed="rId3"/>
          <a:srcRect l="19626" r="48455"/>
          <a:stretch/>
        </p:blipFill>
        <p:spPr>
          <a:xfrm>
            <a:off x="180000" y="4751882"/>
            <a:ext cx="2083515" cy="1926117"/>
          </a:xfrm>
          <a:prstGeom prst="rect">
            <a:avLst/>
          </a:prstGeom>
        </p:spPr>
      </p:pic>
      <p:pic>
        <p:nvPicPr>
          <p:cNvPr id="5" name="Picture 6">
            <a:extLst>
              <a:ext uri="{FF2B5EF4-FFF2-40B4-BE49-F238E27FC236}">
                <a16:creationId xmlns:a16="http://schemas.microsoft.com/office/drawing/2014/main" id="{B052C796-33C7-4373-AC41-A5A2F4BCA61E}"/>
              </a:ext>
            </a:extLst>
          </p:cNvPr>
          <p:cNvPicPr>
            <a:picLocks noChangeAspect="1"/>
          </p:cNvPicPr>
          <p:nvPr/>
        </p:nvPicPr>
        <p:blipFill>
          <a:blip r:embed="rId4"/>
          <a:stretch>
            <a:fillRect/>
          </a:stretch>
        </p:blipFill>
        <p:spPr>
          <a:xfrm>
            <a:off x="180975" y="180975"/>
            <a:ext cx="4391025" cy="4400550"/>
          </a:xfrm>
          <a:prstGeom prst="rect">
            <a:avLst/>
          </a:prstGeom>
        </p:spPr>
      </p:pic>
    </p:spTree>
    <p:extLst>
      <p:ext uri="{BB962C8B-B14F-4D97-AF65-F5344CB8AC3E}">
        <p14:creationId xmlns:p14="http://schemas.microsoft.com/office/powerpoint/2010/main" val="283168870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57EC09-FF89-4A6F-8ECD-8798776C45B3}"/>
              </a:ext>
            </a:extLst>
          </p:cNvPr>
          <p:cNvPicPr>
            <a:picLocks noChangeAspect="1"/>
          </p:cNvPicPr>
          <p:nvPr/>
        </p:nvPicPr>
        <p:blipFill rotWithShape="1">
          <a:blip r:embed="rId3"/>
          <a:srcRect r="22959"/>
          <a:stretch/>
        </p:blipFill>
        <p:spPr>
          <a:xfrm>
            <a:off x="296670" y="217566"/>
            <a:ext cx="8547034" cy="6382578"/>
          </a:xfrm>
          <a:prstGeom prst="rect">
            <a:avLst/>
          </a:prstGeom>
        </p:spPr>
      </p:pic>
      <p:sp>
        <p:nvSpPr>
          <p:cNvPr id="4" name="Rectangle 3">
            <a:extLst>
              <a:ext uri="{FF2B5EF4-FFF2-40B4-BE49-F238E27FC236}">
                <a16:creationId xmlns:a16="http://schemas.microsoft.com/office/drawing/2014/main" id="{8F069347-47BA-4379-A794-12191553F392}"/>
              </a:ext>
            </a:extLst>
          </p:cNvPr>
          <p:cNvSpPr/>
          <p:nvPr/>
        </p:nvSpPr>
        <p:spPr>
          <a:xfrm>
            <a:off x="1285875" y="3876675"/>
            <a:ext cx="285750" cy="3143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1E94367-C0C8-4065-B1B6-1FA739FCDEA7}"/>
              </a:ext>
            </a:extLst>
          </p:cNvPr>
          <p:cNvSpPr/>
          <p:nvPr/>
        </p:nvSpPr>
        <p:spPr>
          <a:xfrm>
            <a:off x="1285874" y="4543425"/>
            <a:ext cx="285750" cy="3143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961770"/>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472593"/>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You've never seen directional light like this before: the innovative two-part optic with </a:t>
            </a:r>
            <a:r>
              <a:rPr lang="en-GB" dirty="0" err="1"/>
              <a:t>ConVision</a:t>
            </a:r>
            <a:r>
              <a:rPr lang="en-GB" dirty="0"/>
              <a:t>® technology ensures the highest perceptible quality of light and efficiency. Thanks to its high quality, attractive design and its wide range of sizes and mounting methods, </a:t>
            </a:r>
            <a:r>
              <a:rPr lang="en-GB" dirty="0" err="1"/>
              <a:t>Creavo</a:t>
            </a:r>
            <a:r>
              <a:rPr lang="en-GB" dirty="0"/>
              <a:t> is the all-purpose solution for directional lighting in offices and education. Light management and digital services can also be implemented via an IoT harbour. This makes </a:t>
            </a:r>
            <a:r>
              <a:rPr lang="en-GB" dirty="0" err="1"/>
              <a:t>Creavo</a:t>
            </a:r>
            <a:r>
              <a:rPr lang="en-GB" dirty="0"/>
              <a:t> fit for the future today. </a:t>
            </a:r>
            <a:endParaRPr lang="de-DE" dirty="0"/>
          </a:p>
        </p:txBody>
      </p:sp>
      <p:pic>
        <p:nvPicPr>
          <p:cNvPr id="10" name="Grafik 9">
            <a:extLst>
              <a:ext uri="{FF2B5EF4-FFF2-40B4-BE49-F238E27FC236}">
                <a16:creationId xmlns:a16="http://schemas.microsoft.com/office/drawing/2014/main" id="{89B02AEF-CF95-4B5A-A222-CA256BE1564A}"/>
              </a:ext>
            </a:extLst>
          </p:cNvPr>
          <p:cNvPicPr>
            <a:picLocks noChangeAspect="1"/>
          </p:cNvPicPr>
          <p:nvPr/>
        </p:nvPicPr>
        <p:blipFill rotWithShape="1">
          <a:blip r:embed="rId2">
            <a:extLst>
              <a:ext uri="{28A0092B-C50C-407E-A947-70E740481C1C}">
                <a14:useLocalDpi xmlns:a14="http://schemas.microsoft.com/office/drawing/2010/main"/>
              </a:ext>
            </a:extLst>
          </a:blip>
          <a:srcRect l="31324" t="22875" r="31094" b="20169"/>
          <a:stretch/>
        </p:blipFill>
        <p:spPr>
          <a:xfrm>
            <a:off x="180000" y="180000"/>
            <a:ext cx="4287539" cy="6497999"/>
          </a:xfrm>
          <a:prstGeom prst="rect">
            <a:avLst/>
          </a:prstGeom>
        </p:spPr>
      </p:pic>
    </p:spTree>
    <p:extLst>
      <p:ext uri="{BB962C8B-B14F-4D97-AF65-F5344CB8AC3E}">
        <p14:creationId xmlns:p14="http://schemas.microsoft.com/office/powerpoint/2010/main" val="1243288744"/>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BB8C960-8FBD-4E26-A9A7-3CE9B8A16720}"/>
              </a:ext>
            </a:extLst>
          </p:cNvPr>
          <p:cNvPicPr>
            <a:picLocks noChangeAspect="1"/>
          </p:cNvPicPr>
          <p:nvPr/>
        </p:nvPicPr>
        <p:blipFill rotWithShape="1">
          <a:blip r:embed="rId2">
            <a:extLst>
              <a:ext uri="{28A0092B-C50C-407E-A947-70E740481C1C}">
                <a14:useLocalDpi xmlns:a14="http://schemas.microsoft.com/office/drawing/2010/main"/>
              </a:ext>
            </a:extLst>
          </a:blip>
          <a:srcRect t="13169" b="13169"/>
          <a:stretch/>
        </p:blipFill>
        <p:spPr>
          <a:xfrm>
            <a:off x="188686" y="179999"/>
            <a:ext cx="4287542" cy="3158285"/>
          </a:xfrm>
          <a:prstGeom prst="rect">
            <a:avLst/>
          </a:prstGeom>
        </p:spPr>
      </p:pic>
      <p:pic>
        <p:nvPicPr>
          <p:cNvPr id="23" name="Grafik 22">
            <a:extLst>
              <a:ext uri="{FF2B5EF4-FFF2-40B4-BE49-F238E27FC236}">
                <a16:creationId xmlns:a16="http://schemas.microsoft.com/office/drawing/2014/main" id="{28FB77FB-BF89-49D5-9C77-611F037ED6E7}"/>
              </a:ext>
            </a:extLst>
          </p:cNvPr>
          <p:cNvPicPr>
            <a:picLocks noChangeAspect="1"/>
          </p:cNvPicPr>
          <p:nvPr/>
        </p:nvPicPr>
        <p:blipFill rotWithShape="1">
          <a:blip r:embed="rId3">
            <a:extLst>
              <a:ext uri="{28A0092B-C50C-407E-A947-70E740481C1C}">
                <a14:useLocalDpi xmlns:a14="http://schemas.microsoft.com/office/drawing/2010/main"/>
              </a:ext>
            </a:extLst>
          </a:blip>
          <a:srcRect t="10423" b="15914"/>
          <a:stretch/>
        </p:blipFill>
        <p:spPr>
          <a:xfrm>
            <a:off x="4656723" y="179998"/>
            <a:ext cx="4298590" cy="3158286"/>
          </a:xfrm>
          <a:prstGeom prst="rect">
            <a:avLst/>
          </a:prstGeom>
        </p:spPr>
      </p:pic>
      <p:pic>
        <p:nvPicPr>
          <p:cNvPr id="26" name="Grafik 25">
            <a:extLst>
              <a:ext uri="{FF2B5EF4-FFF2-40B4-BE49-F238E27FC236}">
                <a16:creationId xmlns:a16="http://schemas.microsoft.com/office/drawing/2014/main" id="{AC34330C-058A-41C8-B5B2-53321C4DA8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002" b="15830"/>
          <a:stretch/>
        </p:blipFill>
        <p:spPr>
          <a:xfrm>
            <a:off x="188686" y="3532799"/>
            <a:ext cx="4287542" cy="3145200"/>
          </a:xfrm>
          <a:prstGeom prst="rect">
            <a:avLst/>
          </a:prstGeom>
        </p:spPr>
      </p:pic>
      <p:pic>
        <p:nvPicPr>
          <p:cNvPr id="2" name="Grafik 1">
            <a:extLst>
              <a:ext uri="{FF2B5EF4-FFF2-40B4-BE49-F238E27FC236}">
                <a16:creationId xmlns:a16="http://schemas.microsoft.com/office/drawing/2014/main" id="{31D4D63D-5194-4F43-B5D2-FF6D89E2933C}"/>
              </a:ext>
            </a:extLst>
          </p:cNvPr>
          <p:cNvPicPr>
            <a:picLocks noChangeAspect="1"/>
          </p:cNvPicPr>
          <p:nvPr/>
        </p:nvPicPr>
        <p:blipFill rotWithShape="1">
          <a:blip r:embed="rId5">
            <a:extLst>
              <a:ext uri="{28A0092B-C50C-407E-A947-70E740481C1C}">
                <a14:useLocalDpi xmlns:a14="http://schemas.microsoft.com/office/drawing/2010/main" val="0"/>
              </a:ext>
            </a:extLst>
          </a:blip>
          <a:srcRect r="11593" b="35314"/>
          <a:stretch/>
        </p:blipFill>
        <p:spPr>
          <a:xfrm>
            <a:off x="4656724" y="3532800"/>
            <a:ext cx="4298590" cy="3145200"/>
          </a:xfrm>
          <a:prstGeom prst="rect">
            <a:avLst/>
          </a:prstGeom>
        </p:spPr>
      </p:pic>
    </p:spTree>
    <p:extLst>
      <p:ext uri="{BB962C8B-B14F-4D97-AF65-F5344CB8AC3E}">
        <p14:creationId xmlns:p14="http://schemas.microsoft.com/office/powerpoint/2010/main" val="3926361544"/>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2892426" y="1948534"/>
            <a:ext cx="5680074" cy="4452266"/>
          </a:xfrm>
        </p:spPr>
        <p:txBody>
          <a:bodyPr>
            <a:normAutofit/>
          </a:bodyPr>
          <a:lstStyle/>
          <a:p>
            <a:r>
              <a:rPr lang="en-GB" b="1" dirty="0"/>
              <a:t>One system – further developed for offices and education </a:t>
            </a:r>
            <a:endParaRPr lang="de-DE" dirty="0"/>
          </a:p>
          <a:p>
            <a:r>
              <a:rPr lang="en-GB" dirty="0" err="1"/>
              <a:t>Creavo</a:t>
            </a:r>
            <a:r>
              <a:rPr lang="en-GB" dirty="0"/>
              <a:t> offers unique flexibility with directional light. The portfolio consists of recessed, surface-mounted and suspended luminaires as well as a wide selection of photometric options and module sizes. This makes </a:t>
            </a:r>
            <a:r>
              <a:rPr lang="en-GB" dirty="0" err="1"/>
              <a:t>Creavo</a:t>
            </a:r>
            <a:r>
              <a:rPr lang="en-GB" dirty="0"/>
              <a:t> the ideal tool for lighting designers and architects with all lighting tasks in the office and education sectors.</a:t>
            </a:r>
          </a:p>
          <a:p>
            <a:endParaRPr lang="en-GB" dirty="0"/>
          </a:p>
          <a:p>
            <a:r>
              <a:rPr lang="en-GB" b="1" dirty="0"/>
              <a:t>Perfect combination – holistic solutions </a:t>
            </a:r>
            <a:endParaRPr lang="de-DE" dirty="0"/>
          </a:p>
          <a:p>
            <a:r>
              <a:rPr lang="en-GB" dirty="0"/>
              <a:t>Holistic lighting concepts not only implement recessed, surface-mounted and suspended luminaires. With the </a:t>
            </a:r>
            <a:r>
              <a:rPr lang="en-GB" dirty="0" err="1"/>
              <a:t>Sonnos</a:t>
            </a:r>
            <a:r>
              <a:rPr lang="en-GB" dirty="0"/>
              <a:t> range of downlights and the Linus light channel, TRILUX also has precisely the right compatible systems for directional light in its portfolio. All three systems are equipped with </a:t>
            </a:r>
            <a:r>
              <a:rPr lang="en-GB" dirty="0" err="1"/>
              <a:t>ConVision</a:t>
            </a:r>
            <a:r>
              <a:rPr lang="en-GB" dirty="0"/>
              <a:t>® technology. With use of the same colour scheme the systems can be simply and harmoniously combined while retaining a uniform appearance. </a:t>
            </a:r>
            <a:endParaRPr lang="de-DE" dirty="0"/>
          </a:p>
          <a:p>
            <a:endParaRPr lang="de-DE" dirty="0"/>
          </a:p>
        </p:txBody>
      </p:sp>
      <p:pic>
        <p:nvPicPr>
          <p:cNvPr id="10" name="Grafik 9">
            <a:extLst>
              <a:ext uri="{FF2B5EF4-FFF2-40B4-BE49-F238E27FC236}">
                <a16:creationId xmlns:a16="http://schemas.microsoft.com/office/drawing/2014/main" id="{110EC93E-F20F-4B56-A254-5BA0F24EED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410"/>
          <a:stretch/>
        </p:blipFill>
        <p:spPr>
          <a:xfrm>
            <a:off x="179999" y="180000"/>
            <a:ext cx="2200343" cy="6498000"/>
          </a:xfrm>
          <a:prstGeom prst="rect">
            <a:avLst/>
          </a:prstGeom>
        </p:spPr>
      </p:pic>
    </p:spTree>
    <p:extLst>
      <p:ext uri="{BB962C8B-B14F-4D97-AF65-F5344CB8AC3E}">
        <p14:creationId xmlns:p14="http://schemas.microsoft.com/office/powerpoint/2010/main" val="11709123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p:txBody>
          <a:bodyPr/>
          <a:lstStyle/>
          <a:p>
            <a:r>
              <a:rPr lang="en-GB" b="1" dirty="0"/>
              <a:t>Extremely pleasant – directional light   </a:t>
            </a:r>
            <a:endParaRPr lang="de-DE" dirty="0"/>
          </a:p>
          <a:p>
            <a:r>
              <a:rPr lang="en-GB" dirty="0"/>
              <a:t>Due to intelligent two-part </a:t>
            </a:r>
            <a:r>
              <a:rPr lang="en-GB" dirty="0" err="1"/>
              <a:t>ConVision</a:t>
            </a:r>
            <a:r>
              <a:rPr lang="en-GB" dirty="0"/>
              <a:t>® (Convenience Vision) technology with lens and light chamber, the lighting effect is particularly pleasant – with noticeably reduced glare and less disturbing multiple shadows. Users can select between two light distribution curves: a wide beam optic for optimum uniformity with UGR &lt; 19 and L65 &lt; 3000 cd/m² according to DIN 12464:2011, or an accenting light distribution curve with UGR &lt; 16 and L65 &lt; 1500 cd/m². Variants with an asymmetric LDC as wall-washers for panel lighting in the same design and axis-parallel suspended luminaires for the ideal illumination of new room concepts round off the portfolio. Many variants can also be realised with a colour rendering index of Ra90 for especially natural colour rendering. The result is perfectly illuminated work surfaces with very good glare control.</a:t>
            </a:r>
            <a:endParaRPr lang="de-DE" dirty="0"/>
          </a:p>
        </p:txBody>
      </p:sp>
      <p:pic>
        <p:nvPicPr>
          <p:cNvPr id="4" name="Grafik 3">
            <a:extLst>
              <a:ext uri="{FF2B5EF4-FFF2-40B4-BE49-F238E27FC236}">
                <a16:creationId xmlns:a16="http://schemas.microsoft.com/office/drawing/2014/main" id="{EDCCC878-E18B-44E2-97B4-C8BE1BF992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410"/>
          <a:stretch/>
        </p:blipFill>
        <p:spPr>
          <a:xfrm>
            <a:off x="179999" y="180000"/>
            <a:ext cx="2200343" cy="6498000"/>
          </a:xfrm>
          <a:prstGeom prst="rect">
            <a:avLst/>
          </a:prstGeom>
        </p:spPr>
      </p:pic>
    </p:spTree>
    <p:extLst>
      <p:ext uri="{BB962C8B-B14F-4D97-AF65-F5344CB8AC3E}">
        <p14:creationId xmlns:p14="http://schemas.microsoft.com/office/powerpoint/2010/main" val="758933945"/>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p:txBody>
          <a:bodyPr/>
          <a:lstStyle/>
          <a:p>
            <a:r>
              <a:rPr lang="en-GB" b="1" dirty="0"/>
              <a:t>Creativity and self-fulfilment – maximum design flexibility for individual solutions</a:t>
            </a:r>
            <a:endParaRPr lang="de-DE" dirty="0"/>
          </a:p>
          <a:p>
            <a:r>
              <a:rPr lang="en-GB" dirty="0"/>
              <a:t>The light chambers are available as standard in three different </a:t>
            </a:r>
            <a:r>
              <a:rPr lang="en-GB"/>
              <a:t>colours – in </a:t>
            </a:r>
            <a:r>
              <a:rPr lang="en-GB" dirty="0"/>
              <a:t>white, silver or matt black. While white appears structured and restrained, silver provides a timeless elegance to the room. The matt black light chambers are reminiscent of the typical dark-light effect of earlier louvre luminaires, achieving a discreet lighting effect. The design can also be personalised: the light chambers as well as the sheet steel can be individually designed upon request, e.g. using corporate colours. </a:t>
            </a:r>
            <a:endParaRPr lang="de-DE" dirty="0"/>
          </a:p>
        </p:txBody>
      </p:sp>
      <p:pic>
        <p:nvPicPr>
          <p:cNvPr id="4" name="Grafik 3">
            <a:extLst>
              <a:ext uri="{FF2B5EF4-FFF2-40B4-BE49-F238E27FC236}">
                <a16:creationId xmlns:a16="http://schemas.microsoft.com/office/drawing/2014/main" id="{EDCCC878-E18B-44E2-97B4-C8BE1BF992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410"/>
          <a:stretch/>
        </p:blipFill>
        <p:spPr>
          <a:xfrm>
            <a:off x="179999" y="180000"/>
            <a:ext cx="2200343" cy="6498000"/>
          </a:xfrm>
          <a:prstGeom prst="rect">
            <a:avLst/>
          </a:prstGeom>
        </p:spPr>
      </p:pic>
    </p:spTree>
    <p:extLst>
      <p:ext uri="{BB962C8B-B14F-4D97-AF65-F5344CB8AC3E}">
        <p14:creationId xmlns:p14="http://schemas.microsoft.com/office/powerpoint/2010/main" val="750467568"/>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p:txBody>
          <a:bodyPr/>
          <a:lstStyle/>
          <a:p>
            <a:r>
              <a:rPr lang="en-GB" b="1" dirty="0"/>
              <a:t>Adapted lumen packages – for easy refurbishment projects </a:t>
            </a:r>
            <a:endParaRPr lang="de-DE" dirty="0"/>
          </a:p>
          <a:p>
            <a:r>
              <a:rPr lang="en-GB" dirty="0"/>
              <a:t>The draft (</a:t>
            </a:r>
            <a:r>
              <a:rPr lang="en-GB" dirty="0" err="1"/>
              <a:t>prEN</a:t>
            </a:r>
            <a:r>
              <a:rPr lang="en-GB" dirty="0"/>
              <a:t> 12464-1:2019) to the new EN 12464-1 recommends higher illuminances of up to 1,000 lx for office workplaces – for better quality of light, especially when the sensitivity of eyes decreases with age. In order to achieve these illuminances the </a:t>
            </a:r>
            <a:r>
              <a:rPr lang="en-GB" dirty="0" err="1"/>
              <a:t>Creavo</a:t>
            </a:r>
            <a:r>
              <a:rPr lang="en-GB" dirty="0"/>
              <a:t> portfolio includes higher lumen packages tailored to such requirements. Glare is also noticeably minimised thanks to </a:t>
            </a:r>
            <a:r>
              <a:rPr lang="en-GB" dirty="0" err="1"/>
              <a:t>ConVision</a:t>
            </a:r>
            <a:r>
              <a:rPr lang="en-GB" dirty="0"/>
              <a:t>®. For particularly fast and simple 1:1 refurbishments </a:t>
            </a:r>
            <a:r>
              <a:rPr lang="en-GB" dirty="0" err="1"/>
              <a:t>Creavo</a:t>
            </a:r>
            <a:r>
              <a:rPr lang="en-GB" dirty="0"/>
              <a:t> is also available with lumen packages analogous to the standard T5/T8 solutions.</a:t>
            </a:r>
            <a:endParaRPr lang="de-DE" dirty="0"/>
          </a:p>
        </p:txBody>
      </p:sp>
      <p:pic>
        <p:nvPicPr>
          <p:cNvPr id="4" name="Grafik 3">
            <a:extLst>
              <a:ext uri="{FF2B5EF4-FFF2-40B4-BE49-F238E27FC236}">
                <a16:creationId xmlns:a16="http://schemas.microsoft.com/office/drawing/2014/main" id="{EDCCC878-E18B-44E2-97B4-C8BE1BF992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410"/>
          <a:stretch/>
        </p:blipFill>
        <p:spPr>
          <a:xfrm>
            <a:off x="179999" y="180000"/>
            <a:ext cx="2200343" cy="6498000"/>
          </a:xfrm>
          <a:prstGeom prst="rect">
            <a:avLst/>
          </a:prstGeom>
        </p:spPr>
      </p:pic>
    </p:spTree>
    <p:extLst>
      <p:ext uri="{BB962C8B-B14F-4D97-AF65-F5344CB8AC3E}">
        <p14:creationId xmlns:p14="http://schemas.microsoft.com/office/powerpoint/2010/main" val="148799231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p:txBody>
          <a:bodyPr/>
          <a:lstStyle/>
          <a:p>
            <a:r>
              <a:rPr lang="en-GB" b="1" dirty="0"/>
              <a:t>Diversity of variants and accessories – anything’s possible</a:t>
            </a:r>
            <a:endParaRPr lang="de-DE" dirty="0"/>
          </a:p>
          <a:p>
            <a:r>
              <a:rPr lang="en-GB" dirty="0"/>
              <a:t>Ranging from the small square recessed solution to the linear suspended luminaire: with a total of thirteen sizes, </a:t>
            </a:r>
            <a:r>
              <a:rPr lang="en-GB" dirty="0" err="1"/>
              <a:t>Creavo</a:t>
            </a:r>
            <a:r>
              <a:rPr lang="en-GB" dirty="0"/>
              <a:t> offers the right format for almost all common ceiling systems. Especially useful is that thanks to its construction design, the lay-in luminaire can also be used for concealed grids. Individual custom products are also possible upon request.      </a:t>
            </a:r>
            <a:endParaRPr lang="de-DE" dirty="0"/>
          </a:p>
        </p:txBody>
      </p:sp>
      <p:pic>
        <p:nvPicPr>
          <p:cNvPr id="5" name="Grafik 4">
            <a:extLst>
              <a:ext uri="{FF2B5EF4-FFF2-40B4-BE49-F238E27FC236}">
                <a16:creationId xmlns:a16="http://schemas.microsoft.com/office/drawing/2014/main" id="{9C363490-96F3-4386-950F-BFD4570F75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410"/>
          <a:stretch/>
        </p:blipFill>
        <p:spPr>
          <a:xfrm>
            <a:off x="179999" y="180000"/>
            <a:ext cx="2200343" cy="6498000"/>
          </a:xfrm>
          <a:prstGeom prst="rect">
            <a:avLst/>
          </a:prstGeom>
        </p:spPr>
      </p:pic>
    </p:spTree>
    <p:extLst>
      <p:ext uri="{BB962C8B-B14F-4D97-AF65-F5344CB8AC3E}">
        <p14:creationId xmlns:p14="http://schemas.microsoft.com/office/powerpoint/2010/main" val="2849628299"/>
      </p:ext>
    </p:extLst>
  </p:cSld>
  <p:clrMapOvr>
    <a:masterClrMapping/>
  </p:clrMapOvr>
  <p:transition spd="med">
    <p:pull/>
  </p:transition>
</p:sld>
</file>

<file path=ppt/theme/theme1.xml><?xml version="1.0" encoding="utf-8"?>
<a:theme xmlns:a="http://schemas.openxmlformats.org/drawingml/2006/main" name="SUPRIMO Theme">
  <a:themeElements>
    <a:clrScheme name="Benutzerdefiniert 1">
      <a:dk1>
        <a:srgbClr val="000000"/>
      </a:dk1>
      <a:lt1>
        <a:srgbClr val="FFFFFF"/>
      </a:lt1>
      <a:dk2>
        <a:srgbClr val="7A5B58"/>
      </a:dk2>
      <a:lt2>
        <a:srgbClr val="E7E6E6"/>
      </a:lt2>
      <a:accent1>
        <a:srgbClr val="CF0000"/>
      </a:accent1>
      <a:accent2>
        <a:srgbClr val="FED6D1"/>
      </a:accent2>
      <a:accent3>
        <a:srgbClr val="FEADA3"/>
      </a:accent3>
      <a:accent4>
        <a:srgbClr val="FE8576"/>
      </a:accent4>
      <a:accent5>
        <a:srgbClr val="D11700"/>
      </a:accent5>
      <a:accent6>
        <a:srgbClr val="8B0F00"/>
      </a:accent6>
      <a:hlink>
        <a:srgbClr val="48A1FA"/>
      </a:hlink>
      <a:folHlink>
        <a:srgbClr val="C490AA"/>
      </a:folHlink>
    </a:clrScheme>
    <a:fontScheme name="Roboto_PT Sans">
      <a:majorFont>
        <a:latin typeface="DIN-Bold"/>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one_Main_Theme" id="{984CA928-AC55-48D1-A2CF-EFEF96F6FFC2}" vid="{10C4037B-0339-4D19-8E02-D5EA7933CD33}"/>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D2FD7B437B2946995D32AF771939E0" ma:contentTypeVersion="3" ma:contentTypeDescription="Create a new document." ma:contentTypeScope="" ma:versionID="2ba10cb748974c95523e84d5016e805c">
  <xsd:schema xmlns:xsd="http://www.w3.org/2001/XMLSchema" xmlns:xs="http://www.w3.org/2001/XMLSchema" xmlns:p="http://schemas.microsoft.com/office/2006/metadata/properties" xmlns:ns2="29426f13-39b3-4534-b78d-82f0973179fe" targetNamespace="http://schemas.microsoft.com/office/2006/metadata/properties" ma:root="true" ma:fieldsID="906e4941badc6a946083a96beaf93b3a" ns2:_="">
    <xsd:import namespace="29426f13-39b3-4534-b78d-82f0973179f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26f13-39b3-4534-b78d-82f097317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484DEF-8A82-49A1-B303-9C68D1936C5E}"/>
</file>

<file path=customXml/itemProps2.xml><?xml version="1.0" encoding="utf-8"?>
<ds:datastoreItem xmlns:ds="http://schemas.openxmlformats.org/officeDocument/2006/customXml" ds:itemID="{C18F26D1-F8E8-4FD5-8165-E826C29C08C1}"/>
</file>

<file path=customXml/itemProps3.xml><?xml version="1.0" encoding="utf-8"?>
<ds:datastoreItem xmlns:ds="http://schemas.openxmlformats.org/officeDocument/2006/customXml" ds:itemID="{416FFDDB-A598-4DF7-9BE9-63564D7DB083}"/>
</file>

<file path=docProps/app.xml><?xml version="1.0" encoding="utf-8"?>
<Properties xmlns="http://schemas.openxmlformats.org/officeDocument/2006/extended-properties" xmlns:vt="http://schemas.openxmlformats.org/officeDocument/2006/docPropsVTypes">
  <Template>BBone_Main_Theme</Template>
  <TotalTime>0</TotalTime>
  <Words>1494</Words>
  <Application>Microsoft Office PowerPoint</Application>
  <PresentationFormat>Bildschirmpräsentation (4:3)</PresentationFormat>
  <Paragraphs>48</Paragraphs>
  <Slides>22</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22</vt:i4>
      </vt:variant>
    </vt:vector>
  </HeadingPairs>
  <TitlesOfParts>
    <vt:vector size="28" baseType="lpstr">
      <vt:lpstr>Arial</vt:lpstr>
      <vt:lpstr>Calibri</vt:lpstr>
      <vt:lpstr>DIN-Bold</vt:lpstr>
      <vt:lpstr>DIN-Bold</vt:lpstr>
      <vt:lpstr>DIN-Regular</vt:lpstr>
      <vt:lpstr>SUPRIMO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isakoff</dc:creator>
  <cp:lastModifiedBy>Böhm Alexa</cp:lastModifiedBy>
  <cp:revision>1063</cp:revision>
  <dcterms:created xsi:type="dcterms:W3CDTF">2016-08-03T18:01:43Z</dcterms:created>
  <dcterms:modified xsi:type="dcterms:W3CDTF">2020-08-17T06:53:37Z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0x01010025D2FD7B437B2946995D32AF771939E0</vt:lpwstr>
  </property>
</Properties>
</file>