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4"/>
  </p:notesMasterIdLst>
  <p:handoutMasterIdLst>
    <p:handoutMasterId r:id="rId15"/>
  </p:handoutMasterIdLst>
  <p:sldIdLst>
    <p:sldId id="348" r:id="rId5"/>
    <p:sldId id="410" r:id="rId6"/>
    <p:sldId id="407" r:id="rId7"/>
    <p:sldId id="408" r:id="rId8"/>
    <p:sldId id="377" r:id="rId9"/>
    <p:sldId id="393" r:id="rId10"/>
    <p:sldId id="378" r:id="rId11"/>
    <p:sldId id="361" r:id="rId12"/>
    <p:sldId id="370" r:id="rId13"/>
  </p:sldIdLst>
  <p:sldSz cx="9144000" cy="5145088"/>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394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A3"/>
    <a:srgbClr val="FFC5B7"/>
    <a:srgbClr val="E5E5E5"/>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4E67AB-E5A9-4D29-A048-58256F21E4B0}" v="13" dt="2020-05-25T12:06:13.15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00" autoAdjust="0"/>
    <p:restoredTop sz="87802" autoAdjust="0"/>
  </p:normalViewPr>
  <p:slideViewPr>
    <p:cSldViewPr snapToGrid="0" snapToObjects="1">
      <p:cViewPr varScale="1">
        <p:scale>
          <a:sx n="86" d="100"/>
          <a:sy n="86" d="100"/>
        </p:scale>
        <p:origin x="840" y="84"/>
      </p:cViewPr>
      <p:guideLst>
        <p:guide orient="horz" pos="1643"/>
        <p:guide pos="3946"/>
      </p:guideLst>
    </p:cSldViewPr>
  </p:slideViewPr>
  <p:notesTextViewPr>
    <p:cViewPr>
      <p:scale>
        <a:sx n="1" d="1"/>
        <a:sy n="1" d="1"/>
      </p:scale>
      <p:origin x="0" y="0"/>
    </p:cViewPr>
  </p:notesTextViewPr>
  <p:notesViewPr>
    <p:cSldViewPr snapToGrid="0" snapToObjects="1" showGuides="1">
      <p:cViewPr varScale="1">
        <p:scale>
          <a:sx n="57" d="100"/>
          <a:sy n="57" d="100"/>
        </p:scale>
        <p:origin x="297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ßmann Inga" userId="60fc3a81-a2cd-42d6-b442-de5218b87b59" providerId="ADAL" clId="{537376A3-A2FC-4661-BF24-8DFAC2257BE9}"/>
    <pc:docChg chg="undo custSel modSld">
      <pc:chgData name="Aßmann Inga" userId="60fc3a81-a2cd-42d6-b442-de5218b87b59" providerId="ADAL" clId="{537376A3-A2FC-4661-BF24-8DFAC2257BE9}" dt="2020-05-25T10:18:00.585" v="733" actId="403"/>
      <pc:docMkLst>
        <pc:docMk/>
      </pc:docMkLst>
      <pc:sldChg chg="modSp">
        <pc:chgData name="Aßmann Inga" userId="60fc3a81-a2cd-42d6-b442-de5218b87b59" providerId="ADAL" clId="{537376A3-A2FC-4661-BF24-8DFAC2257BE9}" dt="2020-05-25T09:23:17.510" v="22" actId="20577"/>
        <pc:sldMkLst>
          <pc:docMk/>
          <pc:sldMk cId="388863253" sldId="348"/>
        </pc:sldMkLst>
        <pc:spChg chg="mod">
          <ac:chgData name="Aßmann Inga" userId="60fc3a81-a2cd-42d6-b442-de5218b87b59" providerId="ADAL" clId="{537376A3-A2FC-4661-BF24-8DFAC2257BE9}" dt="2020-05-25T09:23:17.510" v="22" actId="20577"/>
          <ac:spMkLst>
            <pc:docMk/>
            <pc:sldMk cId="388863253" sldId="348"/>
            <ac:spMk id="2" creationId="{582E7EC8-E268-8141-AECC-AC028D2AA1E2}"/>
          </ac:spMkLst>
        </pc:spChg>
      </pc:sldChg>
      <pc:sldChg chg="modSp">
        <pc:chgData name="Aßmann Inga" userId="60fc3a81-a2cd-42d6-b442-de5218b87b59" providerId="ADAL" clId="{537376A3-A2FC-4661-BF24-8DFAC2257BE9}" dt="2020-05-25T10:18:00.585" v="733" actId="403"/>
        <pc:sldMkLst>
          <pc:docMk/>
          <pc:sldMk cId="216576460" sldId="361"/>
        </pc:sldMkLst>
        <pc:spChg chg="mod">
          <ac:chgData name="Aßmann Inga" userId="60fc3a81-a2cd-42d6-b442-de5218b87b59" providerId="ADAL" clId="{537376A3-A2FC-4661-BF24-8DFAC2257BE9}" dt="2020-05-25T09:49:28.716" v="312" actId="20577"/>
          <ac:spMkLst>
            <pc:docMk/>
            <pc:sldMk cId="216576460" sldId="361"/>
            <ac:spMk id="3" creationId="{4FAB85E0-A4F1-9D41-9B37-349BAF403A17}"/>
          </ac:spMkLst>
        </pc:spChg>
        <pc:graphicFrameChg chg="modGraphic">
          <ac:chgData name="Aßmann Inga" userId="60fc3a81-a2cd-42d6-b442-de5218b87b59" providerId="ADAL" clId="{537376A3-A2FC-4661-BF24-8DFAC2257BE9}" dt="2020-05-25T10:18:00.585" v="733" actId="403"/>
          <ac:graphicFrameMkLst>
            <pc:docMk/>
            <pc:sldMk cId="216576460" sldId="361"/>
            <ac:graphicFrameMk id="8" creationId="{00000000-0000-0000-0000-000000000000}"/>
          </ac:graphicFrameMkLst>
        </pc:graphicFrameChg>
      </pc:sldChg>
      <pc:sldChg chg="modSp">
        <pc:chgData name="Aßmann Inga" userId="60fc3a81-a2cd-42d6-b442-de5218b87b59" providerId="ADAL" clId="{537376A3-A2FC-4661-BF24-8DFAC2257BE9}" dt="2020-05-25T10:14:55.768" v="639" actId="20577"/>
        <pc:sldMkLst>
          <pc:docMk/>
          <pc:sldMk cId="3911593444" sldId="370"/>
        </pc:sldMkLst>
        <pc:spChg chg="mod">
          <ac:chgData name="Aßmann Inga" userId="60fc3a81-a2cd-42d6-b442-de5218b87b59" providerId="ADAL" clId="{537376A3-A2FC-4661-BF24-8DFAC2257BE9}" dt="2020-05-25T10:14:55.768" v="639" actId="20577"/>
          <ac:spMkLst>
            <pc:docMk/>
            <pc:sldMk cId="3911593444" sldId="370"/>
            <ac:spMk id="2" creationId="{582E7EC8-E268-8141-AECC-AC028D2AA1E2}"/>
          </ac:spMkLst>
        </pc:spChg>
      </pc:sldChg>
      <pc:sldChg chg="modSp">
        <pc:chgData name="Aßmann Inga" userId="60fc3a81-a2cd-42d6-b442-de5218b87b59" providerId="ADAL" clId="{537376A3-A2FC-4661-BF24-8DFAC2257BE9}" dt="2020-05-25T10:17:46.759" v="729" actId="404"/>
        <pc:sldMkLst>
          <pc:docMk/>
          <pc:sldMk cId="2289282441" sldId="377"/>
        </pc:sldMkLst>
        <pc:spChg chg="mod">
          <ac:chgData name="Aßmann Inga" userId="60fc3a81-a2cd-42d6-b442-de5218b87b59" providerId="ADAL" clId="{537376A3-A2FC-4661-BF24-8DFAC2257BE9}" dt="2020-05-25T09:46:29.640" v="219" actId="404"/>
          <ac:spMkLst>
            <pc:docMk/>
            <pc:sldMk cId="2289282441" sldId="377"/>
            <ac:spMk id="3" creationId="{4FAB85E0-A4F1-9D41-9B37-349BAF403A17}"/>
          </ac:spMkLst>
        </pc:spChg>
        <pc:spChg chg="mod">
          <ac:chgData name="Aßmann Inga" userId="60fc3a81-a2cd-42d6-b442-de5218b87b59" providerId="ADAL" clId="{537376A3-A2FC-4661-BF24-8DFAC2257BE9}" dt="2020-05-25T10:17:46.759" v="729" actId="404"/>
          <ac:spMkLst>
            <pc:docMk/>
            <pc:sldMk cId="2289282441" sldId="377"/>
            <ac:spMk id="4" creationId="{C2E53E4A-53DA-3E4C-900F-0735FD523999}"/>
          </ac:spMkLst>
        </pc:spChg>
        <pc:picChg chg="mod">
          <ac:chgData name="Aßmann Inga" userId="60fc3a81-a2cd-42d6-b442-de5218b87b59" providerId="ADAL" clId="{537376A3-A2FC-4661-BF24-8DFAC2257BE9}" dt="2020-05-25T09:13:45.849" v="2" actId="1036"/>
          <ac:picMkLst>
            <pc:docMk/>
            <pc:sldMk cId="2289282441" sldId="377"/>
            <ac:picMk id="5" creationId="{22DCD7BA-768B-4B7B-AAE1-6C03E8E6B763}"/>
          </ac:picMkLst>
        </pc:picChg>
        <pc:picChg chg="mod">
          <ac:chgData name="Aßmann Inga" userId="60fc3a81-a2cd-42d6-b442-de5218b87b59" providerId="ADAL" clId="{537376A3-A2FC-4661-BF24-8DFAC2257BE9}" dt="2020-05-25T09:13:45.849" v="2" actId="1036"/>
          <ac:picMkLst>
            <pc:docMk/>
            <pc:sldMk cId="2289282441" sldId="377"/>
            <ac:picMk id="6" creationId="{1372FCB2-81AE-44C2-9008-32475932F412}"/>
          </ac:picMkLst>
        </pc:picChg>
        <pc:picChg chg="mod">
          <ac:chgData name="Aßmann Inga" userId="60fc3a81-a2cd-42d6-b442-de5218b87b59" providerId="ADAL" clId="{537376A3-A2FC-4661-BF24-8DFAC2257BE9}" dt="2020-05-25T09:13:27.998" v="1" actId="14100"/>
          <ac:picMkLst>
            <pc:docMk/>
            <pc:sldMk cId="2289282441" sldId="377"/>
            <ac:picMk id="12" creationId="{E441D23B-2D28-4826-8054-DDD30FCA0827}"/>
          </ac:picMkLst>
        </pc:picChg>
      </pc:sldChg>
      <pc:sldChg chg="modSp">
        <pc:chgData name="Aßmann Inga" userId="60fc3a81-a2cd-42d6-b442-de5218b87b59" providerId="ADAL" clId="{537376A3-A2FC-4661-BF24-8DFAC2257BE9}" dt="2020-05-25T10:17:54.702" v="731" actId="404"/>
        <pc:sldMkLst>
          <pc:docMk/>
          <pc:sldMk cId="3697370911" sldId="378"/>
        </pc:sldMkLst>
        <pc:spChg chg="mod">
          <ac:chgData name="Aßmann Inga" userId="60fc3a81-a2cd-42d6-b442-de5218b87b59" providerId="ADAL" clId="{537376A3-A2FC-4661-BF24-8DFAC2257BE9}" dt="2020-05-25T09:47:07.192" v="255" actId="20577"/>
          <ac:spMkLst>
            <pc:docMk/>
            <pc:sldMk cId="3697370911" sldId="378"/>
            <ac:spMk id="3" creationId="{4FAB85E0-A4F1-9D41-9B37-349BAF403A17}"/>
          </ac:spMkLst>
        </pc:spChg>
        <pc:spChg chg="mod">
          <ac:chgData name="Aßmann Inga" userId="60fc3a81-a2cd-42d6-b442-de5218b87b59" providerId="ADAL" clId="{537376A3-A2FC-4661-BF24-8DFAC2257BE9}" dt="2020-05-25T10:17:54.702" v="731" actId="404"/>
          <ac:spMkLst>
            <pc:docMk/>
            <pc:sldMk cId="3697370911" sldId="378"/>
            <ac:spMk id="4" creationId="{C2E53E4A-53DA-3E4C-900F-0735FD523999}"/>
          </ac:spMkLst>
        </pc:spChg>
      </pc:sldChg>
      <pc:sldChg chg="modSp">
        <pc:chgData name="Aßmann Inga" userId="60fc3a81-a2cd-42d6-b442-de5218b87b59" providerId="ADAL" clId="{537376A3-A2FC-4661-BF24-8DFAC2257BE9}" dt="2020-05-25T10:17:50.984" v="730" actId="404"/>
        <pc:sldMkLst>
          <pc:docMk/>
          <pc:sldMk cId="174823428" sldId="393"/>
        </pc:sldMkLst>
        <pc:spChg chg="mod">
          <ac:chgData name="Aßmann Inga" userId="60fc3a81-a2cd-42d6-b442-de5218b87b59" providerId="ADAL" clId="{537376A3-A2FC-4661-BF24-8DFAC2257BE9}" dt="2020-05-25T09:46:26.009" v="217" actId="404"/>
          <ac:spMkLst>
            <pc:docMk/>
            <pc:sldMk cId="174823428" sldId="393"/>
            <ac:spMk id="3" creationId="{4FAB85E0-A4F1-9D41-9B37-349BAF403A17}"/>
          </ac:spMkLst>
        </pc:spChg>
        <pc:spChg chg="mod">
          <ac:chgData name="Aßmann Inga" userId="60fc3a81-a2cd-42d6-b442-de5218b87b59" providerId="ADAL" clId="{537376A3-A2FC-4661-BF24-8DFAC2257BE9}" dt="2020-05-25T10:17:50.984" v="730" actId="404"/>
          <ac:spMkLst>
            <pc:docMk/>
            <pc:sldMk cId="174823428" sldId="393"/>
            <ac:spMk id="4" creationId="{C2E53E4A-53DA-3E4C-900F-0735FD523999}"/>
          </ac:spMkLst>
        </pc:spChg>
      </pc:sldChg>
      <pc:sldChg chg="modSp">
        <pc:chgData name="Aßmann Inga" userId="60fc3a81-a2cd-42d6-b442-de5218b87b59" providerId="ADAL" clId="{537376A3-A2FC-4661-BF24-8DFAC2257BE9}" dt="2020-05-25T09:37:16.704" v="74" actId="20577"/>
        <pc:sldMkLst>
          <pc:docMk/>
          <pc:sldMk cId="3619352023" sldId="407"/>
        </pc:sldMkLst>
        <pc:spChg chg="mod">
          <ac:chgData name="Aßmann Inga" userId="60fc3a81-a2cd-42d6-b442-de5218b87b59" providerId="ADAL" clId="{537376A3-A2FC-4661-BF24-8DFAC2257BE9}" dt="2020-05-25T09:37:01.937" v="53" actId="20577"/>
          <ac:spMkLst>
            <pc:docMk/>
            <pc:sldMk cId="3619352023" sldId="407"/>
            <ac:spMk id="3" creationId="{00000000-0000-0000-0000-000000000000}"/>
          </ac:spMkLst>
        </pc:spChg>
        <pc:spChg chg="mod">
          <ac:chgData name="Aßmann Inga" userId="60fc3a81-a2cd-42d6-b442-de5218b87b59" providerId="ADAL" clId="{537376A3-A2FC-4661-BF24-8DFAC2257BE9}" dt="2020-05-25T09:37:16.704" v="74" actId="20577"/>
          <ac:spMkLst>
            <pc:docMk/>
            <pc:sldMk cId="3619352023" sldId="407"/>
            <ac:spMk id="4" creationId="{00000000-0000-0000-0000-000000000000}"/>
          </ac:spMkLst>
        </pc:spChg>
      </pc:sldChg>
      <pc:sldChg chg="modSp">
        <pc:chgData name="Aßmann Inga" userId="60fc3a81-a2cd-42d6-b442-de5218b87b59" providerId="ADAL" clId="{537376A3-A2FC-4661-BF24-8DFAC2257BE9}" dt="2020-05-25T10:17:28.750" v="728" actId="207"/>
        <pc:sldMkLst>
          <pc:docMk/>
          <pc:sldMk cId="4199928528" sldId="408"/>
        </pc:sldMkLst>
        <pc:spChg chg="mod">
          <ac:chgData name="Aßmann Inga" userId="60fc3a81-a2cd-42d6-b442-de5218b87b59" providerId="ADAL" clId="{537376A3-A2FC-4661-BF24-8DFAC2257BE9}" dt="2020-05-25T10:17:28.750" v="728" actId="207"/>
          <ac:spMkLst>
            <pc:docMk/>
            <pc:sldMk cId="4199928528" sldId="408"/>
            <ac:spMk id="3" creationId="{00000000-0000-0000-0000-000000000000}"/>
          </ac:spMkLst>
        </pc:spChg>
        <pc:spChg chg="mod">
          <ac:chgData name="Aßmann Inga" userId="60fc3a81-a2cd-42d6-b442-de5218b87b59" providerId="ADAL" clId="{537376A3-A2FC-4661-BF24-8DFAC2257BE9}" dt="2020-05-25T09:37:21.361" v="86" actId="20577"/>
          <ac:spMkLst>
            <pc:docMk/>
            <pc:sldMk cId="4199928528" sldId="408"/>
            <ac:spMk id="4" creationId="{00000000-0000-0000-0000-000000000000}"/>
          </ac:spMkLst>
        </pc:spChg>
      </pc:sldChg>
      <pc:sldChg chg="modSp">
        <pc:chgData name="Aßmann Inga" userId="60fc3a81-a2cd-42d6-b442-de5218b87b59" providerId="ADAL" clId="{537376A3-A2FC-4661-BF24-8DFAC2257BE9}" dt="2020-05-25T09:23:40.743" v="25" actId="6549"/>
        <pc:sldMkLst>
          <pc:docMk/>
          <pc:sldMk cId="2814231490" sldId="410"/>
        </pc:sldMkLst>
        <pc:spChg chg="mod">
          <ac:chgData name="Aßmann Inga" userId="60fc3a81-a2cd-42d6-b442-de5218b87b59" providerId="ADAL" clId="{537376A3-A2FC-4661-BF24-8DFAC2257BE9}" dt="2020-05-25T09:23:40.743" v="25" actId="6549"/>
          <ac:spMkLst>
            <pc:docMk/>
            <pc:sldMk cId="2814231490" sldId="410"/>
            <ac:spMk id="5" creationId="{00000000-0000-0000-0000-000000000000}"/>
          </ac:spMkLst>
        </pc:spChg>
      </pc:sldChg>
    </pc:docChg>
  </pc:docChgLst>
  <pc:docChgLst>
    <pc:chgData name="Aßmann Inga" userId="60fc3a81-a2cd-42d6-b442-de5218b87b59" providerId="ADAL" clId="{2E4E67AB-E5A9-4D29-A048-58256F21E4B0}"/>
    <pc:docChg chg="modSld sldOrd">
      <pc:chgData name="Aßmann Inga" userId="60fc3a81-a2cd-42d6-b442-de5218b87b59" providerId="ADAL" clId="{2E4E67AB-E5A9-4D29-A048-58256F21E4B0}" dt="2020-06-19T07:19:45.828" v="4" actId="20577"/>
      <pc:docMkLst>
        <pc:docMk/>
      </pc:docMkLst>
      <pc:sldChg chg="ord">
        <pc:chgData name="Aßmann Inga" userId="60fc3a81-a2cd-42d6-b442-de5218b87b59" providerId="ADAL" clId="{2E4E67AB-E5A9-4D29-A048-58256F21E4B0}" dt="2020-05-25T12:06:13.159" v="0"/>
        <pc:sldMkLst>
          <pc:docMk/>
          <pc:sldMk cId="388863253" sldId="348"/>
        </pc:sldMkLst>
      </pc:sldChg>
      <pc:sldChg chg="modSp">
        <pc:chgData name="Aßmann Inga" userId="60fc3a81-a2cd-42d6-b442-de5218b87b59" providerId="ADAL" clId="{2E4E67AB-E5A9-4D29-A048-58256F21E4B0}" dt="2020-06-19T07:19:45.828" v="4" actId="20577"/>
        <pc:sldMkLst>
          <pc:docMk/>
          <pc:sldMk cId="4199928528" sldId="408"/>
        </pc:sldMkLst>
        <pc:spChg chg="mod">
          <ac:chgData name="Aßmann Inga" userId="60fc3a81-a2cd-42d6-b442-de5218b87b59" providerId="ADAL" clId="{2E4E67AB-E5A9-4D29-A048-58256F21E4B0}" dt="2020-06-19T07:19:45.828" v="4" actId="20577"/>
          <ac:spMkLst>
            <pc:docMk/>
            <pc:sldMk cId="4199928528" sldId="40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73FB30-62D8-4E26-837E-6809D71089F1}" type="datetimeFigureOut">
              <a:rPr lang="de-DE" smtClean="0"/>
              <a:t>19.06.2020</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05C72-C5DA-4465-93F5-DF372F4DA065}" type="slidenum">
              <a:rPr lang="de-DE" smtClean="0"/>
              <a:t>‹Nr.›</a:t>
            </a:fld>
            <a:endParaRPr lang="de-DE"/>
          </a:p>
        </p:txBody>
      </p:sp>
    </p:spTree>
    <p:extLst>
      <p:ext uri="{BB962C8B-B14F-4D97-AF65-F5344CB8AC3E}">
        <p14:creationId xmlns:p14="http://schemas.microsoft.com/office/powerpoint/2010/main" val="3451876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70EC0-0460-4FAE-9F4E-FC635B87CE2C}" type="datetimeFigureOut">
              <a:rPr lang="de-DE" smtClean="0"/>
              <a:t>19.06.2020</a:t>
            </a:fld>
            <a:endParaRPr lang="de-DE"/>
          </a:p>
        </p:txBody>
      </p:sp>
      <p:sp>
        <p:nvSpPr>
          <p:cNvPr id="4" name="Folienbildplatzhalt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377C1-E78E-4BAB-9E75-6FB96BEAC80F}" type="slidenum">
              <a:rPr lang="de-DE" smtClean="0"/>
              <a:t>‹Nr.›</a:t>
            </a:fld>
            <a:endParaRPr lang="de-DE"/>
          </a:p>
        </p:txBody>
      </p:sp>
    </p:spTree>
    <p:extLst>
      <p:ext uri="{BB962C8B-B14F-4D97-AF65-F5344CB8AC3E}">
        <p14:creationId xmlns:p14="http://schemas.microsoft.com/office/powerpoint/2010/main" val="388405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F3377C1-E78E-4BAB-9E75-6FB96BEAC80F}" type="slidenum">
              <a:rPr lang="de-DE" smtClean="0"/>
              <a:t>2</a:t>
            </a:fld>
            <a:endParaRPr lang="de-DE"/>
          </a:p>
        </p:txBody>
      </p:sp>
    </p:spTree>
    <p:extLst>
      <p:ext uri="{BB962C8B-B14F-4D97-AF65-F5344CB8AC3E}">
        <p14:creationId xmlns:p14="http://schemas.microsoft.com/office/powerpoint/2010/main" val="3656270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7FE6D3F-AC15-437F-8DB0-21FDC716C82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7290"/>
            <a:ext cx="9144000" cy="5152378"/>
          </a:xfrm>
          <a:prstGeom prst="rect">
            <a:avLst/>
          </a:prstGeom>
        </p:spPr>
      </p:pic>
      <p:grpSp>
        <p:nvGrpSpPr>
          <p:cNvPr id="14" name="Gruppieren 13">
            <a:extLst>
              <a:ext uri="{FF2B5EF4-FFF2-40B4-BE49-F238E27FC236}">
                <a16:creationId xmlns:a16="http://schemas.microsoft.com/office/drawing/2014/main" id="{CE473244-CA45-4643-97DC-76AFEAA8CB4C}"/>
              </a:ext>
            </a:extLst>
          </p:cNvPr>
          <p:cNvGrpSpPr/>
          <p:nvPr userDrawn="1"/>
        </p:nvGrpSpPr>
        <p:grpSpPr>
          <a:xfrm>
            <a:off x="376654" y="0"/>
            <a:ext cx="1660966" cy="632170"/>
            <a:chOff x="7006776" y="3175"/>
            <a:chExt cx="1660966" cy="632170"/>
          </a:xfrm>
        </p:grpSpPr>
        <p:sp>
          <p:nvSpPr>
            <p:cNvPr id="15" name="Textfeld 14">
              <a:extLst>
                <a:ext uri="{FF2B5EF4-FFF2-40B4-BE49-F238E27FC236}">
                  <a16:creationId xmlns:a16="http://schemas.microsoft.com/office/drawing/2014/main" id="{6037A9A1-B7A3-0646-9E1D-87D3F4AB37CE}"/>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a:p>
          </p:txBody>
        </p:sp>
        <p:pic>
          <p:nvPicPr>
            <p:cNvPr id="16" name="Picture 4" descr="Q:\Marketing_Intern\Nina\neue Logos\12_TRILUX_Logo_Sonne_mit_claim_neg_RGB.jpg">
              <a:extLst>
                <a:ext uri="{FF2B5EF4-FFF2-40B4-BE49-F238E27FC236}">
                  <a16:creationId xmlns:a16="http://schemas.microsoft.com/office/drawing/2014/main" id="{E2188DA1-E68B-8F4A-A462-DBB88098570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8" name="Titel 1">
            <a:extLst>
              <a:ext uri="{FF2B5EF4-FFF2-40B4-BE49-F238E27FC236}">
                <a16:creationId xmlns:a16="http://schemas.microsoft.com/office/drawing/2014/main" id="{9F817541-8636-4E68-857D-DBAFF7A047F3}"/>
              </a:ext>
            </a:extLst>
          </p:cNvPr>
          <p:cNvSpPr>
            <a:spLocks noGrp="1"/>
          </p:cNvSpPr>
          <p:nvPr>
            <p:ph type="title" hasCustomPrompt="1"/>
          </p:nvPr>
        </p:nvSpPr>
        <p:spPr>
          <a:xfrm>
            <a:off x="539035" y="1737384"/>
            <a:ext cx="3419567" cy="1014491"/>
          </a:xfrm>
          <a:prstGeom prst="rect">
            <a:avLst/>
          </a:prstGeom>
        </p:spPr>
        <p:txBody>
          <a:bodyPr/>
          <a:lstStyle>
            <a:lvl1pPr>
              <a:defRPr sz="2400" b="1" cap="all" baseline="0">
                <a:solidFill>
                  <a:schemeClr val="bg1"/>
                </a:solidFill>
              </a:defRPr>
            </a:lvl1pPr>
          </a:lstStyle>
          <a:p>
            <a:r>
              <a:rPr lang="de-DE" dirty="0"/>
              <a:t>MASTERTITELFORMAT BEARBEITEN</a:t>
            </a:r>
          </a:p>
        </p:txBody>
      </p:sp>
    </p:spTree>
    <p:extLst>
      <p:ext uri="{BB962C8B-B14F-4D97-AF65-F5344CB8AC3E}">
        <p14:creationId xmlns:p14="http://schemas.microsoft.com/office/powerpoint/2010/main" val="251690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 / list and Navigation">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201D3EC-F618-6B4F-9416-6A8E7C6B69D6}"/>
              </a:ext>
            </a:extLst>
          </p:cNvPr>
          <p:cNvSpPr/>
          <p:nvPr userDrawn="1"/>
        </p:nvSpPr>
        <p:spPr>
          <a:xfrm>
            <a:off x="376478" y="3620761"/>
            <a:ext cx="1141686" cy="1125133"/>
          </a:xfrm>
          <a:prstGeom prst="rect">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3">
            <a:extLst>
              <a:ext uri="{FF2B5EF4-FFF2-40B4-BE49-F238E27FC236}">
                <a16:creationId xmlns:a16="http://schemas.microsoft.com/office/drawing/2014/main" id="{A6BA63F6-02B8-7940-99F7-8D76DAEF7AC2}"/>
              </a:ext>
            </a:extLst>
          </p:cNvPr>
          <p:cNvSpPr/>
          <p:nvPr userDrawn="1"/>
        </p:nvSpPr>
        <p:spPr>
          <a:xfrm>
            <a:off x="1601595" y="4533842"/>
            <a:ext cx="1132183" cy="2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6" name="Gruppieren 5">
            <a:extLst>
              <a:ext uri="{FF2B5EF4-FFF2-40B4-BE49-F238E27FC236}">
                <a16:creationId xmlns:a16="http://schemas.microsoft.com/office/drawing/2014/main" id="{61EEEADC-45CB-7940-9E69-07D92B4D250F}"/>
              </a:ext>
            </a:extLst>
          </p:cNvPr>
          <p:cNvGrpSpPr/>
          <p:nvPr userDrawn="1"/>
        </p:nvGrpSpPr>
        <p:grpSpPr>
          <a:xfrm>
            <a:off x="376654" y="0"/>
            <a:ext cx="1660966" cy="632170"/>
            <a:chOff x="7006776" y="3175"/>
            <a:chExt cx="1660966" cy="632170"/>
          </a:xfrm>
        </p:grpSpPr>
        <p:sp>
          <p:nvSpPr>
            <p:cNvPr id="7" name="Textfeld 6">
              <a:extLst>
                <a:ext uri="{FF2B5EF4-FFF2-40B4-BE49-F238E27FC236}">
                  <a16:creationId xmlns:a16="http://schemas.microsoft.com/office/drawing/2014/main" id="{A82F595D-7F77-6E4D-B42A-89DD4A44FFDE}"/>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dirty="0"/>
            </a:p>
          </p:txBody>
        </p:sp>
        <p:pic>
          <p:nvPicPr>
            <p:cNvPr id="8" name="Picture 4" descr="Q:\Marketing_Intern\Nina\neue Logos\12_TRILUX_Logo_Sonne_mit_claim_neg_RGB.jpg">
              <a:extLst>
                <a:ext uri="{FF2B5EF4-FFF2-40B4-BE49-F238E27FC236}">
                  <a16:creationId xmlns:a16="http://schemas.microsoft.com/office/drawing/2014/main" id="{43D58B5C-35C8-1447-A14F-2F84D178FE9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9" name="Rechteck 8">
            <a:extLst>
              <a:ext uri="{FF2B5EF4-FFF2-40B4-BE49-F238E27FC236}">
                <a16:creationId xmlns:a16="http://schemas.microsoft.com/office/drawing/2014/main" id="{BC0DFBD0-482D-CD4E-8953-C0FD3CDDABAB}"/>
              </a:ext>
            </a:extLst>
          </p:cNvPr>
          <p:cNvSpPr/>
          <p:nvPr userDrawn="1"/>
        </p:nvSpPr>
        <p:spPr>
          <a:xfrm>
            <a:off x="376654" y="4533300"/>
            <a:ext cx="1132183" cy="2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Bildplatzhalter 36">
            <a:extLst>
              <a:ext uri="{FF2B5EF4-FFF2-40B4-BE49-F238E27FC236}">
                <a16:creationId xmlns:a16="http://schemas.microsoft.com/office/drawing/2014/main" id="{1331B998-AC64-5B49-B19A-CCB1D90EA688}"/>
              </a:ext>
            </a:extLst>
          </p:cNvPr>
          <p:cNvSpPr>
            <a:spLocks noGrp="1"/>
          </p:cNvSpPr>
          <p:nvPr>
            <p:ph type="pic" sz="quarter" idx="10"/>
          </p:nvPr>
        </p:nvSpPr>
        <p:spPr>
          <a:xfrm>
            <a:off x="272578" y="3618049"/>
            <a:ext cx="1131450" cy="915252"/>
          </a:xfrm>
          <a:prstGeom prst="rect">
            <a:avLst/>
          </a:prstGeom>
          <a:ln>
            <a:noFill/>
          </a:ln>
        </p:spPr>
        <p:txBody>
          <a:bodyPr/>
          <a:lstStyle>
            <a:lvl1pPr>
              <a:defRPr sz="1000" baseline="0"/>
            </a:lvl1pPr>
          </a:lstStyle>
          <a:p>
            <a:r>
              <a:rPr lang="de-DE" sz="1000" baseline="0" dirty="0"/>
              <a:t>Bild</a:t>
            </a:r>
            <a:endParaRPr lang="de-DE" dirty="0"/>
          </a:p>
        </p:txBody>
      </p:sp>
      <p:sp>
        <p:nvSpPr>
          <p:cNvPr id="11" name="Textplatzhalter 55">
            <a:extLst>
              <a:ext uri="{FF2B5EF4-FFF2-40B4-BE49-F238E27FC236}">
                <a16:creationId xmlns:a16="http://schemas.microsoft.com/office/drawing/2014/main" id="{316FB695-54B7-E046-B330-D84C8B259E26}"/>
              </a:ext>
            </a:extLst>
          </p:cNvPr>
          <p:cNvSpPr>
            <a:spLocks noGrp="1"/>
          </p:cNvSpPr>
          <p:nvPr>
            <p:ph type="body" sz="quarter" idx="11" hasCustomPrompt="1"/>
          </p:nvPr>
        </p:nvSpPr>
        <p:spPr>
          <a:xfrm>
            <a:off x="272578" y="4565396"/>
            <a:ext cx="1141686" cy="180498"/>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b="1">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dirty="0"/>
              <a:t>LOREM IPSUM</a:t>
            </a:r>
          </a:p>
        </p:txBody>
      </p:sp>
      <p:sp>
        <p:nvSpPr>
          <p:cNvPr id="12" name="Rechteck 11">
            <a:extLst>
              <a:ext uri="{FF2B5EF4-FFF2-40B4-BE49-F238E27FC236}">
                <a16:creationId xmlns:a16="http://schemas.microsoft.com/office/drawing/2014/main" id="{59806ECB-8A4B-4C42-B099-1A3FD25C67DE}"/>
              </a:ext>
            </a:extLst>
          </p:cNvPr>
          <p:cNvSpPr/>
          <p:nvPr userDrawn="1"/>
        </p:nvSpPr>
        <p:spPr>
          <a:xfrm>
            <a:off x="1586365" y="3620761"/>
            <a:ext cx="1141686" cy="1125133"/>
          </a:xfrm>
          <a:prstGeom prst="rect">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81D49BD6-4E65-D14B-B5A2-B260D63B493B}"/>
              </a:ext>
            </a:extLst>
          </p:cNvPr>
          <p:cNvSpPr/>
          <p:nvPr userDrawn="1"/>
        </p:nvSpPr>
        <p:spPr>
          <a:xfrm>
            <a:off x="1586541" y="4533300"/>
            <a:ext cx="1132183" cy="2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platzhalter 55">
            <a:extLst>
              <a:ext uri="{FF2B5EF4-FFF2-40B4-BE49-F238E27FC236}">
                <a16:creationId xmlns:a16="http://schemas.microsoft.com/office/drawing/2014/main" id="{6FBE8FC8-A9EA-3C47-857E-F519122C5AEB}"/>
              </a:ext>
            </a:extLst>
          </p:cNvPr>
          <p:cNvSpPr>
            <a:spLocks noGrp="1"/>
          </p:cNvSpPr>
          <p:nvPr>
            <p:ph type="body" sz="quarter" idx="13" hasCustomPrompt="1"/>
          </p:nvPr>
        </p:nvSpPr>
        <p:spPr>
          <a:xfrm>
            <a:off x="1482465" y="4565396"/>
            <a:ext cx="1141686" cy="180498"/>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b="1">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dirty="0"/>
              <a:t>LOREM IPSUM</a:t>
            </a:r>
          </a:p>
        </p:txBody>
      </p:sp>
      <p:sp>
        <p:nvSpPr>
          <p:cNvPr id="16" name="Rechteck 15">
            <a:extLst>
              <a:ext uri="{FF2B5EF4-FFF2-40B4-BE49-F238E27FC236}">
                <a16:creationId xmlns:a16="http://schemas.microsoft.com/office/drawing/2014/main" id="{E326EB9A-AFB4-B244-8B72-60EF5F0CFC4B}"/>
              </a:ext>
            </a:extLst>
          </p:cNvPr>
          <p:cNvSpPr/>
          <p:nvPr userDrawn="1"/>
        </p:nvSpPr>
        <p:spPr>
          <a:xfrm>
            <a:off x="4032338" y="3620761"/>
            <a:ext cx="1141686" cy="1125133"/>
          </a:xfrm>
          <a:prstGeom prst="rect">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606EDE4D-773E-5040-B96F-74A3C399D3BA}"/>
              </a:ext>
            </a:extLst>
          </p:cNvPr>
          <p:cNvSpPr/>
          <p:nvPr userDrawn="1"/>
        </p:nvSpPr>
        <p:spPr>
          <a:xfrm>
            <a:off x="4032514" y="4533300"/>
            <a:ext cx="1132183" cy="2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platzhalter 55">
            <a:extLst>
              <a:ext uri="{FF2B5EF4-FFF2-40B4-BE49-F238E27FC236}">
                <a16:creationId xmlns:a16="http://schemas.microsoft.com/office/drawing/2014/main" id="{56A5822C-9C8D-D54B-B78E-541D2ECB8141}"/>
              </a:ext>
            </a:extLst>
          </p:cNvPr>
          <p:cNvSpPr>
            <a:spLocks noGrp="1"/>
          </p:cNvSpPr>
          <p:nvPr>
            <p:ph type="body" sz="quarter" idx="15" hasCustomPrompt="1"/>
          </p:nvPr>
        </p:nvSpPr>
        <p:spPr>
          <a:xfrm>
            <a:off x="3928438" y="4565396"/>
            <a:ext cx="1141686" cy="180498"/>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b="1">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dirty="0"/>
              <a:t>LOREM IPSUM</a:t>
            </a:r>
          </a:p>
        </p:txBody>
      </p:sp>
      <p:sp>
        <p:nvSpPr>
          <p:cNvPr id="20" name="Rechteck 19">
            <a:extLst>
              <a:ext uri="{FF2B5EF4-FFF2-40B4-BE49-F238E27FC236}">
                <a16:creationId xmlns:a16="http://schemas.microsoft.com/office/drawing/2014/main" id="{F144E42D-8BB6-2441-8C4B-25EE87F2DE49}"/>
              </a:ext>
            </a:extLst>
          </p:cNvPr>
          <p:cNvSpPr/>
          <p:nvPr userDrawn="1"/>
        </p:nvSpPr>
        <p:spPr>
          <a:xfrm>
            <a:off x="2699368" y="3620761"/>
            <a:ext cx="1141686" cy="1125133"/>
          </a:xfrm>
          <a:prstGeom prst="rect">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9928F00F-B4E0-E94C-8BC3-F07D43977542}"/>
              </a:ext>
            </a:extLst>
          </p:cNvPr>
          <p:cNvSpPr/>
          <p:nvPr userDrawn="1"/>
        </p:nvSpPr>
        <p:spPr>
          <a:xfrm>
            <a:off x="2803444" y="4533300"/>
            <a:ext cx="1132183" cy="2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Textplatzhalter 55">
            <a:extLst>
              <a:ext uri="{FF2B5EF4-FFF2-40B4-BE49-F238E27FC236}">
                <a16:creationId xmlns:a16="http://schemas.microsoft.com/office/drawing/2014/main" id="{DC3663C1-FA46-1C4C-917F-004FC705ED87}"/>
              </a:ext>
            </a:extLst>
          </p:cNvPr>
          <p:cNvSpPr>
            <a:spLocks noGrp="1"/>
          </p:cNvSpPr>
          <p:nvPr>
            <p:ph type="body" sz="quarter" idx="17" hasCustomPrompt="1"/>
          </p:nvPr>
        </p:nvSpPr>
        <p:spPr>
          <a:xfrm>
            <a:off x="2803268" y="4565396"/>
            <a:ext cx="1141686" cy="180498"/>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b="1">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dirty="0"/>
              <a:t>LOREM IPSUM</a:t>
            </a:r>
          </a:p>
        </p:txBody>
      </p:sp>
      <p:sp>
        <p:nvSpPr>
          <p:cNvPr id="25" name="Bildplatzhalter 79">
            <a:extLst>
              <a:ext uri="{FF2B5EF4-FFF2-40B4-BE49-F238E27FC236}">
                <a16:creationId xmlns:a16="http://schemas.microsoft.com/office/drawing/2014/main" id="{73D9792D-430B-9F45-B794-8DD584668F8E}"/>
              </a:ext>
            </a:extLst>
          </p:cNvPr>
          <p:cNvSpPr>
            <a:spLocks noGrp="1"/>
          </p:cNvSpPr>
          <p:nvPr>
            <p:ph type="pic" sz="quarter" idx="18"/>
          </p:nvPr>
        </p:nvSpPr>
        <p:spPr>
          <a:xfrm>
            <a:off x="5343525" y="0"/>
            <a:ext cx="3800475" cy="5145088"/>
          </a:xfrm>
          <a:prstGeom prst="rect">
            <a:avLst/>
          </a:prstGeom>
        </p:spPr>
        <p:txBody>
          <a:bodyPr/>
          <a:lstStyle/>
          <a:p>
            <a:endParaRPr lang="de-DE" dirty="0"/>
          </a:p>
        </p:txBody>
      </p:sp>
      <p:sp>
        <p:nvSpPr>
          <p:cNvPr id="29" name="Titel 28">
            <a:extLst>
              <a:ext uri="{FF2B5EF4-FFF2-40B4-BE49-F238E27FC236}">
                <a16:creationId xmlns:a16="http://schemas.microsoft.com/office/drawing/2014/main" id="{99102B4D-0F48-9B4C-9D48-AD1CA9007552}"/>
              </a:ext>
            </a:extLst>
          </p:cNvPr>
          <p:cNvSpPr>
            <a:spLocks noGrp="1"/>
          </p:cNvSpPr>
          <p:nvPr>
            <p:ph type="title" hasCustomPrompt="1"/>
          </p:nvPr>
        </p:nvSpPr>
        <p:spPr>
          <a:xfrm>
            <a:off x="272577" y="886913"/>
            <a:ext cx="4807003" cy="610992"/>
          </a:xfrm>
          <a:prstGeom prst="rect">
            <a:avLst/>
          </a:prstGeom>
        </p:spPr>
        <p:txBody>
          <a:bodyPr/>
          <a:lstStyle>
            <a:lvl1pPr>
              <a:defRPr sz="2100" b="1" cap="all" baseline="0"/>
            </a:lvl1pPr>
          </a:lstStyle>
          <a:p>
            <a:r>
              <a:rPr lang="de-DE" dirty="0"/>
              <a:t>MASTERTITELFORMAT BEARBEITEN</a:t>
            </a:r>
          </a:p>
        </p:txBody>
      </p:sp>
      <p:sp>
        <p:nvSpPr>
          <p:cNvPr id="31" name="Textplatzhalter 4">
            <a:extLst>
              <a:ext uri="{FF2B5EF4-FFF2-40B4-BE49-F238E27FC236}">
                <a16:creationId xmlns:a16="http://schemas.microsoft.com/office/drawing/2014/main" id="{181FFE66-F29C-614B-AFE7-B1B6A341FA1D}"/>
              </a:ext>
            </a:extLst>
          </p:cNvPr>
          <p:cNvSpPr>
            <a:spLocks noGrp="1"/>
          </p:cNvSpPr>
          <p:nvPr>
            <p:ph type="body" sz="quarter" idx="19"/>
          </p:nvPr>
        </p:nvSpPr>
        <p:spPr>
          <a:xfrm>
            <a:off x="276750" y="1561103"/>
            <a:ext cx="4783138" cy="1961030"/>
          </a:xfrm>
          <a:prstGeom prst="rect">
            <a:avLst/>
          </a:prstGeom>
        </p:spPr>
        <p:txBody>
          <a:bodyPr/>
          <a:lstStyle>
            <a:lvl1pPr>
              <a:defRPr sz="1200" baseline="0"/>
            </a:lvl1pPr>
          </a:lstStyle>
          <a:p>
            <a:r>
              <a:rPr lang="de-DE" dirty="0"/>
              <a:t>Mastertextformat bearbeiten
Zweite Ebene
Dritte Ebene
Vierte Ebene
Fünfte Ebene</a:t>
            </a:r>
          </a:p>
        </p:txBody>
      </p:sp>
      <p:sp>
        <p:nvSpPr>
          <p:cNvPr id="33" name="Bildplatzhalter 36">
            <a:extLst>
              <a:ext uri="{FF2B5EF4-FFF2-40B4-BE49-F238E27FC236}">
                <a16:creationId xmlns:a16="http://schemas.microsoft.com/office/drawing/2014/main" id="{A87540CD-4C0A-9341-BD4F-D8E58AD9BD2B}"/>
              </a:ext>
            </a:extLst>
          </p:cNvPr>
          <p:cNvSpPr>
            <a:spLocks noGrp="1"/>
          </p:cNvSpPr>
          <p:nvPr>
            <p:ph type="pic" sz="quarter" idx="20"/>
          </p:nvPr>
        </p:nvSpPr>
        <p:spPr>
          <a:xfrm>
            <a:off x="1485005" y="3618049"/>
            <a:ext cx="1131450" cy="915252"/>
          </a:xfrm>
          <a:prstGeom prst="rect">
            <a:avLst/>
          </a:prstGeom>
          <a:ln>
            <a:noFill/>
          </a:ln>
        </p:spPr>
        <p:txBody>
          <a:bodyPr/>
          <a:lstStyle>
            <a:lvl1pPr>
              <a:defRPr sz="1000" baseline="0"/>
            </a:lvl1pPr>
          </a:lstStyle>
          <a:p>
            <a:r>
              <a:rPr lang="de-DE" sz="1000" baseline="0" dirty="0"/>
              <a:t>Bild</a:t>
            </a:r>
            <a:endParaRPr lang="de-DE" dirty="0"/>
          </a:p>
        </p:txBody>
      </p:sp>
      <p:sp>
        <p:nvSpPr>
          <p:cNvPr id="35" name="Bildplatzhalter 36">
            <a:extLst>
              <a:ext uri="{FF2B5EF4-FFF2-40B4-BE49-F238E27FC236}">
                <a16:creationId xmlns:a16="http://schemas.microsoft.com/office/drawing/2014/main" id="{3A1FCFC6-07FD-DB4F-932E-3A4A8045EAD1}"/>
              </a:ext>
            </a:extLst>
          </p:cNvPr>
          <p:cNvSpPr>
            <a:spLocks noGrp="1"/>
          </p:cNvSpPr>
          <p:nvPr>
            <p:ph type="pic" sz="quarter" idx="21"/>
          </p:nvPr>
        </p:nvSpPr>
        <p:spPr>
          <a:xfrm>
            <a:off x="2697432" y="3618049"/>
            <a:ext cx="1131450" cy="915252"/>
          </a:xfrm>
          <a:prstGeom prst="rect">
            <a:avLst/>
          </a:prstGeom>
          <a:ln>
            <a:noFill/>
          </a:ln>
        </p:spPr>
        <p:txBody>
          <a:bodyPr/>
          <a:lstStyle>
            <a:lvl1pPr>
              <a:defRPr sz="1000" baseline="0"/>
            </a:lvl1pPr>
          </a:lstStyle>
          <a:p>
            <a:r>
              <a:rPr lang="de-DE" sz="1000" baseline="0" dirty="0"/>
              <a:t>Bild</a:t>
            </a:r>
            <a:endParaRPr lang="de-DE" dirty="0"/>
          </a:p>
        </p:txBody>
      </p:sp>
      <p:sp>
        <p:nvSpPr>
          <p:cNvPr id="37" name="Bildplatzhalter 36">
            <a:extLst>
              <a:ext uri="{FF2B5EF4-FFF2-40B4-BE49-F238E27FC236}">
                <a16:creationId xmlns:a16="http://schemas.microsoft.com/office/drawing/2014/main" id="{2CFB1CE0-A5AD-6C48-92AA-7B75827447DD}"/>
              </a:ext>
            </a:extLst>
          </p:cNvPr>
          <p:cNvSpPr>
            <a:spLocks noGrp="1"/>
          </p:cNvSpPr>
          <p:nvPr>
            <p:ph type="pic" sz="quarter" idx="22"/>
          </p:nvPr>
        </p:nvSpPr>
        <p:spPr>
          <a:xfrm>
            <a:off x="3936952" y="3618049"/>
            <a:ext cx="1131450" cy="915252"/>
          </a:xfrm>
          <a:prstGeom prst="rect">
            <a:avLst/>
          </a:prstGeom>
          <a:ln>
            <a:noFill/>
          </a:ln>
        </p:spPr>
        <p:txBody>
          <a:bodyPr/>
          <a:lstStyle>
            <a:lvl1pPr>
              <a:defRPr sz="1000" baseline="0"/>
            </a:lvl1pPr>
          </a:lstStyle>
          <a:p>
            <a:r>
              <a:rPr lang="de-DE" sz="1000" baseline="0" dirty="0"/>
              <a:t>Bild</a:t>
            </a:r>
            <a:endParaRPr lang="de-DE" dirty="0"/>
          </a:p>
        </p:txBody>
      </p:sp>
    </p:spTree>
    <p:extLst>
      <p:ext uri="{BB962C8B-B14F-4D97-AF65-F5344CB8AC3E}">
        <p14:creationId xmlns:p14="http://schemas.microsoft.com/office/powerpoint/2010/main" val="3714670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Bildplatzhalter 14">
            <a:extLst>
              <a:ext uri="{FF2B5EF4-FFF2-40B4-BE49-F238E27FC236}">
                <a16:creationId xmlns:a16="http://schemas.microsoft.com/office/drawing/2014/main" id="{898E120D-8A6B-0A4C-84FA-C53C9C45A91A}"/>
              </a:ext>
            </a:extLst>
          </p:cNvPr>
          <p:cNvSpPr>
            <a:spLocks noGrp="1"/>
          </p:cNvSpPr>
          <p:nvPr>
            <p:ph type="pic" sz="quarter" idx="15"/>
          </p:nvPr>
        </p:nvSpPr>
        <p:spPr>
          <a:xfrm>
            <a:off x="179082" y="209056"/>
            <a:ext cx="4275885" cy="1490400"/>
          </a:xfrm>
          <a:prstGeom prst="rect">
            <a:avLst/>
          </a:prstGeom>
        </p:spPr>
        <p:txBody>
          <a:bodyPr/>
          <a:lstStyle/>
          <a:p>
            <a:endParaRPr lang="de-DE" dirty="0"/>
          </a:p>
        </p:txBody>
      </p:sp>
      <p:sp>
        <p:nvSpPr>
          <p:cNvPr id="5" name="Bildplatzhalter 14">
            <a:extLst>
              <a:ext uri="{FF2B5EF4-FFF2-40B4-BE49-F238E27FC236}">
                <a16:creationId xmlns:a16="http://schemas.microsoft.com/office/drawing/2014/main" id="{00CE009C-2ED5-144F-BA97-DBFFC1717C6D}"/>
              </a:ext>
            </a:extLst>
          </p:cNvPr>
          <p:cNvSpPr>
            <a:spLocks noGrp="1"/>
          </p:cNvSpPr>
          <p:nvPr>
            <p:ph type="pic" sz="quarter" idx="17"/>
          </p:nvPr>
        </p:nvSpPr>
        <p:spPr>
          <a:xfrm>
            <a:off x="179541" y="3445456"/>
            <a:ext cx="4275885" cy="1486800"/>
          </a:xfrm>
          <a:prstGeom prst="rect">
            <a:avLst/>
          </a:prstGeom>
        </p:spPr>
        <p:txBody>
          <a:bodyPr/>
          <a:lstStyle/>
          <a:p>
            <a:endParaRPr lang="de-DE" dirty="0"/>
          </a:p>
        </p:txBody>
      </p:sp>
      <p:sp>
        <p:nvSpPr>
          <p:cNvPr id="6" name="Bildplatzhalter 14">
            <a:extLst>
              <a:ext uri="{FF2B5EF4-FFF2-40B4-BE49-F238E27FC236}">
                <a16:creationId xmlns:a16="http://schemas.microsoft.com/office/drawing/2014/main" id="{16196B46-17A0-9A42-BB20-0D2AB1ADE296}"/>
              </a:ext>
            </a:extLst>
          </p:cNvPr>
          <p:cNvSpPr>
            <a:spLocks noGrp="1"/>
          </p:cNvSpPr>
          <p:nvPr>
            <p:ph type="pic" sz="quarter" idx="18"/>
          </p:nvPr>
        </p:nvSpPr>
        <p:spPr>
          <a:xfrm>
            <a:off x="4668951" y="209056"/>
            <a:ext cx="4275885" cy="1490400"/>
          </a:xfrm>
          <a:prstGeom prst="rect">
            <a:avLst/>
          </a:prstGeom>
        </p:spPr>
        <p:txBody>
          <a:bodyPr/>
          <a:lstStyle/>
          <a:p>
            <a:endParaRPr lang="de-DE" dirty="0"/>
          </a:p>
        </p:txBody>
      </p:sp>
      <p:sp>
        <p:nvSpPr>
          <p:cNvPr id="7" name="Bildplatzhalter 14">
            <a:extLst>
              <a:ext uri="{FF2B5EF4-FFF2-40B4-BE49-F238E27FC236}">
                <a16:creationId xmlns:a16="http://schemas.microsoft.com/office/drawing/2014/main" id="{9A774A84-AA26-E042-A043-9FAAA308D5B6}"/>
              </a:ext>
            </a:extLst>
          </p:cNvPr>
          <p:cNvSpPr>
            <a:spLocks noGrp="1"/>
          </p:cNvSpPr>
          <p:nvPr>
            <p:ph type="pic" sz="quarter" idx="19"/>
          </p:nvPr>
        </p:nvSpPr>
        <p:spPr>
          <a:xfrm>
            <a:off x="2429622" y="1829056"/>
            <a:ext cx="4275885" cy="1486800"/>
          </a:xfrm>
          <a:prstGeom prst="rect">
            <a:avLst/>
          </a:prstGeom>
        </p:spPr>
        <p:txBody>
          <a:bodyPr/>
          <a:lstStyle/>
          <a:p>
            <a:endParaRPr lang="de-DE" dirty="0"/>
          </a:p>
        </p:txBody>
      </p:sp>
      <p:sp>
        <p:nvSpPr>
          <p:cNvPr id="8" name="Bildplatzhalter 14">
            <a:extLst>
              <a:ext uri="{FF2B5EF4-FFF2-40B4-BE49-F238E27FC236}">
                <a16:creationId xmlns:a16="http://schemas.microsoft.com/office/drawing/2014/main" id="{D9D36272-B6CB-A946-9211-1A1DF650D607}"/>
              </a:ext>
            </a:extLst>
          </p:cNvPr>
          <p:cNvSpPr>
            <a:spLocks noGrp="1"/>
          </p:cNvSpPr>
          <p:nvPr>
            <p:ph type="pic" sz="quarter" idx="20"/>
          </p:nvPr>
        </p:nvSpPr>
        <p:spPr>
          <a:xfrm>
            <a:off x="4669410" y="3445456"/>
            <a:ext cx="4275885" cy="1486800"/>
          </a:xfrm>
          <a:prstGeom prst="rect">
            <a:avLst/>
          </a:prstGeom>
        </p:spPr>
        <p:txBody>
          <a:bodyPr/>
          <a:lstStyle/>
          <a:p>
            <a:endParaRPr lang="de-DE" dirty="0"/>
          </a:p>
        </p:txBody>
      </p:sp>
      <p:sp>
        <p:nvSpPr>
          <p:cNvPr id="11" name="Bildplatzhalter 14">
            <a:extLst>
              <a:ext uri="{FF2B5EF4-FFF2-40B4-BE49-F238E27FC236}">
                <a16:creationId xmlns:a16="http://schemas.microsoft.com/office/drawing/2014/main" id="{0EBF628A-4085-ED49-9791-DCF75EABF64F}"/>
              </a:ext>
            </a:extLst>
          </p:cNvPr>
          <p:cNvSpPr>
            <a:spLocks noGrp="1"/>
          </p:cNvSpPr>
          <p:nvPr>
            <p:ph type="pic" sz="quarter" idx="21"/>
          </p:nvPr>
        </p:nvSpPr>
        <p:spPr>
          <a:xfrm>
            <a:off x="6893169" y="1829056"/>
            <a:ext cx="2051667" cy="1486800"/>
          </a:xfrm>
          <a:prstGeom prst="rect">
            <a:avLst/>
          </a:prstGeom>
        </p:spPr>
        <p:txBody>
          <a:bodyPr/>
          <a:lstStyle/>
          <a:p>
            <a:endParaRPr lang="de-DE" dirty="0"/>
          </a:p>
        </p:txBody>
      </p:sp>
      <p:sp>
        <p:nvSpPr>
          <p:cNvPr id="12" name="Bildplatzhalter 14">
            <a:extLst>
              <a:ext uri="{FF2B5EF4-FFF2-40B4-BE49-F238E27FC236}">
                <a16:creationId xmlns:a16="http://schemas.microsoft.com/office/drawing/2014/main" id="{0EBF628A-4085-ED49-9791-DCF75EABF64F}"/>
              </a:ext>
            </a:extLst>
          </p:cNvPr>
          <p:cNvSpPr>
            <a:spLocks noGrp="1"/>
          </p:cNvSpPr>
          <p:nvPr>
            <p:ph type="pic" sz="quarter" idx="22"/>
          </p:nvPr>
        </p:nvSpPr>
        <p:spPr>
          <a:xfrm>
            <a:off x="179082" y="1829056"/>
            <a:ext cx="2051667" cy="1486800"/>
          </a:xfrm>
          <a:prstGeom prst="rect">
            <a:avLst/>
          </a:prstGeom>
        </p:spPr>
        <p:txBody>
          <a:bodyPr/>
          <a:lstStyle/>
          <a:p>
            <a:endParaRPr lang="de-DE" dirty="0"/>
          </a:p>
        </p:txBody>
      </p:sp>
    </p:spTree>
    <p:extLst>
      <p:ext uri="{BB962C8B-B14F-4D97-AF65-F5344CB8AC3E}">
        <p14:creationId xmlns:p14="http://schemas.microsoft.com/office/powerpoint/2010/main" val="2488286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grid 2">
    <p:spTree>
      <p:nvGrpSpPr>
        <p:cNvPr id="1" name=""/>
        <p:cNvGrpSpPr/>
        <p:nvPr/>
      </p:nvGrpSpPr>
      <p:grpSpPr>
        <a:xfrm>
          <a:off x="0" y="0"/>
          <a:ext cx="0" cy="0"/>
          <a:chOff x="0" y="0"/>
          <a:chExt cx="0" cy="0"/>
        </a:xfrm>
      </p:grpSpPr>
      <p:sp>
        <p:nvSpPr>
          <p:cNvPr id="20" name="Bildplatzhalter 12">
            <a:extLst>
              <a:ext uri="{FF2B5EF4-FFF2-40B4-BE49-F238E27FC236}">
                <a16:creationId xmlns:a16="http://schemas.microsoft.com/office/drawing/2014/main" id="{42FBE0E7-FB37-0041-8681-E07BBD6C2513}"/>
              </a:ext>
            </a:extLst>
          </p:cNvPr>
          <p:cNvSpPr>
            <a:spLocks noGrp="1"/>
          </p:cNvSpPr>
          <p:nvPr>
            <p:ph type="pic" sz="quarter" idx="13"/>
          </p:nvPr>
        </p:nvSpPr>
        <p:spPr>
          <a:xfrm>
            <a:off x="272754" y="1530350"/>
            <a:ext cx="1958560" cy="962025"/>
          </a:xfrm>
          <a:prstGeom prst="rect">
            <a:avLst/>
          </a:prstGeom>
        </p:spPr>
        <p:txBody>
          <a:bodyPr/>
          <a:lstStyle>
            <a:lvl1pPr>
              <a:defRPr sz="1000" baseline="0"/>
            </a:lvl1pPr>
          </a:lstStyle>
          <a:p>
            <a:r>
              <a:rPr lang="de-DE" dirty="0"/>
              <a:t>Bild</a:t>
            </a:r>
          </a:p>
        </p:txBody>
      </p:sp>
      <p:sp>
        <p:nvSpPr>
          <p:cNvPr id="21" name="Bildplatzhalter 12">
            <a:extLst>
              <a:ext uri="{FF2B5EF4-FFF2-40B4-BE49-F238E27FC236}">
                <a16:creationId xmlns:a16="http://schemas.microsoft.com/office/drawing/2014/main" id="{1B7AA8A8-E645-5046-BB4D-197EA5F64593}"/>
              </a:ext>
            </a:extLst>
          </p:cNvPr>
          <p:cNvSpPr>
            <a:spLocks noGrp="1"/>
          </p:cNvSpPr>
          <p:nvPr>
            <p:ph type="pic" sz="quarter" idx="14"/>
          </p:nvPr>
        </p:nvSpPr>
        <p:spPr>
          <a:xfrm>
            <a:off x="2406354" y="1530350"/>
            <a:ext cx="1958560" cy="962025"/>
          </a:xfrm>
          <a:prstGeom prst="rect">
            <a:avLst/>
          </a:prstGeom>
        </p:spPr>
        <p:txBody>
          <a:bodyPr/>
          <a:lstStyle>
            <a:lvl1pPr>
              <a:defRPr sz="1000" baseline="0"/>
            </a:lvl1pPr>
          </a:lstStyle>
          <a:p>
            <a:r>
              <a:rPr lang="de-DE" dirty="0"/>
              <a:t>Bild</a:t>
            </a:r>
          </a:p>
        </p:txBody>
      </p:sp>
      <p:sp>
        <p:nvSpPr>
          <p:cNvPr id="22" name="Bildplatzhalter 12">
            <a:extLst>
              <a:ext uri="{FF2B5EF4-FFF2-40B4-BE49-F238E27FC236}">
                <a16:creationId xmlns:a16="http://schemas.microsoft.com/office/drawing/2014/main" id="{ECB352BA-467A-C343-8EA5-63309F11A6A9}"/>
              </a:ext>
            </a:extLst>
          </p:cNvPr>
          <p:cNvSpPr>
            <a:spLocks noGrp="1"/>
          </p:cNvSpPr>
          <p:nvPr>
            <p:ph type="pic" sz="quarter" idx="15"/>
          </p:nvPr>
        </p:nvSpPr>
        <p:spPr>
          <a:xfrm>
            <a:off x="272754" y="2650490"/>
            <a:ext cx="1958560" cy="962025"/>
          </a:xfrm>
          <a:prstGeom prst="rect">
            <a:avLst/>
          </a:prstGeom>
        </p:spPr>
        <p:txBody>
          <a:bodyPr/>
          <a:lstStyle>
            <a:lvl1pPr>
              <a:defRPr sz="1000" baseline="0"/>
            </a:lvl1pPr>
          </a:lstStyle>
          <a:p>
            <a:r>
              <a:rPr lang="de-DE" dirty="0"/>
              <a:t>Bild</a:t>
            </a:r>
          </a:p>
        </p:txBody>
      </p:sp>
      <p:sp>
        <p:nvSpPr>
          <p:cNvPr id="23" name="Bildplatzhalter 12">
            <a:extLst>
              <a:ext uri="{FF2B5EF4-FFF2-40B4-BE49-F238E27FC236}">
                <a16:creationId xmlns:a16="http://schemas.microsoft.com/office/drawing/2014/main" id="{AAD3D082-ED82-0B47-944B-C10BE4BB120B}"/>
              </a:ext>
            </a:extLst>
          </p:cNvPr>
          <p:cNvSpPr>
            <a:spLocks noGrp="1"/>
          </p:cNvSpPr>
          <p:nvPr>
            <p:ph type="pic" sz="quarter" idx="16"/>
          </p:nvPr>
        </p:nvSpPr>
        <p:spPr>
          <a:xfrm>
            <a:off x="2406354" y="2650490"/>
            <a:ext cx="1958560" cy="962025"/>
          </a:xfrm>
          <a:prstGeom prst="rect">
            <a:avLst/>
          </a:prstGeom>
        </p:spPr>
        <p:txBody>
          <a:bodyPr/>
          <a:lstStyle>
            <a:lvl1pPr>
              <a:defRPr sz="1000" baseline="0"/>
            </a:lvl1pPr>
          </a:lstStyle>
          <a:p>
            <a:r>
              <a:rPr lang="de-DE" dirty="0"/>
              <a:t>Bild</a:t>
            </a:r>
          </a:p>
        </p:txBody>
      </p:sp>
      <p:sp>
        <p:nvSpPr>
          <p:cNvPr id="24" name="Bildplatzhalter 12">
            <a:extLst>
              <a:ext uri="{FF2B5EF4-FFF2-40B4-BE49-F238E27FC236}">
                <a16:creationId xmlns:a16="http://schemas.microsoft.com/office/drawing/2014/main" id="{BAB7AFDA-402F-5749-BE89-322B0F3F2C5A}"/>
              </a:ext>
            </a:extLst>
          </p:cNvPr>
          <p:cNvSpPr>
            <a:spLocks noGrp="1"/>
          </p:cNvSpPr>
          <p:nvPr>
            <p:ph type="pic" sz="quarter" idx="17"/>
          </p:nvPr>
        </p:nvSpPr>
        <p:spPr>
          <a:xfrm>
            <a:off x="272754" y="3793490"/>
            <a:ext cx="1958560" cy="962025"/>
          </a:xfrm>
          <a:prstGeom prst="rect">
            <a:avLst/>
          </a:prstGeom>
        </p:spPr>
        <p:txBody>
          <a:bodyPr/>
          <a:lstStyle>
            <a:lvl1pPr>
              <a:defRPr sz="1000" baseline="0"/>
            </a:lvl1pPr>
          </a:lstStyle>
          <a:p>
            <a:r>
              <a:rPr lang="de-DE" dirty="0"/>
              <a:t>Bild</a:t>
            </a:r>
          </a:p>
        </p:txBody>
      </p:sp>
      <p:sp>
        <p:nvSpPr>
          <p:cNvPr id="25" name="Bildplatzhalter 12">
            <a:extLst>
              <a:ext uri="{FF2B5EF4-FFF2-40B4-BE49-F238E27FC236}">
                <a16:creationId xmlns:a16="http://schemas.microsoft.com/office/drawing/2014/main" id="{1135EB0A-F3A3-4F44-840C-45EB8FD11AB9}"/>
              </a:ext>
            </a:extLst>
          </p:cNvPr>
          <p:cNvSpPr>
            <a:spLocks noGrp="1"/>
          </p:cNvSpPr>
          <p:nvPr>
            <p:ph type="pic" sz="quarter" idx="18"/>
          </p:nvPr>
        </p:nvSpPr>
        <p:spPr>
          <a:xfrm>
            <a:off x="2406354" y="3793490"/>
            <a:ext cx="1958560" cy="962025"/>
          </a:xfrm>
          <a:prstGeom prst="rect">
            <a:avLst/>
          </a:prstGeom>
        </p:spPr>
        <p:txBody>
          <a:bodyPr/>
          <a:lstStyle>
            <a:lvl1pPr>
              <a:defRPr sz="1000" baseline="0"/>
            </a:lvl1pPr>
          </a:lstStyle>
          <a:p>
            <a:r>
              <a:rPr lang="de-DE" dirty="0"/>
              <a:t>Bild</a:t>
            </a:r>
          </a:p>
        </p:txBody>
      </p:sp>
      <p:sp>
        <p:nvSpPr>
          <p:cNvPr id="29" name="Bildplatzhalter 26">
            <a:extLst>
              <a:ext uri="{FF2B5EF4-FFF2-40B4-BE49-F238E27FC236}">
                <a16:creationId xmlns:a16="http://schemas.microsoft.com/office/drawing/2014/main" id="{922BFDC8-B724-0A4E-90CD-7B4D913284C5}"/>
              </a:ext>
            </a:extLst>
          </p:cNvPr>
          <p:cNvSpPr>
            <a:spLocks noGrp="1"/>
          </p:cNvSpPr>
          <p:nvPr>
            <p:ph type="pic" sz="quarter" idx="19"/>
          </p:nvPr>
        </p:nvSpPr>
        <p:spPr>
          <a:xfrm>
            <a:off x="4555413" y="387350"/>
            <a:ext cx="4092575" cy="2105025"/>
          </a:xfrm>
          <a:prstGeom prst="rect">
            <a:avLst/>
          </a:prstGeom>
        </p:spPr>
        <p:txBody>
          <a:bodyPr/>
          <a:lstStyle/>
          <a:p>
            <a:endParaRPr lang="de-DE" dirty="0"/>
          </a:p>
        </p:txBody>
      </p:sp>
      <p:sp>
        <p:nvSpPr>
          <p:cNvPr id="30" name="Bildplatzhalter 26">
            <a:extLst>
              <a:ext uri="{FF2B5EF4-FFF2-40B4-BE49-F238E27FC236}">
                <a16:creationId xmlns:a16="http://schemas.microsoft.com/office/drawing/2014/main" id="{B35D529D-CC0C-BF49-9363-B0FE4E47D321}"/>
              </a:ext>
            </a:extLst>
          </p:cNvPr>
          <p:cNvSpPr>
            <a:spLocks noGrp="1"/>
          </p:cNvSpPr>
          <p:nvPr>
            <p:ph type="pic" sz="quarter" idx="20"/>
          </p:nvPr>
        </p:nvSpPr>
        <p:spPr>
          <a:xfrm>
            <a:off x="4555413" y="2650490"/>
            <a:ext cx="4092575" cy="2105025"/>
          </a:xfrm>
          <a:prstGeom prst="rect">
            <a:avLst/>
          </a:prstGeom>
        </p:spPr>
        <p:txBody>
          <a:bodyPr/>
          <a:lstStyle/>
          <a:p>
            <a:endParaRPr lang="de-DE" dirty="0"/>
          </a:p>
        </p:txBody>
      </p:sp>
      <p:grpSp>
        <p:nvGrpSpPr>
          <p:cNvPr id="19" name="Gruppieren 18">
            <a:extLst>
              <a:ext uri="{FF2B5EF4-FFF2-40B4-BE49-F238E27FC236}">
                <a16:creationId xmlns:a16="http://schemas.microsoft.com/office/drawing/2014/main" id="{ECC3029D-A93D-1B4B-8F0A-8F320C4ECFA0}"/>
              </a:ext>
            </a:extLst>
          </p:cNvPr>
          <p:cNvGrpSpPr/>
          <p:nvPr userDrawn="1"/>
        </p:nvGrpSpPr>
        <p:grpSpPr>
          <a:xfrm>
            <a:off x="376654" y="0"/>
            <a:ext cx="1660966" cy="632170"/>
            <a:chOff x="7006776" y="3175"/>
            <a:chExt cx="1660966" cy="632170"/>
          </a:xfrm>
        </p:grpSpPr>
        <p:sp>
          <p:nvSpPr>
            <p:cNvPr id="26" name="Textfeld 25">
              <a:extLst>
                <a:ext uri="{FF2B5EF4-FFF2-40B4-BE49-F238E27FC236}">
                  <a16:creationId xmlns:a16="http://schemas.microsoft.com/office/drawing/2014/main" id="{82FED1F3-A335-3546-B219-525E07F3E7A8}"/>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dirty="0"/>
            </a:p>
          </p:txBody>
        </p:sp>
        <p:pic>
          <p:nvPicPr>
            <p:cNvPr id="27" name="Picture 4" descr="Q:\Marketing_Intern\Nina\neue Logos\12_TRILUX_Logo_Sonne_mit_claim_neg_RGB.jpg">
              <a:extLst>
                <a:ext uri="{FF2B5EF4-FFF2-40B4-BE49-F238E27FC236}">
                  <a16:creationId xmlns:a16="http://schemas.microsoft.com/office/drawing/2014/main" id="{B8592594-A3A3-724B-8E10-05C24516934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8" name="Titel 1">
            <a:extLst>
              <a:ext uri="{FF2B5EF4-FFF2-40B4-BE49-F238E27FC236}">
                <a16:creationId xmlns:a16="http://schemas.microsoft.com/office/drawing/2014/main" id="{43D01464-82FD-1C42-B4D4-BD8CE135E2BC}"/>
              </a:ext>
            </a:extLst>
          </p:cNvPr>
          <p:cNvSpPr>
            <a:spLocks noGrp="1"/>
          </p:cNvSpPr>
          <p:nvPr>
            <p:ph type="title" hasCustomPrompt="1"/>
          </p:nvPr>
        </p:nvSpPr>
        <p:spPr>
          <a:xfrm>
            <a:off x="272754" y="886913"/>
            <a:ext cx="4092160" cy="579438"/>
          </a:xfrm>
          <a:prstGeom prst="rect">
            <a:avLst/>
          </a:prstGeom>
        </p:spPr>
        <p:txBody>
          <a:bodyPr/>
          <a:lstStyle>
            <a:lvl1pPr>
              <a:defRPr sz="2100" b="1" cap="all" baseline="0"/>
            </a:lvl1pPr>
          </a:lstStyle>
          <a:p>
            <a:r>
              <a:rPr lang="de-DE" dirty="0"/>
              <a:t>MASTERTITELFORMAT BEARBEITEN</a:t>
            </a:r>
          </a:p>
        </p:txBody>
      </p:sp>
    </p:spTree>
    <p:extLst>
      <p:ext uri="{BB962C8B-B14F-4D97-AF65-F5344CB8AC3E}">
        <p14:creationId xmlns:p14="http://schemas.microsoft.com/office/powerpoint/2010/main" val="88857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2999031-7F5C-374B-BA5A-2FECD54EC0F8}"/>
              </a:ext>
            </a:extLst>
          </p:cNvPr>
          <p:cNvSpPr txBox="1">
            <a:spLocks/>
          </p:cNvSpPr>
          <p:nvPr userDrawn="1"/>
        </p:nvSpPr>
        <p:spPr>
          <a:xfrm>
            <a:off x="179687" y="1563088"/>
            <a:ext cx="4806827" cy="26640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defRPr/>
            </a:pPr>
            <a:endParaRPr lang="de-DE" sz="1200">
              <a:latin typeface="Arial" panose="020B0604020202020204" pitchFamily="34" charset="0"/>
              <a:cs typeface="Arial" panose="020B0604020202020204" pitchFamily="34" charset="0"/>
            </a:endParaRPr>
          </a:p>
        </p:txBody>
      </p:sp>
      <p:grpSp>
        <p:nvGrpSpPr>
          <p:cNvPr id="4" name="Gruppieren 3">
            <a:extLst>
              <a:ext uri="{FF2B5EF4-FFF2-40B4-BE49-F238E27FC236}">
                <a16:creationId xmlns:a16="http://schemas.microsoft.com/office/drawing/2014/main" id="{FD31ABD6-02E9-634D-AF7B-8CC1EADA1528}"/>
              </a:ext>
            </a:extLst>
          </p:cNvPr>
          <p:cNvGrpSpPr/>
          <p:nvPr userDrawn="1"/>
        </p:nvGrpSpPr>
        <p:grpSpPr>
          <a:xfrm>
            <a:off x="376654" y="0"/>
            <a:ext cx="1660966" cy="632170"/>
            <a:chOff x="7006776" y="3175"/>
            <a:chExt cx="1660966" cy="632170"/>
          </a:xfrm>
        </p:grpSpPr>
        <p:sp>
          <p:nvSpPr>
            <p:cNvPr id="5" name="Textfeld 4">
              <a:extLst>
                <a:ext uri="{FF2B5EF4-FFF2-40B4-BE49-F238E27FC236}">
                  <a16:creationId xmlns:a16="http://schemas.microsoft.com/office/drawing/2014/main" id="{8E49AEFE-96EE-3840-8A8D-34A5A1338AEC}"/>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a:p>
          </p:txBody>
        </p:sp>
        <p:pic>
          <p:nvPicPr>
            <p:cNvPr id="6" name="Picture 4" descr="Q:\Marketing_Intern\Nina\neue Logos\12_TRILUX_Logo_Sonne_mit_claim_neg_RGB.jpg">
              <a:extLst>
                <a:ext uri="{FF2B5EF4-FFF2-40B4-BE49-F238E27FC236}">
                  <a16:creationId xmlns:a16="http://schemas.microsoft.com/office/drawing/2014/main" id="{22401024-B087-674B-96BA-A42F8D6D927D}"/>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7" name="Datumsplatzhalter 4">
            <a:extLst>
              <a:ext uri="{FF2B5EF4-FFF2-40B4-BE49-F238E27FC236}">
                <a16:creationId xmlns:a16="http://schemas.microsoft.com/office/drawing/2014/main" id="{924AF993-D1FB-F64E-AA74-1F998D97FFBF}"/>
              </a:ext>
            </a:extLst>
          </p:cNvPr>
          <p:cNvSpPr txBox="1">
            <a:spLocks/>
          </p:cNvSpPr>
          <p:nvPr userDrawn="1"/>
        </p:nvSpPr>
        <p:spPr>
          <a:xfrm>
            <a:off x="456478" y="4868863"/>
            <a:ext cx="1013792" cy="274637"/>
          </a:xfrm>
          <a:prstGeom prst="rect">
            <a:avLst/>
          </a:prstGeom>
        </p:spPr>
        <p:txBody>
          <a:bodyPr vert="horz" lIns="91440" tIns="45720" rIns="91440" bIns="45720" rtlCol="0" anchor="ctr"/>
          <a:lstStyle>
            <a:defPPr>
              <a:defRPr lang="de-DE"/>
            </a:defPPr>
            <a:lvl1pPr marL="0" algn="l" defTabSz="6858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358D706B-1271-4C60-A390-D7FBEB12C86C}" type="datetime1">
              <a:rPr lang="de-DE" smtClean="0"/>
              <a:pPr/>
              <a:t>19.06.2020</a:t>
            </a:fld>
            <a:endParaRPr lang="de-DE"/>
          </a:p>
        </p:txBody>
      </p:sp>
      <p:sp>
        <p:nvSpPr>
          <p:cNvPr id="8" name="Foliennummernplatzhalter 7">
            <a:extLst>
              <a:ext uri="{FF2B5EF4-FFF2-40B4-BE49-F238E27FC236}">
                <a16:creationId xmlns:a16="http://schemas.microsoft.com/office/drawing/2014/main" id="{45274614-7DC5-2949-BE71-D653CCB11010}"/>
              </a:ext>
            </a:extLst>
          </p:cNvPr>
          <p:cNvSpPr txBox="1">
            <a:spLocks/>
          </p:cNvSpPr>
          <p:nvPr userDrawn="1"/>
        </p:nvSpPr>
        <p:spPr>
          <a:xfrm>
            <a:off x="376654" y="4868863"/>
            <a:ext cx="1660966" cy="274637"/>
          </a:xfrm>
          <a:prstGeom prst="rect">
            <a:avLst/>
          </a:prstGeom>
          <a:noFill/>
        </p:spPr>
        <p:txBody>
          <a:bodyPr vert="horz" lIns="91440" tIns="45720" rIns="91440" bIns="45720" rtlCol="0" anchor="ctr"/>
          <a:lstStyle>
            <a:defPPr>
              <a:defRPr lang="de-DE"/>
            </a:defPPr>
            <a:lvl1pPr marL="0" algn="r" defTabSz="6858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CB4B96D-91EA-4EDF-BCD8-94C719010F78}" type="slidenum">
              <a:rPr lang="de-DE" smtClean="0"/>
              <a:pPr/>
              <a:t>‹Nr.›</a:t>
            </a:fld>
            <a:endParaRPr lang="de-DE"/>
          </a:p>
        </p:txBody>
      </p:sp>
      <p:sp>
        <p:nvSpPr>
          <p:cNvPr id="9" name="Datumsplatzhalter 4">
            <a:extLst>
              <a:ext uri="{FF2B5EF4-FFF2-40B4-BE49-F238E27FC236}">
                <a16:creationId xmlns:a16="http://schemas.microsoft.com/office/drawing/2014/main" id="{B69ED19E-4964-774F-BE79-F870A19AA7FA}"/>
              </a:ext>
            </a:extLst>
          </p:cNvPr>
          <p:cNvSpPr txBox="1">
            <a:spLocks/>
          </p:cNvSpPr>
          <p:nvPr userDrawn="1"/>
        </p:nvSpPr>
        <p:spPr>
          <a:xfrm>
            <a:off x="465119" y="4868863"/>
            <a:ext cx="1013792" cy="274637"/>
          </a:xfrm>
          <a:prstGeom prst="rect">
            <a:avLst/>
          </a:prstGeom>
        </p:spPr>
        <p:txBody>
          <a:bodyPr vert="horz" lIns="91440" tIns="45720" rIns="91440" bIns="45720" rtlCol="0" anchor="ctr"/>
          <a:lstStyle>
            <a:defPPr>
              <a:defRPr lang="de-DE"/>
            </a:defPPr>
            <a:lvl1pPr marL="0" algn="l"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4B6F35-B0A6-4E67-9A04-F91B622B2CCB}" type="datetime1">
              <a:rPr lang="de-DE" smtClean="0"/>
              <a:pPr/>
              <a:t>19.06.2020</a:t>
            </a:fld>
            <a:endParaRPr lang="de-DE"/>
          </a:p>
        </p:txBody>
      </p:sp>
      <p:sp>
        <p:nvSpPr>
          <p:cNvPr id="16" name="Textplatzhalter 4">
            <a:extLst>
              <a:ext uri="{FF2B5EF4-FFF2-40B4-BE49-F238E27FC236}">
                <a16:creationId xmlns:a16="http://schemas.microsoft.com/office/drawing/2014/main" id="{A0C5018F-E8C4-D547-AD80-9524B4C224BC}"/>
              </a:ext>
            </a:extLst>
          </p:cNvPr>
          <p:cNvSpPr>
            <a:spLocks noGrp="1"/>
          </p:cNvSpPr>
          <p:nvPr>
            <p:ph type="body" sz="quarter" idx="11" hasCustomPrompt="1"/>
          </p:nvPr>
        </p:nvSpPr>
        <p:spPr>
          <a:xfrm>
            <a:off x="272753" y="1563088"/>
            <a:ext cx="8462547" cy="3062700"/>
          </a:xfrm>
          <a:prstGeom prst="rect">
            <a:avLst/>
          </a:prstGeom>
        </p:spPr>
        <p:txBody>
          <a:bodyPr/>
          <a:lstStyle>
            <a:lvl1pPr marL="0" marR="0" indent="0" algn="l" defTabSz="685680" rtl="0" eaLnBrk="1" fontAlgn="auto" latinLnBrk="0" hangingPunct="1">
              <a:lnSpc>
                <a:spcPct val="100000"/>
              </a:lnSpc>
              <a:spcBef>
                <a:spcPts val="0"/>
              </a:spcBef>
              <a:spcAft>
                <a:spcPts val="0"/>
              </a:spcAft>
              <a:buClrTx/>
              <a:buSzTx/>
              <a:buFontTx/>
              <a:buNone/>
              <a:tabLst/>
              <a:defRPr sz="1200">
                <a:latin typeface="Arial" panose="020B0604020202020204" pitchFamily="34" charset="0"/>
                <a:cs typeface="Arial" panose="020B0604020202020204" pitchFamily="34" charset="0"/>
              </a:defRPr>
            </a:lvl1pPr>
          </a:lstStyle>
          <a:p>
            <a:pPr marL="0" indent="0">
              <a:lnSpc>
                <a:spcPct val="130000"/>
              </a:lnSpc>
              <a:buNone/>
            </a:pPr>
            <a:r>
              <a:rPr lang="de-DE" sz="1200" dirty="0" err="1"/>
              <a:t>Fusce</a:t>
            </a:r>
            <a:r>
              <a:rPr lang="de-DE" sz="1200" dirty="0"/>
              <a:t> ante </a:t>
            </a:r>
            <a:r>
              <a:rPr lang="de-DE" sz="1200" dirty="0" err="1"/>
              <a:t>lorem</a:t>
            </a:r>
            <a:r>
              <a:rPr lang="de-DE" sz="1200" dirty="0"/>
              <a:t>, </a:t>
            </a:r>
            <a:r>
              <a:rPr lang="de-DE" sz="1200" dirty="0" err="1"/>
              <a:t>volutpat</a:t>
            </a:r>
            <a:r>
              <a:rPr lang="de-DE" sz="1200" dirty="0"/>
              <a:t> </a:t>
            </a:r>
            <a:r>
              <a:rPr lang="de-DE" sz="1200" dirty="0" err="1"/>
              <a:t>sed</a:t>
            </a:r>
            <a:r>
              <a:rPr lang="de-DE" sz="1200" dirty="0"/>
              <a:t> </a:t>
            </a:r>
            <a:r>
              <a:rPr lang="de-DE" sz="1200" dirty="0" err="1"/>
              <a:t>lacus</a:t>
            </a:r>
            <a:r>
              <a:rPr lang="de-DE" sz="1200" dirty="0"/>
              <a:t> non, </a:t>
            </a:r>
            <a:r>
              <a:rPr lang="de-DE" sz="1200" dirty="0" err="1"/>
              <a:t>euismod</a:t>
            </a:r>
            <a:r>
              <a:rPr lang="de-DE" sz="1200" dirty="0"/>
              <a:t> </a:t>
            </a:r>
            <a:r>
              <a:rPr lang="de-DE" sz="1200" dirty="0" err="1"/>
              <a:t>ornare</a:t>
            </a:r>
            <a:r>
              <a:rPr lang="de-DE" sz="1200" dirty="0"/>
              <a:t> </a:t>
            </a:r>
            <a:r>
              <a:rPr lang="de-DE" sz="1200" dirty="0" err="1"/>
              <a:t>sapien</a:t>
            </a:r>
            <a:r>
              <a:rPr lang="de-DE" sz="1200" dirty="0"/>
              <a:t>. </a:t>
            </a:r>
            <a:r>
              <a:rPr lang="de-DE" sz="1200" dirty="0" err="1"/>
              <a:t>Cras</a:t>
            </a:r>
            <a:r>
              <a:rPr lang="de-DE" sz="1200" dirty="0"/>
              <a:t> </a:t>
            </a:r>
            <a:r>
              <a:rPr lang="de-DE" sz="1200" dirty="0" err="1"/>
              <a:t>eleifend</a:t>
            </a:r>
            <a:r>
              <a:rPr lang="de-DE" sz="1200" dirty="0"/>
              <a:t> </a:t>
            </a:r>
            <a:r>
              <a:rPr lang="de-DE" sz="1200" dirty="0" err="1"/>
              <a:t>efficitur</a:t>
            </a:r>
            <a:r>
              <a:rPr lang="de-DE" sz="1200" dirty="0"/>
              <a:t> </a:t>
            </a:r>
            <a:r>
              <a:rPr lang="de-DE" sz="1200" dirty="0" err="1"/>
              <a:t>dui</a:t>
            </a:r>
            <a:r>
              <a:rPr lang="de-DE" sz="1200" dirty="0"/>
              <a:t> in </a:t>
            </a:r>
            <a:r>
              <a:rPr lang="de-DE" sz="1200" dirty="0" err="1"/>
              <a:t>aliquet</a:t>
            </a:r>
            <a:r>
              <a:rPr lang="de-DE" sz="1200" dirty="0"/>
              <a:t>. Duis </a:t>
            </a:r>
            <a:r>
              <a:rPr lang="de-DE" sz="1200" dirty="0" err="1"/>
              <a:t>mattis</a:t>
            </a:r>
            <a:r>
              <a:rPr lang="de-DE" sz="1200" dirty="0"/>
              <a:t> </a:t>
            </a:r>
            <a:r>
              <a:rPr lang="de-DE" sz="1200" dirty="0" err="1"/>
              <a:t>justo</a:t>
            </a:r>
            <a:r>
              <a:rPr lang="de-DE" sz="1200" dirty="0"/>
              <a:t> </a:t>
            </a:r>
            <a:r>
              <a:rPr lang="de-DE" sz="1200" dirty="0" err="1"/>
              <a:t>laoreet</a:t>
            </a:r>
            <a:r>
              <a:rPr lang="de-DE" sz="1200" dirty="0"/>
              <a:t> </a:t>
            </a:r>
            <a:r>
              <a:rPr lang="de-DE" sz="1200" dirty="0" err="1"/>
              <a:t>viverra</a:t>
            </a:r>
            <a:r>
              <a:rPr lang="de-DE" sz="1200" dirty="0"/>
              <a:t> </a:t>
            </a:r>
            <a:r>
              <a:rPr lang="de-DE" sz="1200" dirty="0" err="1"/>
              <a:t>tempus</a:t>
            </a:r>
            <a:r>
              <a:rPr lang="de-DE" sz="1200" dirty="0"/>
              <a:t>. </a:t>
            </a:r>
            <a:r>
              <a:rPr lang="de-DE" sz="1200" dirty="0" err="1"/>
              <a:t>Etiam</a:t>
            </a:r>
            <a:r>
              <a:rPr lang="de-DE" sz="1200" dirty="0"/>
              <a:t> </a:t>
            </a:r>
            <a:r>
              <a:rPr lang="de-DE" sz="1200" dirty="0" err="1"/>
              <a:t>tempor</a:t>
            </a:r>
            <a:r>
              <a:rPr lang="de-DE" sz="1200" dirty="0"/>
              <a:t> </a:t>
            </a:r>
            <a:r>
              <a:rPr lang="de-DE" sz="1200" dirty="0" err="1"/>
              <a:t>neque</a:t>
            </a:r>
            <a:r>
              <a:rPr lang="de-DE" sz="1200" dirty="0"/>
              <a:t> </a:t>
            </a:r>
            <a:r>
              <a:rPr lang="de-DE" sz="1200" dirty="0" err="1"/>
              <a:t>turpis</a:t>
            </a:r>
            <a:r>
              <a:rPr lang="de-DE" sz="1200" dirty="0"/>
              <a:t>, a </a:t>
            </a:r>
            <a:r>
              <a:rPr lang="de-DE" sz="1200" dirty="0" err="1"/>
              <a:t>sollicitudin</a:t>
            </a:r>
            <a:r>
              <a:rPr lang="de-DE" sz="1200" dirty="0"/>
              <a:t> </a:t>
            </a:r>
            <a:r>
              <a:rPr lang="de-DE" sz="1200" dirty="0" err="1"/>
              <a:t>arcu</a:t>
            </a:r>
            <a:r>
              <a:rPr lang="de-DE" sz="1200" dirty="0"/>
              <a:t> </a:t>
            </a:r>
            <a:r>
              <a:rPr lang="de-DE" sz="1200" dirty="0" err="1"/>
              <a:t>mollis</a:t>
            </a:r>
            <a:r>
              <a:rPr lang="de-DE" sz="1200" dirty="0"/>
              <a:t> in. Morbi </a:t>
            </a:r>
            <a:r>
              <a:rPr lang="de-DE" sz="1200" dirty="0" err="1"/>
              <a:t>placerat</a:t>
            </a:r>
            <a:r>
              <a:rPr lang="de-DE" sz="1200" dirty="0"/>
              <a:t> </a:t>
            </a:r>
            <a:r>
              <a:rPr lang="de-DE" sz="1200" dirty="0" err="1"/>
              <a:t>vitae</a:t>
            </a:r>
            <a:r>
              <a:rPr lang="de-DE" sz="1200" dirty="0"/>
              <a:t> </a:t>
            </a:r>
            <a:r>
              <a:rPr lang="de-DE" sz="1200" dirty="0" err="1"/>
              <a:t>urna</a:t>
            </a:r>
            <a:r>
              <a:rPr lang="de-DE" sz="1200" dirty="0"/>
              <a:t> </a:t>
            </a:r>
            <a:r>
              <a:rPr lang="de-DE" sz="1200" dirty="0" err="1"/>
              <a:t>id</a:t>
            </a:r>
            <a:r>
              <a:rPr lang="de-DE" sz="1200" dirty="0"/>
              <a:t> </a:t>
            </a:r>
            <a:r>
              <a:rPr lang="de-DE" sz="1200" dirty="0" err="1"/>
              <a:t>sagittis</a:t>
            </a:r>
            <a:r>
              <a:rPr lang="de-DE" sz="1200" dirty="0"/>
              <a:t>. </a:t>
            </a:r>
            <a:r>
              <a:rPr lang="de-DE" sz="1200" dirty="0" err="1"/>
              <a:t>Quisque</a:t>
            </a:r>
            <a:r>
              <a:rPr lang="de-DE" sz="1200" dirty="0"/>
              <a:t> </a:t>
            </a:r>
            <a:r>
              <a:rPr lang="de-DE" sz="1200" dirty="0" err="1"/>
              <a:t>congue</a:t>
            </a:r>
            <a:r>
              <a:rPr lang="de-DE" sz="1200" dirty="0"/>
              <a:t> </a:t>
            </a:r>
            <a:r>
              <a:rPr lang="de-DE" sz="1200" dirty="0" err="1"/>
              <a:t>dapibus</a:t>
            </a:r>
            <a:r>
              <a:rPr lang="de-DE" sz="1200" dirty="0"/>
              <a:t> </a:t>
            </a:r>
            <a:r>
              <a:rPr lang="de-DE" sz="1200" dirty="0" err="1"/>
              <a:t>diam</a:t>
            </a:r>
            <a:r>
              <a:rPr lang="de-DE" sz="1200" dirty="0"/>
              <a:t>, </a:t>
            </a:r>
            <a:r>
              <a:rPr lang="de-DE" sz="1200" dirty="0" err="1"/>
              <a:t>eget</a:t>
            </a:r>
            <a:r>
              <a:rPr lang="de-DE" sz="1200" dirty="0"/>
              <a:t> </a:t>
            </a:r>
            <a:r>
              <a:rPr lang="de-DE" sz="1200" dirty="0" err="1"/>
              <a:t>imperdiet</a:t>
            </a:r>
            <a:r>
              <a:rPr lang="de-DE" sz="1200" dirty="0"/>
              <a:t> </a:t>
            </a:r>
            <a:r>
              <a:rPr lang="de-DE" sz="1200" dirty="0" err="1"/>
              <a:t>arcu</a:t>
            </a:r>
            <a:r>
              <a:rPr lang="de-DE" sz="1200" dirty="0"/>
              <a:t> </a:t>
            </a:r>
            <a:r>
              <a:rPr lang="de-DE" sz="1200" dirty="0" err="1"/>
              <a:t>facilisis</a:t>
            </a:r>
            <a:r>
              <a:rPr lang="de-DE" sz="1200" dirty="0"/>
              <a:t> </a:t>
            </a:r>
            <a:r>
              <a:rPr lang="de-DE" sz="1200" dirty="0" err="1"/>
              <a:t>eu</a:t>
            </a:r>
            <a:r>
              <a:rPr lang="de-DE" sz="1200" dirty="0"/>
              <a:t>.</a:t>
            </a:r>
          </a:p>
          <a:p>
            <a:pPr marL="0" indent="0">
              <a:lnSpc>
                <a:spcPct val="130000"/>
              </a:lnSpc>
              <a:buNone/>
            </a:pPr>
            <a:endParaRPr lang="de-DE" sz="1200" dirty="0"/>
          </a:p>
          <a:p>
            <a:pPr marL="0" marR="0" lvl="0" indent="0" algn="l" defTabSz="685680" rtl="0" eaLnBrk="1" fontAlgn="auto" latinLnBrk="0" hangingPunct="1">
              <a:lnSpc>
                <a:spcPct val="100000"/>
              </a:lnSpc>
              <a:spcBef>
                <a:spcPts val="0"/>
              </a:spcBef>
              <a:spcAft>
                <a:spcPts val="0"/>
              </a:spcAft>
              <a:buClrTx/>
              <a:buSzTx/>
              <a:buFontTx/>
              <a:buNone/>
              <a:tabLst/>
              <a:defRPr/>
            </a:pPr>
            <a:r>
              <a:rPr lang="de-DE" sz="1200" b="1" dirty="0">
                <a:latin typeface="Arial" panose="020B0604020202020204" pitchFamily="34" charset="0"/>
                <a:cs typeface="Arial" panose="020B0604020202020204" pitchFamily="34" charset="0"/>
              </a:rPr>
              <a:t>CRAS VITAE LOREM LIBERO. SED CONVALLIS MI VEL ARCU HENDRERIT, QUIS SUSCIPIT TORTOR ALIQUET.</a:t>
            </a:r>
          </a:p>
        </p:txBody>
      </p:sp>
      <p:sp>
        <p:nvSpPr>
          <p:cNvPr id="19" name="Titel 1">
            <a:extLst>
              <a:ext uri="{FF2B5EF4-FFF2-40B4-BE49-F238E27FC236}">
                <a16:creationId xmlns:a16="http://schemas.microsoft.com/office/drawing/2014/main" id="{5B438F79-3C8E-5643-98EC-180928A3BF9D}"/>
              </a:ext>
            </a:extLst>
          </p:cNvPr>
          <p:cNvSpPr>
            <a:spLocks noGrp="1"/>
          </p:cNvSpPr>
          <p:nvPr>
            <p:ph type="title" hasCustomPrompt="1"/>
          </p:nvPr>
        </p:nvSpPr>
        <p:spPr>
          <a:xfrm>
            <a:off x="272754" y="886913"/>
            <a:ext cx="7886700" cy="488073"/>
          </a:xfrm>
          <a:prstGeom prst="rect">
            <a:avLst/>
          </a:prstGeom>
        </p:spPr>
        <p:txBody>
          <a:bodyPr/>
          <a:lstStyle>
            <a:lvl1pPr>
              <a:defRPr sz="2100" b="1" cap="all" baseline="0"/>
            </a:lvl1pPr>
          </a:lstStyle>
          <a:p>
            <a:r>
              <a:rPr lang="de-DE" dirty="0"/>
              <a:t>MASTERTITELFORMAT BEARBEITEN</a:t>
            </a:r>
          </a:p>
        </p:txBody>
      </p:sp>
    </p:spTree>
    <p:extLst>
      <p:ext uri="{BB962C8B-B14F-4D97-AF65-F5344CB8AC3E}">
        <p14:creationId xmlns:p14="http://schemas.microsoft.com/office/powerpoint/2010/main" val="251768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center white">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4B6C1FF8-DDE5-E240-B713-63071D1D5BCD}"/>
              </a:ext>
            </a:extLst>
          </p:cNvPr>
          <p:cNvGrpSpPr/>
          <p:nvPr userDrawn="1"/>
        </p:nvGrpSpPr>
        <p:grpSpPr>
          <a:xfrm>
            <a:off x="376654" y="0"/>
            <a:ext cx="1660966" cy="632170"/>
            <a:chOff x="7006776" y="3175"/>
            <a:chExt cx="1660966" cy="632170"/>
          </a:xfrm>
        </p:grpSpPr>
        <p:sp>
          <p:nvSpPr>
            <p:cNvPr id="5" name="Textfeld 4">
              <a:extLst>
                <a:ext uri="{FF2B5EF4-FFF2-40B4-BE49-F238E27FC236}">
                  <a16:creationId xmlns:a16="http://schemas.microsoft.com/office/drawing/2014/main" id="{56D7D840-0B0B-6649-9E99-8928359B2DCC}"/>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dirty="0"/>
            </a:p>
          </p:txBody>
        </p:sp>
        <p:pic>
          <p:nvPicPr>
            <p:cNvPr id="6" name="Picture 4" descr="Q:\Marketing_Intern\Nina\neue Logos\12_TRILUX_Logo_Sonne_mit_claim_neg_RGB.jpg">
              <a:extLst>
                <a:ext uri="{FF2B5EF4-FFF2-40B4-BE49-F238E27FC236}">
                  <a16:creationId xmlns:a16="http://schemas.microsoft.com/office/drawing/2014/main" id="{764A468C-C2EB-3D4A-B36F-A072840FA91D}"/>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9" name="Datumsplatzhalter 4">
            <a:extLst>
              <a:ext uri="{FF2B5EF4-FFF2-40B4-BE49-F238E27FC236}">
                <a16:creationId xmlns:a16="http://schemas.microsoft.com/office/drawing/2014/main" id="{3A776A93-D2B1-BD4D-B8A8-9AE75ACD1C22}"/>
              </a:ext>
            </a:extLst>
          </p:cNvPr>
          <p:cNvSpPr txBox="1">
            <a:spLocks/>
          </p:cNvSpPr>
          <p:nvPr userDrawn="1"/>
        </p:nvSpPr>
        <p:spPr>
          <a:xfrm>
            <a:off x="456478" y="4868863"/>
            <a:ext cx="1013792" cy="274637"/>
          </a:xfrm>
          <a:prstGeom prst="rect">
            <a:avLst/>
          </a:prstGeom>
        </p:spPr>
        <p:txBody>
          <a:bodyPr vert="horz" lIns="91440" tIns="45720" rIns="91440" bIns="45720" rtlCol="0" anchor="ctr"/>
          <a:lstStyle>
            <a:defPPr>
              <a:defRPr lang="de-DE"/>
            </a:defPPr>
            <a:lvl1pPr marL="0" algn="l" defTabSz="6858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358D706B-1271-4C60-A390-D7FBEB12C86C}" type="datetime1">
              <a:rPr lang="de-DE" smtClean="0"/>
              <a:pPr/>
              <a:t>19.06.2020</a:t>
            </a:fld>
            <a:endParaRPr lang="de-DE" dirty="0"/>
          </a:p>
        </p:txBody>
      </p:sp>
      <p:sp>
        <p:nvSpPr>
          <p:cNvPr id="11" name="Datumsplatzhalter 4">
            <a:extLst>
              <a:ext uri="{FF2B5EF4-FFF2-40B4-BE49-F238E27FC236}">
                <a16:creationId xmlns:a16="http://schemas.microsoft.com/office/drawing/2014/main" id="{F0C16AAC-C19D-1A48-8AB3-9690697C7DB0}"/>
              </a:ext>
            </a:extLst>
          </p:cNvPr>
          <p:cNvSpPr txBox="1">
            <a:spLocks/>
          </p:cNvSpPr>
          <p:nvPr userDrawn="1"/>
        </p:nvSpPr>
        <p:spPr>
          <a:xfrm>
            <a:off x="465119" y="4868863"/>
            <a:ext cx="1013792" cy="274637"/>
          </a:xfrm>
          <a:prstGeom prst="rect">
            <a:avLst/>
          </a:prstGeom>
        </p:spPr>
        <p:txBody>
          <a:bodyPr vert="horz" lIns="91440" tIns="45720" rIns="91440" bIns="45720" rtlCol="0" anchor="ctr"/>
          <a:lstStyle>
            <a:defPPr>
              <a:defRPr lang="de-DE"/>
            </a:defPPr>
            <a:lvl1pPr marL="0" algn="l"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4B6F35-B0A6-4E67-9A04-F91B622B2CCB}" type="datetime1">
              <a:rPr lang="de-DE" smtClean="0"/>
              <a:pPr/>
              <a:t>19.06.2020</a:t>
            </a:fld>
            <a:endParaRPr lang="de-DE" dirty="0"/>
          </a:p>
        </p:txBody>
      </p:sp>
      <p:sp>
        <p:nvSpPr>
          <p:cNvPr id="15" name="Titel 1">
            <a:extLst>
              <a:ext uri="{FF2B5EF4-FFF2-40B4-BE49-F238E27FC236}">
                <a16:creationId xmlns:a16="http://schemas.microsoft.com/office/drawing/2014/main" id="{A22C2B5C-E3D6-844E-BC00-8085F6D89254}"/>
              </a:ext>
            </a:extLst>
          </p:cNvPr>
          <p:cNvSpPr>
            <a:spLocks noGrp="1"/>
          </p:cNvSpPr>
          <p:nvPr>
            <p:ph type="title" hasCustomPrompt="1"/>
          </p:nvPr>
        </p:nvSpPr>
        <p:spPr>
          <a:xfrm>
            <a:off x="0" y="2171079"/>
            <a:ext cx="9144000" cy="579438"/>
          </a:xfrm>
          <a:prstGeom prst="rect">
            <a:avLst/>
          </a:prstGeom>
        </p:spPr>
        <p:txBody>
          <a:bodyPr/>
          <a:lstStyle>
            <a:lvl1pPr algn="ctr">
              <a:defRPr sz="2100" b="1" cap="all" baseline="0"/>
            </a:lvl1pPr>
          </a:lstStyle>
          <a:p>
            <a:r>
              <a:rPr lang="de-DE" dirty="0"/>
              <a:t>MASTERTITELFORMAT BEARBEITEN</a:t>
            </a:r>
          </a:p>
        </p:txBody>
      </p:sp>
    </p:spTree>
    <p:extLst>
      <p:ext uri="{BB962C8B-B14F-4D97-AF65-F5344CB8AC3E}">
        <p14:creationId xmlns:p14="http://schemas.microsoft.com/office/powerpoint/2010/main" val="214931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 image">
    <p:spTree>
      <p:nvGrpSpPr>
        <p:cNvPr id="1" name=""/>
        <p:cNvGrpSpPr/>
        <p:nvPr/>
      </p:nvGrpSpPr>
      <p:grpSpPr>
        <a:xfrm>
          <a:off x="0" y="0"/>
          <a:ext cx="0" cy="0"/>
          <a:chOff x="0" y="0"/>
          <a:chExt cx="0" cy="0"/>
        </a:xfrm>
      </p:grpSpPr>
      <p:grpSp>
        <p:nvGrpSpPr>
          <p:cNvPr id="17" name="Gruppieren 16">
            <a:extLst>
              <a:ext uri="{FF2B5EF4-FFF2-40B4-BE49-F238E27FC236}">
                <a16:creationId xmlns:a16="http://schemas.microsoft.com/office/drawing/2014/main" id="{83E4565F-2B2F-9A4F-A89A-4E6CA5032673}"/>
              </a:ext>
            </a:extLst>
          </p:cNvPr>
          <p:cNvGrpSpPr/>
          <p:nvPr userDrawn="1"/>
        </p:nvGrpSpPr>
        <p:grpSpPr>
          <a:xfrm>
            <a:off x="376654" y="0"/>
            <a:ext cx="1660966" cy="632170"/>
            <a:chOff x="7006776" y="3175"/>
            <a:chExt cx="1660966" cy="632170"/>
          </a:xfrm>
        </p:grpSpPr>
        <p:sp>
          <p:nvSpPr>
            <p:cNvPr id="18" name="Textfeld 17">
              <a:extLst>
                <a:ext uri="{FF2B5EF4-FFF2-40B4-BE49-F238E27FC236}">
                  <a16:creationId xmlns:a16="http://schemas.microsoft.com/office/drawing/2014/main" id="{323B4849-2763-064C-9C66-55151BF97267}"/>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dirty="0"/>
            </a:p>
          </p:txBody>
        </p:sp>
        <p:pic>
          <p:nvPicPr>
            <p:cNvPr id="19" name="Picture 4" descr="Q:\Marketing_Intern\Nina\neue Logos\12_TRILUX_Logo_Sonne_mit_claim_neg_RGB.jpg">
              <a:extLst>
                <a:ext uri="{FF2B5EF4-FFF2-40B4-BE49-F238E27FC236}">
                  <a16:creationId xmlns:a16="http://schemas.microsoft.com/office/drawing/2014/main" id="{D1B6F30B-4AEF-7E41-8321-FB307EDC9F9E}"/>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1" name="Bildplatzhalter 29">
            <a:extLst>
              <a:ext uri="{FF2B5EF4-FFF2-40B4-BE49-F238E27FC236}">
                <a16:creationId xmlns:a16="http://schemas.microsoft.com/office/drawing/2014/main" id="{69EB626A-B277-1344-9F75-3FA73C6E8B99}"/>
              </a:ext>
            </a:extLst>
          </p:cNvPr>
          <p:cNvSpPr>
            <a:spLocks noGrp="1"/>
          </p:cNvSpPr>
          <p:nvPr>
            <p:ph type="pic" sz="quarter" idx="10"/>
          </p:nvPr>
        </p:nvSpPr>
        <p:spPr>
          <a:xfrm>
            <a:off x="5338763" y="0"/>
            <a:ext cx="3805237" cy="5145088"/>
          </a:xfrm>
          <a:prstGeom prst="rect">
            <a:avLst/>
          </a:prstGeom>
        </p:spPr>
        <p:txBody>
          <a:bodyPr/>
          <a:lstStyle/>
          <a:p>
            <a:endParaRPr lang="de-DE" dirty="0"/>
          </a:p>
        </p:txBody>
      </p:sp>
      <p:sp>
        <p:nvSpPr>
          <p:cNvPr id="23" name="Titel 8">
            <a:extLst>
              <a:ext uri="{FF2B5EF4-FFF2-40B4-BE49-F238E27FC236}">
                <a16:creationId xmlns:a16="http://schemas.microsoft.com/office/drawing/2014/main" id="{3B80217C-C540-644B-911A-B381106507C1}"/>
              </a:ext>
            </a:extLst>
          </p:cNvPr>
          <p:cNvSpPr>
            <a:spLocks noGrp="1"/>
          </p:cNvSpPr>
          <p:nvPr>
            <p:ph type="title" hasCustomPrompt="1"/>
          </p:nvPr>
        </p:nvSpPr>
        <p:spPr>
          <a:xfrm>
            <a:off x="272338" y="887413"/>
            <a:ext cx="4806950" cy="579437"/>
          </a:xfrm>
          <a:prstGeom prst="rect">
            <a:avLst/>
          </a:prstGeom>
        </p:spPr>
        <p:txBody>
          <a:bodyPr/>
          <a:lstStyle>
            <a:lvl1pPr>
              <a:defRPr sz="2100" b="1" cap="all" baseline="0"/>
            </a:lvl1pPr>
          </a:lstStyle>
          <a:p>
            <a:r>
              <a:rPr lang="de-DE" dirty="0"/>
              <a:t>MASTERTITELFORMAT BEARBEITEN</a:t>
            </a:r>
          </a:p>
        </p:txBody>
      </p:sp>
      <p:sp>
        <p:nvSpPr>
          <p:cNvPr id="11" name="Textplatzhalter 4">
            <a:extLst>
              <a:ext uri="{FF2B5EF4-FFF2-40B4-BE49-F238E27FC236}">
                <a16:creationId xmlns:a16="http://schemas.microsoft.com/office/drawing/2014/main" id="{C3E67B39-4B3C-7048-A7A0-0533D33547D1}"/>
              </a:ext>
            </a:extLst>
          </p:cNvPr>
          <p:cNvSpPr>
            <a:spLocks noGrp="1"/>
          </p:cNvSpPr>
          <p:nvPr>
            <p:ph type="body" sz="quarter" idx="12" hasCustomPrompt="1"/>
          </p:nvPr>
        </p:nvSpPr>
        <p:spPr>
          <a:xfrm>
            <a:off x="272338" y="1563088"/>
            <a:ext cx="4806950" cy="3062699"/>
          </a:xfrm>
          <a:prstGeom prst="rect">
            <a:avLst/>
          </a:prstGeom>
        </p:spPr>
        <p:txBody>
          <a:bodyPr/>
          <a:lstStyle>
            <a:lvl1pPr>
              <a:defRPr sz="1200"/>
            </a:lvl1pPr>
          </a:lstStyle>
          <a:p>
            <a:r>
              <a:rPr lang="de-DE" dirty="0"/>
              <a:t>Mastertextformat bearbeiten
Zweite Ebene
Dritte Ebene
Vierte Ebene
Fünfte Ebene </a:t>
            </a:r>
          </a:p>
        </p:txBody>
      </p:sp>
    </p:spTree>
    <p:extLst>
      <p:ext uri="{BB962C8B-B14F-4D97-AF65-F5344CB8AC3E}">
        <p14:creationId xmlns:p14="http://schemas.microsoft.com/office/powerpoint/2010/main" val="1471092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grpSp>
        <p:nvGrpSpPr>
          <p:cNvPr id="17" name="Gruppieren 16">
            <a:extLst>
              <a:ext uri="{FF2B5EF4-FFF2-40B4-BE49-F238E27FC236}">
                <a16:creationId xmlns:a16="http://schemas.microsoft.com/office/drawing/2014/main" id="{83E4565F-2B2F-9A4F-A89A-4E6CA5032673}"/>
              </a:ext>
            </a:extLst>
          </p:cNvPr>
          <p:cNvGrpSpPr/>
          <p:nvPr userDrawn="1"/>
        </p:nvGrpSpPr>
        <p:grpSpPr>
          <a:xfrm>
            <a:off x="376654" y="0"/>
            <a:ext cx="1660966" cy="632170"/>
            <a:chOff x="7006776" y="3175"/>
            <a:chExt cx="1660966" cy="632170"/>
          </a:xfrm>
        </p:grpSpPr>
        <p:sp>
          <p:nvSpPr>
            <p:cNvPr id="18" name="Textfeld 17">
              <a:extLst>
                <a:ext uri="{FF2B5EF4-FFF2-40B4-BE49-F238E27FC236}">
                  <a16:creationId xmlns:a16="http://schemas.microsoft.com/office/drawing/2014/main" id="{323B4849-2763-064C-9C66-55151BF97267}"/>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dirty="0"/>
            </a:p>
          </p:txBody>
        </p:sp>
        <p:pic>
          <p:nvPicPr>
            <p:cNvPr id="19" name="Picture 4" descr="Q:\Marketing_Intern\Nina\neue Logos\12_TRILUX_Logo_Sonne_mit_claim_neg_RGB.jpg">
              <a:extLst>
                <a:ext uri="{FF2B5EF4-FFF2-40B4-BE49-F238E27FC236}">
                  <a16:creationId xmlns:a16="http://schemas.microsoft.com/office/drawing/2014/main" id="{D1B6F30B-4AEF-7E41-8321-FB307EDC9F9E}"/>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1" name="Bildplatzhalter 29">
            <a:extLst>
              <a:ext uri="{FF2B5EF4-FFF2-40B4-BE49-F238E27FC236}">
                <a16:creationId xmlns:a16="http://schemas.microsoft.com/office/drawing/2014/main" id="{69EB626A-B277-1344-9F75-3FA73C6E8B99}"/>
              </a:ext>
            </a:extLst>
          </p:cNvPr>
          <p:cNvSpPr>
            <a:spLocks noGrp="1"/>
          </p:cNvSpPr>
          <p:nvPr>
            <p:ph type="pic" sz="quarter" idx="10"/>
          </p:nvPr>
        </p:nvSpPr>
        <p:spPr>
          <a:xfrm>
            <a:off x="5338763" y="0"/>
            <a:ext cx="3805237" cy="5145088"/>
          </a:xfrm>
          <a:prstGeom prst="rect">
            <a:avLst/>
          </a:prstGeom>
        </p:spPr>
        <p:txBody>
          <a:bodyPr/>
          <a:lstStyle/>
          <a:p>
            <a:endParaRPr lang="de-DE" dirty="0"/>
          </a:p>
        </p:txBody>
      </p:sp>
      <p:sp>
        <p:nvSpPr>
          <p:cNvPr id="15" name="Textplatzhalter 4">
            <a:extLst>
              <a:ext uri="{FF2B5EF4-FFF2-40B4-BE49-F238E27FC236}">
                <a16:creationId xmlns:a16="http://schemas.microsoft.com/office/drawing/2014/main" id="{C02B0E0E-87D9-534B-979A-541425ED0E11}"/>
              </a:ext>
            </a:extLst>
          </p:cNvPr>
          <p:cNvSpPr>
            <a:spLocks noGrp="1"/>
          </p:cNvSpPr>
          <p:nvPr>
            <p:ph type="body" sz="quarter" idx="11" hasCustomPrompt="1"/>
          </p:nvPr>
        </p:nvSpPr>
        <p:spPr>
          <a:xfrm>
            <a:off x="272753" y="1563088"/>
            <a:ext cx="4806827" cy="3062700"/>
          </a:xfrm>
          <a:prstGeom prst="rect">
            <a:avLst/>
          </a:prstGeom>
        </p:spPr>
        <p:txBody>
          <a:bodyPr/>
          <a:lstStyle>
            <a:lvl1pPr marL="0" marR="0" indent="0" algn="l" defTabSz="685680" rtl="0" eaLnBrk="1" fontAlgn="auto" latinLnBrk="0" hangingPunct="1">
              <a:lnSpc>
                <a:spcPct val="100000"/>
              </a:lnSpc>
              <a:spcBef>
                <a:spcPts val="0"/>
              </a:spcBef>
              <a:spcAft>
                <a:spcPts val="0"/>
              </a:spcAft>
              <a:buClrTx/>
              <a:buSzTx/>
              <a:buFontTx/>
              <a:buNone/>
              <a:tabLst/>
              <a:defRPr sz="1200">
                <a:latin typeface="Arial" panose="020B0604020202020204" pitchFamily="34" charset="0"/>
                <a:cs typeface="Arial" panose="020B0604020202020204" pitchFamily="34" charset="0"/>
              </a:defRPr>
            </a:lvl1pPr>
          </a:lstStyle>
          <a:p>
            <a:pPr marL="0" indent="0">
              <a:lnSpc>
                <a:spcPct val="130000"/>
              </a:lnSpc>
              <a:buNone/>
            </a:pPr>
            <a:r>
              <a:rPr lang="de-DE" sz="1200" dirty="0" err="1"/>
              <a:t>Fusce</a:t>
            </a:r>
            <a:r>
              <a:rPr lang="de-DE" sz="1200" dirty="0"/>
              <a:t> ante </a:t>
            </a:r>
            <a:r>
              <a:rPr lang="de-DE" sz="1200" dirty="0" err="1"/>
              <a:t>lorem</a:t>
            </a:r>
            <a:r>
              <a:rPr lang="de-DE" sz="1200" dirty="0"/>
              <a:t>, </a:t>
            </a:r>
            <a:r>
              <a:rPr lang="de-DE" sz="1200" dirty="0" err="1"/>
              <a:t>volutpat</a:t>
            </a:r>
            <a:r>
              <a:rPr lang="de-DE" sz="1200" dirty="0"/>
              <a:t> </a:t>
            </a:r>
            <a:r>
              <a:rPr lang="de-DE" sz="1200" dirty="0" err="1"/>
              <a:t>sed</a:t>
            </a:r>
            <a:r>
              <a:rPr lang="de-DE" sz="1200" dirty="0"/>
              <a:t> </a:t>
            </a:r>
            <a:r>
              <a:rPr lang="de-DE" sz="1200" dirty="0" err="1"/>
              <a:t>lacus</a:t>
            </a:r>
            <a:r>
              <a:rPr lang="de-DE" sz="1200" dirty="0"/>
              <a:t> non, </a:t>
            </a:r>
            <a:r>
              <a:rPr lang="de-DE" sz="1200" dirty="0" err="1"/>
              <a:t>euismod</a:t>
            </a:r>
            <a:r>
              <a:rPr lang="de-DE" sz="1200" dirty="0"/>
              <a:t> </a:t>
            </a:r>
            <a:r>
              <a:rPr lang="de-DE" sz="1200" dirty="0" err="1"/>
              <a:t>ornare</a:t>
            </a:r>
            <a:r>
              <a:rPr lang="de-DE" sz="1200" dirty="0"/>
              <a:t> </a:t>
            </a:r>
            <a:r>
              <a:rPr lang="de-DE" sz="1200" dirty="0" err="1"/>
              <a:t>sapien</a:t>
            </a:r>
            <a:r>
              <a:rPr lang="de-DE" sz="1200" dirty="0"/>
              <a:t>. </a:t>
            </a:r>
            <a:r>
              <a:rPr lang="de-DE" sz="1200" dirty="0" err="1"/>
              <a:t>Cras</a:t>
            </a:r>
            <a:r>
              <a:rPr lang="de-DE" sz="1200" dirty="0"/>
              <a:t> </a:t>
            </a:r>
            <a:r>
              <a:rPr lang="de-DE" sz="1200" dirty="0" err="1"/>
              <a:t>eleifend</a:t>
            </a:r>
            <a:r>
              <a:rPr lang="de-DE" sz="1200" dirty="0"/>
              <a:t> </a:t>
            </a:r>
            <a:r>
              <a:rPr lang="de-DE" sz="1200" dirty="0" err="1"/>
              <a:t>efficitur</a:t>
            </a:r>
            <a:r>
              <a:rPr lang="de-DE" sz="1200" dirty="0"/>
              <a:t> </a:t>
            </a:r>
            <a:r>
              <a:rPr lang="de-DE" sz="1200" dirty="0" err="1"/>
              <a:t>dui</a:t>
            </a:r>
            <a:r>
              <a:rPr lang="de-DE" sz="1200" dirty="0"/>
              <a:t> in </a:t>
            </a:r>
            <a:r>
              <a:rPr lang="de-DE" sz="1200" dirty="0" err="1"/>
              <a:t>aliquet</a:t>
            </a:r>
            <a:r>
              <a:rPr lang="de-DE" sz="1200" dirty="0"/>
              <a:t>. Duis </a:t>
            </a:r>
            <a:r>
              <a:rPr lang="de-DE" sz="1200" dirty="0" err="1"/>
              <a:t>mattis</a:t>
            </a:r>
            <a:r>
              <a:rPr lang="de-DE" sz="1200" dirty="0"/>
              <a:t> </a:t>
            </a:r>
            <a:r>
              <a:rPr lang="de-DE" sz="1200" dirty="0" err="1"/>
              <a:t>justo</a:t>
            </a:r>
            <a:r>
              <a:rPr lang="de-DE" sz="1200" dirty="0"/>
              <a:t> </a:t>
            </a:r>
            <a:r>
              <a:rPr lang="de-DE" sz="1200" dirty="0" err="1"/>
              <a:t>laoreet</a:t>
            </a:r>
            <a:r>
              <a:rPr lang="de-DE" sz="1200" dirty="0"/>
              <a:t> </a:t>
            </a:r>
            <a:r>
              <a:rPr lang="de-DE" sz="1200" dirty="0" err="1"/>
              <a:t>viverra</a:t>
            </a:r>
            <a:r>
              <a:rPr lang="de-DE" sz="1200" dirty="0"/>
              <a:t> </a:t>
            </a:r>
            <a:r>
              <a:rPr lang="de-DE" sz="1200" dirty="0" err="1"/>
              <a:t>tempus</a:t>
            </a:r>
            <a:r>
              <a:rPr lang="de-DE" sz="1200" dirty="0"/>
              <a:t>. </a:t>
            </a:r>
            <a:r>
              <a:rPr lang="de-DE" sz="1200" dirty="0" err="1"/>
              <a:t>Etiam</a:t>
            </a:r>
            <a:r>
              <a:rPr lang="de-DE" sz="1200" dirty="0"/>
              <a:t> </a:t>
            </a:r>
            <a:r>
              <a:rPr lang="de-DE" sz="1200" dirty="0" err="1"/>
              <a:t>tempor</a:t>
            </a:r>
            <a:r>
              <a:rPr lang="de-DE" sz="1200" dirty="0"/>
              <a:t> </a:t>
            </a:r>
            <a:r>
              <a:rPr lang="de-DE" sz="1200" dirty="0" err="1"/>
              <a:t>neque</a:t>
            </a:r>
            <a:r>
              <a:rPr lang="de-DE" sz="1200" dirty="0"/>
              <a:t> </a:t>
            </a:r>
            <a:r>
              <a:rPr lang="de-DE" sz="1200" dirty="0" err="1"/>
              <a:t>turpis</a:t>
            </a:r>
            <a:r>
              <a:rPr lang="de-DE" sz="1200" dirty="0"/>
              <a:t>, a </a:t>
            </a:r>
            <a:r>
              <a:rPr lang="de-DE" sz="1200" dirty="0" err="1"/>
              <a:t>sollicitudin</a:t>
            </a:r>
            <a:r>
              <a:rPr lang="de-DE" sz="1200" dirty="0"/>
              <a:t> </a:t>
            </a:r>
            <a:r>
              <a:rPr lang="de-DE" sz="1200" dirty="0" err="1"/>
              <a:t>arcu</a:t>
            </a:r>
            <a:r>
              <a:rPr lang="de-DE" sz="1200" dirty="0"/>
              <a:t> </a:t>
            </a:r>
            <a:r>
              <a:rPr lang="de-DE" sz="1200" dirty="0" err="1"/>
              <a:t>mollis</a:t>
            </a:r>
            <a:r>
              <a:rPr lang="de-DE" sz="1200" dirty="0"/>
              <a:t> in. Morbi </a:t>
            </a:r>
            <a:r>
              <a:rPr lang="de-DE" sz="1200" dirty="0" err="1"/>
              <a:t>placerat</a:t>
            </a:r>
            <a:r>
              <a:rPr lang="de-DE" sz="1200" dirty="0"/>
              <a:t> </a:t>
            </a:r>
            <a:r>
              <a:rPr lang="de-DE" sz="1200" dirty="0" err="1"/>
              <a:t>vitae</a:t>
            </a:r>
            <a:r>
              <a:rPr lang="de-DE" sz="1200" dirty="0"/>
              <a:t> </a:t>
            </a:r>
            <a:r>
              <a:rPr lang="de-DE" sz="1200" dirty="0" err="1"/>
              <a:t>urna</a:t>
            </a:r>
            <a:r>
              <a:rPr lang="de-DE" sz="1200" dirty="0"/>
              <a:t> </a:t>
            </a:r>
            <a:r>
              <a:rPr lang="de-DE" sz="1200" dirty="0" err="1"/>
              <a:t>id</a:t>
            </a:r>
            <a:r>
              <a:rPr lang="de-DE" sz="1200" dirty="0"/>
              <a:t> </a:t>
            </a:r>
            <a:r>
              <a:rPr lang="de-DE" sz="1200" dirty="0" err="1"/>
              <a:t>sagittis</a:t>
            </a:r>
            <a:r>
              <a:rPr lang="de-DE" sz="1200" dirty="0"/>
              <a:t>. </a:t>
            </a:r>
            <a:r>
              <a:rPr lang="de-DE" sz="1200" dirty="0" err="1"/>
              <a:t>Quisque</a:t>
            </a:r>
            <a:r>
              <a:rPr lang="de-DE" sz="1200" dirty="0"/>
              <a:t> </a:t>
            </a:r>
            <a:r>
              <a:rPr lang="de-DE" sz="1200" dirty="0" err="1"/>
              <a:t>congue</a:t>
            </a:r>
            <a:r>
              <a:rPr lang="de-DE" sz="1200" dirty="0"/>
              <a:t> </a:t>
            </a:r>
            <a:r>
              <a:rPr lang="de-DE" sz="1200" dirty="0" err="1"/>
              <a:t>dapibus</a:t>
            </a:r>
            <a:r>
              <a:rPr lang="de-DE" sz="1200" dirty="0"/>
              <a:t> </a:t>
            </a:r>
            <a:r>
              <a:rPr lang="de-DE" sz="1200" dirty="0" err="1"/>
              <a:t>diam</a:t>
            </a:r>
            <a:r>
              <a:rPr lang="de-DE" sz="1200" dirty="0"/>
              <a:t>, </a:t>
            </a:r>
            <a:r>
              <a:rPr lang="de-DE" sz="1200" dirty="0" err="1"/>
              <a:t>eget</a:t>
            </a:r>
            <a:r>
              <a:rPr lang="de-DE" sz="1200" dirty="0"/>
              <a:t> </a:t>
            </a:r>
            <a:r>
              <a:rPr lang="de-DE" sz="1200" dirty="0" err="1"/>
              <a:t>imperdiet</a:t>
            </a:r>
            <a:r>
              <a:rPr lang="de-DE" sz="1200" dirty="0"/>
              <a:t> </a:t>
            </a:r>
            <a:r>
              <a:rPr lang="de-DE" sz="1200" dirty="0" err="1"/>
              <a:t>arcu</a:t>
            </a:r>
            <a:r>
              <a:rPr lang="de-DE" sz="1200" dirty="0"/>
              <a:t> </a:t>
            </a:r>
            <a:r>
              <a:rPr lang="de-DE" sz="1200" dirty="0" err="1"/>
              <a:t>facilisis</a:t>
            </a:r>
            <a:r>
              <a:rPr lang="de-DE" sz="1200" dirty="0"/>
              <a:t> </a:t>
            </a:r>
            <a:r>
              <a:rPr lang="de-DE" sz="1200" dirty="0" err="1"/>
              <a:t>eu</a:t>
            </a:r>
            <a:r>
              <a:rPr lang="de-DE" sz="1200" dirty="0"/>
              <a:t>.</a:t>
            </a:r>
          </a:p>
          <a:p>
            <a:pPr marL="0" indent="0">
              <a:lnSpc>
                <a:spcPct val="130000"/>
              </a:lnSpc>
              <a:buNone/>
            </a:pPr>
            <a:endParaRPr lang="de-DE" sz="1200" dirty="0"/>
          </a:p>
          <a:p>
            <a:pPr marL="0" marR="0" lvl="0" indent="0" algn="l" defTabSz="685680" rtl="0" eaLnBrk="1" fontAlgn="auto" latinLnBrk="0" hangingPunct="1">
              <a:lnSpc>
                <a:spcPct val="100000"/>
              </a:lnSpc>
              <a:spcBef>
                <a:spcPts val="0"/>
              </a:spcBef>
              <a:spcAft>
                <a:spcPts val="0"/>
              </a:spcAft>
              <a:buClrTx/>
              <a:buSzTx/>
              <a:buFontTx/>
              <a:buNone/>
              <a:tabLst/>
              <a:defRPr/>
            </a:pPr>
            <a:r>
              <a:rPr lang="de-DE" sz="1200" b="1" dirty="0">
                <a:latin typeface="Arial" panose="020B0604020202020204" pitchFamily="34" charset="0"/>
                <a:cs typeface="Arial" panose="020B0604020202020204" pitchFamily="34" charset="0"/>
              </a:rPr>
              <a:t>CRAS VITAE LOREM LIBERO. SED CONVALLIS MI VEL ARCU HENDRERIT, QUIS SUSCIPIT TORTOR ALIQUET.</a:t>
            </a:r>
          </a:p>
        </p:txBody>
      </p:sp>
      <p:sp>
        <p:nvSpPr>
          <p:cNvPr id="23" name="Titel 8">
            <a:extLst>
              <a:ext uri="{FF2B5EF4-FFF2-40B4-BE49-F238E27FC236}">
                <a16:creationId xmlns:a16="http://schemas.microsoft.com/office/drawing/2014/main" id="{3B80217C-C540-644B-911A-B381106507C1}"/>
              </a:ext>
            </a:extLst>
          </p:cNvPr>
          <p:cNvSpPr>
            <a:spLocks noGrp="1"/>
          </p:cNvSpPr>
          <p:nvPr>
            <p:ph type="title" hasCustomPrompt="1"/>
          </p:nvPr>
        </p:nvSpPr>
        <p:spPr>
          <a:xfrm>
            <a:off x="272338" y="887413"/>
            <a:ext cx="4806950" cy="579437"/>
          </a:xfrm>
          <a:prstGeom prst="rect">
            <a:avLst/>
          </a:prstGeom>
        </p:spPr>
        <p:txBody>
          <a:bodyPr/>
          <a:lstStyle>
            <a:lvl1pPr>
              <a:defRPr sz="2100" b="1" cap="all" baseline="0"/>
            </a:lvl1pPr>
          </a:lstStyle>
          <a:p>
            <a:r>
              <a:rPr lang="de-DE" dirty="0"/>
              <a:t>MASTERTITELFORMAT BEARBEITEN</a:t>
            </a:r>
          </a:p>
        </p:txBody>
      </p:sp>
    </p:spTree>
    <p:extLst>
      <p:ext uri="{BB962C8B-B14F-4D97-AF65-F5344CB8AC3E}">
        <p14:creationId xmlns:p14="http://schemas.microsoft.com/office/powerpoint/2010/main" val="3660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Bildplatzhalter 5">
            <a:extLst>
              <a:ext uri="{FF2B5EF4-FFF2-40B4-BE49-F238E27FC236}">
                <a16:creationId xmlns:a16="http://schemas.microsoft.com/office/drawing/2014/main" id="{AD11E63D-13E6-594B-945A-40F0C9D25A69}"/>
              </a:ext>
            </a:extLst>
          </p:cNvPr>
          <p:cNvSpPr>
            <a:spLocks noGrp="1"/>
          </p:cNvSpPr>
          <p:nvPr>
            <p:ph type="pic" sz="quarter" idx="13"/>
          </p:nvPr>
        </p:nvSpPr>
        <p:spPr>
          <a:xfrm>
            <a:off x="0" y="0"/>
            <a:ext cx="9144000" cy="5145088"/>
          </a:xfrm>
          <a:prstGeom prst="rect">
            <a:avLst/>
          </a:prstGeom>
        </p:spPr>
        <p:txBody>
          <a:bodyPr/>
          <a:lstStyle/>
          <a:p>
            <a:endParaRPr lang="de-DE" dirty="0"/>
          </a:p>
        </p:txBody>
      </p:sp>
      <p:sp>
        <p:nvSpPr>
          <p:cNvPr id="8" name="Titel 4">
            <a:extLst>
              <a:ext uri="{FF2B5EF4-FFF2-40B4-BE49-F238E27FC236}">
                <a16:creationId xmlns:a16="http://schemas.microsoft.com/office/drawing/2014/main" id="{14278CD5-D4C3-A94B-91D0-BAE8ECDE692E}"/>
              </a:ext>
            </a:extLst>
          </p:cNvPr>
          <p:cNvSpPr>
            <a:spLocks noGrp="1"/>
          </p:cNvSpPr>
          <p:nvPr>
            <p:ph type="title" hasCustomPrompt="1"/>
          </p:nvPr>
        </p:nvSpPr>
        <p:spPr>
          <a:xfrm>
            <a:off x="272754" y="890617"/>
            <a:ext cx="4710119" cy="993775"/>
          </a:xfrm>
          <a:prstGeom prst="rect">
            <a:avLst/>
          </a:prstGeom>
        </p:spPr>
        <p:txBody>
          <a:bodyPr/>
          <a:lstStyle>
            <a:lvl1pPr>
              <a:defRPr sz="2100" b="1" cap="all" baseline="0"/>
            </a:lvl1pPr>
          </a:lstStyle>
          <a:p>
            <a:r>
              <a:rPr lang="de-DE" dirty="0"/>
              <a:t>MASTERTITELFORMAT BEARBEITEN</a:t>
            </a:r>
          </a:p>
        </p:txBody>
      </p:sp>
    </p:spTree>
    <p:extLst>
      <p:ext uri="{BB962C8B-B14F-4D97-AF65-F5344CB8AC3E}">
        <p14:creationId xmlns:p14="http://schemas.microsoft.com/office/powerpoint/2010/main" val="61512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pic>
        <p:nvPicPr>
          <p:cNvPr id="3" name="Bildplatzhalter 7">
            <a:extLst>
              <a:ext uri="{FF2B5EF4-FFF2-40B4-BE49-F238E27FC236}">
                <a16:creationId xmlns:a16="http://schemas.microsoft.com/office/drawing/2014/main" id="{3792AC18-C204-364B-B909-CC839794CA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341134" y="1622"/>
            <a:ext cx="3802866" cy="5146222"/>
          </a:xfrm>
          <a:prstGeom prst="rect">
            <a:avLst/>
          </a:prstGeom>
        </p:spPr>
      </p:pic>
      <p:grpSp>
        <p:nvGrpSpPr>
          <p:cNvPr id="4" name="Gruppieren 3">
            <a:extLst>
              <a:ext uri="{FF2B5EF4-FFF2-40B4-BE49-F238E27FC236}">
                <a16:creationId xmlns:a16="http://schemas.microsoft.com/office/drawing/2014/main" id="{8A06682D-D868-2946-8059-0AC22B61A459}"/>
              </a:ext>
            </a:extLst>
          </p:cNvPr>
          <p:cNvGrpSpPr/>
          <p:nvPr userDrawn="1"/>
        </p:nvGrpSpPr>
        <p:grpSpPr>
          <a:xfrm>
            <a:off x="376654" y="0"/>
            <a:ext cx="1660966" cy="632170"/>
            <a:chOff x="7006776" y="3175"/>
            <a:chExt cx="1660966" cy="632170"/>
          </a:xfrm>
        </p:grpSpPr>
        <p:sp>
          <p:nvSpPr>
            <p:cNvPr id="5" name="Textfeld 4">
              <a:extLst>
                <a:ext uri="{FF2B5EF4-FFF2-40B4-BE49-F238E27FC236}">
                  <a16:creationId xmlns:a16="http://schemas.microsoft.com/office/drawing/2014/main" id="{744B5090-E818-FC4E-A146-DFD57C7BA951}"/>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dirty="0"/>
            </a:p>
          </p:txBody>
        </p:sp>
        <p:pic>
          <p:nvPicPr>
            <p:cNvPr id="6" name="Picture 4" descr="Q:\Marketing_Intern\Nina\neue Logos\12_TRILUX_Logo_Sonne_mit_claim_neg_RGB.jpg">
              <a:extLst>
                <a:ext uri="{FF2B5EF4-FFF2-40B4-BE49-F238E27FC236}">
                  <a16:creationId xmlns:a16="http://schemas.microsoft.com/office/drawing/2014/main" id="{E4CB40B1-B23B-5248-9529-60DE69D38B3E}"/>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5" name="Titel 28">
            <a:extLst>
              <a:ext uri="{FF2B5EF4-FFF2-40B4-BE49-F238E27FC236}">
                <a16:creationId xmlns:a16="http://schemas.microsoft.com/office/drawing/2014/main" id="{55EDF114-BF42-8E47-ABD1-7B7F4DCD34C8}"/>
              </a:ext>
            </a:extLst>
          </p:cNvPr>
          <p:cNvSpPr>
            <a:spLocks noGrp="1"/>
          </p:cNvSpPr>
          <p:nvPr>
            <p:ph type="title" hasCustomPrompt="1"/>
          </p:nvPr>
        </p:nvSpPr>
        <p:spPr>
          <a:xfrm>
            <a:off x="272577" y="886913"/>
            <a:ext cx="4807003" cy="610992"/>
          </a:xfrm>
          <a:prstGeom prst="rect">
            <a:avLst/>
          </a:prstGeom>
        </p:spPr>
        <p:txBody>
          <a:bodyPr/>
          <a:lstStyle>
            <a:lvl1pPr>
              <a:defRPr sz="2100" b="1" cap="all" baseline="0"/>
            </a:lvl1pPr>
          </a:lstStyle>
          <a:p>
            <a:r>
              <a:rPr lang="de-DE" dirty="0"/>
              <a:t>MASTERTITELFORMAT BEARBEITEN</a:t>
            </a:r>
          </a:p>
        </p:txBody>
      </p:sp>
      <p:sp>
        <p:nvSpPr>
          <p:cNvPr id="16" name="Textplatzhalter 4">
            <a:extLst>
              <a:ext uri="{FF2B5EF4-FFF2-40B4-BE49-F238E27FC236}">
                <a16:creationId xmlns:a16="http://schemas.microsoft.com/office/drawing/2014/main" id="{5F727AD5-6620-6E41-9025-A946C77F4AC5}"/>
              </a:ext>
            </a:extLst>
          </p:cNvPr>
          <p:cNvSpPr>
            <a:spLocks noGrp="1"/>
          </p:cNvSpPr>
          <p:nvPr>
            <p:ph type="body" sz="quarter" idx="19" hasCustomPrompt="1"/>
          </p:nvPr>
        </p:nvSpPr>
        <p:spPr>
          <a:xfrm>
            <a:off x="276750" y="1561103"/>
            <a:ext cx="4783138" cy="1961030"/>
          </a:xfrm>
          <a:prstGeom prst="rect">
            <a:avLst/>
          </a:prstGeom>
        </p:spPr>
        <p:txBody>
          <a:bodyPr/>
          <a:lstStyle>
            <a:lvl1pPr marL="0" marR="0" indent="0" algn="l" defTabSz="685680" rtl="0" eaLnBrk="1" fontAlgn="auto" latinLnBrk="0" hangingPunct="1">
              <a:lnSpc>
                <a:spcPct val="100000"/>
              </a:lnSpc>
              <a:spcBef>
                <a:spcPts val="0"/>
              </a:spcBef>
              <a:spcAft>
                <a:spcPts val="0"/>
              </a:spcAft>
              <a:buClrTx/>
              <a:buSzTx/>
              <a:buFontTx/>
              <a:buNone/>
              <a:tabLst/>
              <a:defRPr sz="1200" baseline="0"/>
            </a:lvl1pPr>
          </a:lstStyle>
          <a:p>
            <a:pPr marL="0" indent="0">
              <a:lnSpc>
                <a:spcPct val="130000"/>
              </a:lnSpc>
              <a:buNone/>
            </a:pPr>
            <a:r>
              <a:rPr lang="de-DE" sz="1200" dirty="0" err="1"/>
              <a:t>Fusce</a:t>
            </a:r>
            <a:r>
              <a:rPr lang="de-DE" sz="1200" dirty="0"/>
              <a:t> ante </a:t>
            </a:r>
            <a:r>
              <a:rPr lang="de-DE" sz="1200" dirty="0" err="1"/>
              <a:t>lorem</a:t>
            </a:r>
            <a:r>
              <a:rPr lang="de-DE" sz="1200" dirty="0"/>
              <a:t>, </a:t>
            </a:r>
            <a:r>
              <a:rPr lang="de-DE" sz="1200" dirty="0" err="1"/>
              <a:t>volutpat</a:t>
            </a:r>
            <a:r>
              <a:rPr lang="de-DE" sz="1200" dirty="0"/>
              <a:t> </a:t>
            </a:r>
            <a:r>
              <a:rPr lang="de-DE" sz="1200" dirty="0" err="1"/>
              <a:t>sed</a:t>
            </a:r>
            <a:r>
              <a:rPr lang="de-DE" sz="1200" dirty="0"/>
              <a:t> </a:t>
            </a:r>
            <a:r>
              <a:rPr lang="de-DE" sz="1200" dirty="0" err="1"/>
              <a:t>lacus</a:t>
            </a:r>
            <a:r>
              <a:rPr lang="de-DE" sz="1200" dirty="0"/>
              <a:t> non, </a:t>
            </a:r>
            <a:r>
              <a:rPr lang="de-DE" sz="1200" dirty="0" err="1"/>
              <a:t>euismod</a:t>
            </a:r>
            <a:r>
              <a:rPr lang="de-DE" sz="1200" dirty="0"/>
              <a:t> </a:t>
            </a:r>
            <a:r>
              <a:rPr lang="de-DE" sz="1200" dirty="0" err="1"/>
              <a:t>ornare</a:t>
            </a:r>
            <a:r>
              <a:rPr lang="de-DE" sz="1200" dirty="0"/>
              <a:t> </a:t>
            </a:r>
            <a:r>
              <a:rPr lang="de-DE" sz="1200" dirty="0" err="1"/>
              <a:t>sapien</a:t>
            </a:r>
            <a:r>
              <a:rPr lang="de-DE" sz="1200" dirty="0"/>
              <a:t>. </a:t>
            </a:r>
            <a:r>
              <a:rPr lang="de-DE" sz="1200" dirty="0" err="1"/>
              <a:t>Cras</a:t>
            </a:r>
            <a:r>
              <a:rPr lang="de-DE" sz="1200" dirty="0"/>
              <a:t> </a:t>
            </a:r>
            <a:r>
              <a:rPr lang="de-DE" sz="1200" dirty="0" err="1"/>
              <a:t>eleifend</a:t>
            </a:r>
            <a:r>
              <a:rPr lang="de-DE" sz="1200" dirty="0"/>
              <a:t> </a:t>
            </a:r>
            <a:r>
              <a:rPr lang="de-DE" sz="1200" dirty="0" err="1"/>
              <a:t>efficitur</a:t>
            </a:r>
            <a:r>
              <a:rPr lang="de-DE" sz="1200" dirty="0"/>
              <a:t> </a:t>
            </a:r>
            <a:r>
              <a:rPr lang="de-DE" sz="1200" dirty="0" err="1"/>
              <a:t>dui</a:t>
            </a:r>
            <a:r>
              <a:rPr lang="de-DE" sz="1200" dirty="0"/>
              <a:t> in </a:t>
            </a:r>
            <a:r>
              <a:rPr lang="de-DE" sz="1200" dirty="0" err="1"/>
              <a:t>aliquet</a:t>
            </a:r>
            <a:r>
              <a:rPr lang="de-DE" sz="1200" dirty="0"/>
              <a:t>. Duis </a:t>
            </a:r>
            <a:r>
              <a:rPr lang="de-DE" sz="1200" dirty="0" err="1"/>
              <a:t>mattis</a:t>
            </a:r>
            <a:r>
              <a:rPr lang="de-DE" sz="1200" dirty="0"/>
              <a:t> </a:t>
            </a:r>
            <a:r>
              <a:rPr lang="de-DE" sz="1200" dirty="0" err="1"/>
              <a:t>justo</a:t>
            </a:r>
            <a:r>
              <a:rPr lang="de-DE" sz="1200" dirty="0"/>
              <a:t> </a:t>
            </a:r>
            <a:r>
              <a:rPr lang="de-DE" sz="1200" dirty="0" err="1"/>
              <a:t>laoreet</a:t>
            </a:r>
            <a:r>
              <a:rPr lang="de-DE" sz="1200" dirty="0"/>
              <a:t> </a:t>
            </a:r>
            <a:r>
              <a:rPr lang="de-DE" sz="1200" dirty="0" err="1"/>
              <a:t>viverra</a:t>
            </a:r>
            <a:r>
              <a:rPr lang="de-DE" sz="1200" dirty="0"/>
              <a:t> </a:t>
            </a:r>
            <a:r>
              <a:rPr lang="de-DE" sz="1200" dirty="0" err="1"/>
              <a:t>tempus</a:t>
            </a:r>
            <a:r>
              <a:rPr lang="de-DE" sz="1200" dirty="0"/>
              <a:t>. </a:t>
            </a:r>
            <a:r>
              <a:rPr lang="de-DE" sz="1200" dirty="0" err="1"/>
              <a:t>Etiam</a:t>
            </a:r>
            <a:r>
              <a:rPr lang="de-DE" sz="1200" dirty="0"/>
              <a:t> </a:t>
            </a:r>
            <a:r>
              <a:rPr lang="de-DE" sz="1200" dirty="0" err="1"/>
              <a:t>tempor</a:t>
            </a:r>
            <a:r>
              <a:rPr lang="de-DE" sz="1200" dirty="0"/>
              <a:t> </a:t>
            </a:r>
            <a:r>
              <a:rPr lang="de-DE" sz="1200" dirty="0" err="1"/>
              <a:t>neque</a:t>
            </a:r>
            <a:r>
              <a:rPr lang="de-DE" sz="1200" dirty="0"/>
              <a:t> </a:t>
            </a:r>
            <a:r>
              <a:rPr lang="de-DE" sz="1200" dirty="0" err="1"/>
              <a:t>turpis</a:t>
            </a:r>
            <a:r>
              <a:rPr lang="de-DE" sz="1200" dirty="0"/>
              <a:t>, a </a:t>
            </a:r>
            <a:r>
              <a:rPr lang="de-DE" sz="1200" dirty="0" err="1"/>
              <a:t>sollicitudin</a:t>
            </a:r>
            <a:r>
              <a:rPr lang="de-DE" sz="1200" dirty="0"/>
              <a:t> </a:t>
            </a:r>
            <a:r>
              <a:rPr lang="de-DE" sz="1200" dirty="0" err="1"/>
              <a:t>arcu</a:t>
            </a:r>
            <a:r>
              <a:rPr lang="de-DE" sz="1200" dirty="0"/>
              <a:t> </a:t>
            </a:r>
            <a:r>
              <a:rPr lang="de-DE" sz="1200" dirty="0" err="1"/>
              <a:t>mollis</a:t>
            </a:r>
            <a:r>
              <a:rPr lang="de-DE" sz="1200" dirty="0"/>
              <a:t> in. Morbi </a:t>
            </a:r>
            <a:r>
              <a:rPr lang="de-DE" sz="1200" dirty="0" err="1"/>
              <a:t>placerat</a:t>
            </a:r>
            <a:r>
              <a:rPr lang="de-DE" sz="1200" dirty="0"/>
              <a:t> </a:t>
            </a:r>
            <a:r>
              <a:rPr lang="de-DE" sz="1200" dirty="0" err="1"/>
              <a:t>vitae</a:t>
            </a:r>
            <a:r>
              <a:rPr lang="de-DE" sz="1200" dirty="0"/>
              <a:t> </a:t>
            </a:r>
            <a:r>
              <a:rPr lang="de-DE" sz="1200" dirty="0" err="1"/>
              <a:t>urna</a:t>
            </a:r>
            <a:r>
              <a:rPr lang="de-DE" sz="1200" dirty="0"/>
              <a:t> </a:t>
            </a:r>
            <a:r>
              <a:rPr lang="de-DE" sz="1200" dirty="0" err="1"/>
              <a:t>id</a:t>
            </a:r>
            <a:r>
              <a:rPr lang="de-DE" sz="1200" dirty="0"/>
              <a:t> </a:t>
            </a:r>
            <a:r>
              <a:rPr lang="de-DE" sz="1200" dirty="0" err="1"/>
              <a:t>sagittis</a:t>
            </a:r>
            <a:r>
              <a:rPr lang="de-DE" sz="1200" dirty="0"/>
              <a:t>. </a:t>
            </a:r>
            <a:r>
              <a:rPr lang="de-DE" sz="1200" dirty="0" err="1"/>
              <a:t>Quisque</a:t>
            </a:r>
            <a:r>
              <a:rPr lang="de-DE" sz="1200" dirty="0"/>
              <a:t> </a:t>
            </a:r>
            <a:r>
              <a:rPr lang="de-DE" sz="1200" dirty="0" err="1"/>
              <a:t>congue</a:t>
            </a:r>
            <a:r>
              <a:rPr lang="de-DE" sz="1200" dirty="0"/>
              <a:t> </a:t>
            </a:r>
            <a:r>
              <a:rPr lang="de-DE" sz="1200" dirty="0" err="1"/>
              <a:t>dapibus</a:t>
            </a:r>
            <a:r>
              <a:rPr lang="de-DE" sz="1200" dirty="0"/>
              <a:t> </a:t>
            </a:r>
            <a:r>
              <a:rPr lang="de-DE" sz="1200" dirty="0" err="1"/>
              <a:t>diam</a:t>
            </a:r>
            <a:r>
              <a:rPr lang="de-DE" sz="1200" dirty="0"/>
              <a:t>, </a:t>
            </a:r>
            <a:r>
              <a:rPr lang="de-DE" sz="1200" dirty="0" err="1"/>
              <a:t>eget</a:t>
            </a:r>
            <a:r>
              <a:rPr lang="de-DE" sz="1200" dirty="0"/>
              <a:t> </a:t>
            </a:r>
            <a:r>
              <a:rPr lang="de-DE" sz="1200" dirty="0" err="1"/>
              <a:t>imperdiet</a:t>
            </a:r>
            <a:r>
              <a:rPr lang="de-DE" sz="1200" dirty="0"/>
              <a:t> </a:t>
            </a:r>
            <a:r>
              <a:rPr lang="de-DE" sz="1200" dirty="0" err="1"/>
              <a:t>arcu</a:t>
            </a:r>
            <a:r>
              <a:rPr lang="de-DE" sz="1200" dirty="0"/>
              <a:t> </a:t>
            </a:r>
            <a:r>
              <a:rPr lang="de-DE" sz="1200" dirty="0" err="1"/>
              <a:t>facilisis</a:t>
            </a:r>
            <a:r>
              <a:rPr lang="de-DE" sz="1200" dirty="0"/>
              <a:t> </a:t>
            </a:r>
            <a:r>
              <a:rPr lang="de-DE" sz="1200" dirty="0" err="1"/>
              <a:t>eu</a:t>
            </a:r>
            <a:r>
              <a:rPr lang="de-DE" sz="1200" dirty="0"/>
              <a:t>.</a:t>
            </a:r>
          </a:p>
          <a:p>
            <a:pPr marL="0" indent="0">
              <a:lnSpc>
                <a:spcPct val="130000"/>
              </a:lnSpc>
              <a:buNone/>
            </a:pPr>
            <a:endParaRPr lang="de-DE" sz="1200" dirty="0"/>
          </a:p>
          <a:p>
            <a:pPr marL="0" marR="0" lvl="0" indent="0" algn="l" defTabSz="685680" rtl="0" eaLnBrk="1" fontAlgn="auto" latinLnBrk="0" hangingPunct="1">
              <a:lnSpc>
                <a:spcPct val="100000"/>
              </a:lnSpc>
              <a:spcBef>
                <a:spcPts val="0"/>
              </a:spcBef>
              <a:spcAft>
                <a:spcPts val="0"/>
              </a:spcAft>
              <a:buClrTx/>
              <a:buSzTx/>
              <a:buFontTx/>
              <a:buNone/>
              <a:tabLst/>
              <a:defRPr/>
            </a:pPr>
            <a:r>
              <a:rPr lang="de-DE" sz="1200" b="1" dirty="0">
                <a:latin typeface="Arial" panose="020B0604020202020204" pitchFamily="34" charset="0"/>
                <a:cs typeface="Arial" panose="020B0604020202020204" pitchFamily="34" charset="0"/>
              </a:rPr>
              <a:t>CRAS VITAE LOREM LIBERO. SED CONVALLIS MI VEL ARCU HENDRERIT, QUIS SUSCIPIT TORTOR ALIQUET.</a:t>
            </a:r>
          </a:p>
        </p:txBody>
      </p:sp>
    </p:spTree>
    <p:extLst>
      <p:ext uri="{BB962C8B-B14F-4D97-AF65-F5344CB8AC3E}">
        <p14:creationId xmlns:p14="http://schemas.microsoft.com/office/powerpoint/2010/main" val="1260207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pic>
        <p:nvPicPr>
          <p:cNvPr id="3" name="Bildplatzhalter 7">
            <a:extLst>
              <a:ext uri="{FF2B5EF4-FFF2-40B4-BE49-F238E27FC236}">
                <a16:creationId xmlns:a16="http://schemas.microsoft.com/office/drawing/2014/main" id="{FD6FD93D-CD24-1640-9371-AB82706EB5D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341134" y="1622"/>
            <a:ext cx="3802866" cy="5146222"/>
          </a:xfrm>
          <a:prstGeom prst="rect">
            <a:avLst/>
          </a:prstGeom>
        </p:spPr>
      </p:pic>
      <p:grpSp>
        <p:nvGrpSpPr>
          <p:cNvPr id="4" name="Gruppieren 3">
            <a:extLst>
              <a:ext uri="{FF2B5EF4-FFF2-40B4-BE49-F238E27FC236}">
                <a16:creationId xmlns:a16="http://schemas.microsoft.com/office/drawing/2014/main" id="{5EB0DA3D-FB1B-E241-8FD8-D7FBF368774D}"/>
              </a:ext>
            </a:extLst>
          </p:cNvPr>
          <p:cNvGrpSpPr/>
          <p:nvPr userDrawn="1"/>
        </p:nvGrpSpPr>
        <p:grpSpPr>
          <a:xfrm>
            <a:off x="376654" y="0"/>
            <a:ext cx="1660966" cy="632170"/>
            <a:chOff x="7006776" y="3175"/>
            <a:chExt cx="1660966" cy="632170"/>
          </a:xfrm>
        </p:grpSpPr>
        <p:sp>
          <p:nvSpPr>
            <p:cNvPr id="5" name="Textfeld 4">
              <a:extLst>
                <a:ext uri="{FF2B5EF4-FFF2-40B4-BE49-F238E27FC236}">
                  <a16:creationId xmlns:a16="http://schemas.microsoft.com/office/drawing/2014/main" id="{894633DB-6F53-3540-9109-AA63A2AFD5B1}"/>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dirty="0"/>
            </a:p>
          </p:txBody>
        </p:sp>
        <p:pic>
          <p:nvPicPr>
            <p:cNvPr id="6" name="Picture 4" descr="Q:\Marketing_Intern\Nina\neue Logos\12_TRILUX_Logo_Sonne_mit_claim_neg_RGB.jpg">
              <a:extLst>
                <a:ext uri="{FF2B5EF4-FFF2-40B4-BE49-F238E27FC236}">
                  <a16:creationId xmlns:a16="http://schemas.microsoft.com/office/drawing/2014/main" id="{30FD3660-89C8-5E47-8538-9A49828B7C8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Textplatzhalter 2">
            <a:extLst>
              <a:ext uri="{FF2B5EF4-FFF2-40B4-BE49-F238E27FC236}">
                <a16:creationId xmlns:a16="http://schemas.microsoft.com/office/drawing/2014/main" id="{FE58257E-32F8-534E-9B53-EC67F69B97DC}"/>
              </a:ext>
            </a:extLst>
          </p:cNvPr>
          <p:cNvSpPr>
            <a:spLocks noGrp="1"/>
          </p:cNvSpPr>
          <p:nvPr>
            <p:ph type="body" sz="quarter" idx="13" hasCustomPrompt="1"/>
          </p:nvPr>
        </p:nvSpPr>
        <p:spPr>
          <a:xfrm>
            <a:off x="260531" y="3255537"/>
            <a:ext cx="4621960" cy="1412450"/>
          </a:xfrm>
          <a:prstGeom prst="rect">
            <a:avLst/>
          </a:prstGeom>
        </p:spPr>
        <p:txBody>
          <a:bodyPr/>
          <a:lstStyle>
            <a:lvl1pPr marL="0" indent="0">
              <a:buNone/>
              <a:defRPr/>
            </a:lvl1pPr>
          </a:lstStyle>
          <a:p>
            <a:r>
              <a:rPr lang="de-DE" sz="1200" dirty="0"/>
              <a:t>LOREM IPSUM</a:t>
            </a:r>
          </a:p>
        </p:txBody>
      </p:sp>
      <p:sp>
        <p:nvSpPr>
          <p:cNvPr id="11" name="Rechteck 10">
            <a:extLst>
              <a:ext uri="{FF2B5EF4-FFF2-40B4-BE49-F238E27FC236}">
                <a16:creationId xmlns:a16="http://schemas.microsoft.com/office/drawing/2014/main" id="{358E7E29-610C-9E46-8B6F-8E44168772FE}"/>
              </a:ext>
            </a:extLst>
          </p:cNvPr>
          <p:cNvSpPr/>
          <p:nvPr userDrawn="1"/>
        </p:nvSpPr>
        <p:spPr>
          <a:xfrm>
            <a:off x="381973" y="1902887"/>
            <a:ext cx="560288" cy="560288"/>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itel 12">
            <a:extLst>
              <a:ext uri="{FF2B5EF4-FFF2-40B4-BE49-F238E27FC236}">
                <a16:creationId xmlns:a16="http://schemas.microsoft.com/office/drawing/2014/main" id="{2E348494-6107-FC4D-9C50-94E7180F65D3}"/>
              </a:ext>
            </a:extLst>
          </p:cNvPr>
          <p:cNvSpPr>
            <a:spLocks noGrp="1"/>
          </p:cNvSpPr>
          <p:nvPr>
            <p:ph type="title" hasCustomPrompt="1"/>
          </p:nvPr>
        </p:nvSpPr>
        <p:spPr>
          <a:xfrm>
            <a:off x="260531" y="2529976"/>
            <a:ext cx="3929757" cy="465607"/>
          </a:xfrm>
          <a:prstGeom prst="rect">
            <a:avLst/>
          </a:prstGeom>
        </p:spPr>
        <p:txBody>
          <a:bodyPr/>
          <a:lstStyle>
            <a:lvl1pPr>
              <a:defRPr sz="2100" b="1" cap="all" baseline="0"/>
            </a:lvl1pPr>
          </a:lstStyle>
          <a:p>
            <a:r>
              <a:rPr lang="de-DE" dirty="0"/>
              <a:t>MASTERTITELFORMAT BEARBEITEN</a:t>
            </a:r>
          </a:p>
        </p:txBody>
      </p:sp>
      <p:pic>
        <p:nvPicPr>
          <p:cNvPr id="13" name="Grafik 12">
            <a:extLst>
              <a:ext uri="{FF2B5EF4-FFF2-40B4-BE49-F238E27FC236}">
                <a16:creationId xmlns:a16="http://schemas.microsoft.com/office/drawing/2014/main" id="{044569CD-330E-594F-8D90-BA7BE4C97024}"/>
              </a:ext>
            </a:extLst>
          </p:cNvPr>
          <p:cNvPicPr>
            <a:picLocks noChangeAspect="1"/>
          </p:cNvPicPr>
          <p:nvPr userDrawn="1"/>
        </p:nvPicPr>
        <p:blipFill>
          <a:blip r:embed="rId4"/>
          <a:stretch>
            <a:fillRect/>
          </a:stretch>
        </p:blipFill>
        <p:spPr>
          <a:xfrm>
            <a:off x="516067" y="2043331"/>
            <a:ext cx="292100" cy="279400"/>
          </a:xfrm>
          <a:prstGeom prst="rect">
            <a:avLst/>
          </a:prstGeom>
        </p:spPr>
      </p:pic>
    </p:spTree>
    <p:extLst>
      <p:ext uri="{BB962C8B-B14F-4D97-AF65-F5344CB8AC3E}">
        <p14:creationId xmlns:p14="http://schemas.microsoft.com/office/powerpoint/2010/main" val="35818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tro / list and Navigation">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201D3EC-F618-6B4F-9416-6A8E7C6B69D6}"/>
              </a:ext>
            </a:extLst>
          </p:cNvPr>
          <p:cNvSpPr/>
          <p:nvPr userDrawn="1"/>
        </p:nvSpPr>
        <p:spPr>
          <a:xfrm>
            <a:off x="376478" y="3620761"/>
            <a:ext cx="1141686" cy="1125133"/>
          </a:xfrm>
          <a:prstGeom prst="rect">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3">
            <a:extLst>
              <a:ext uri="{FF2B5EF4-FFF2-40B4-BE49-F238E27FC236}">
                <a16:creationId xmlns:a16="http://schemas.microsoft.com/office/drawing/2014/main" id="{A6BA63F6-02B8-7940-99F7-8D76DAEF7AC2}"/>
              </a:ext>
            </a:extLst>
          </p:cNvPr>
          <p:cNvSpPr/>
          <p:nvPr userDrawn="1"/>
        </p:nvSpPr>
        <p:spPr>
          <a:xfrm>
            <a:off x="1601595" y="4533842"/>
            <a:ext cx="1132183" cy="2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6" name="Gruppieren 5">
            <a:extLst>
              <a:ext uri="{FF2B5EF4-FFF2-40B4-BE49-F238E27FC236}">
                <a16:creationId xmlns:a16="http://schemas.microsoft.com/office/drawing/2014/main" id="{61EEEADC-45CB-7940-9E69-07D92B4D250F}"/>
              </a:ext>
            </a:extLst>
          </p:cNvPr>
          <p:cNvGrpSpPr/>
          <p:nvPr userDrawn="1"/>
        </p:nvGrpSpPr>
        <p:grpSpPr>
          <a:xfrm>
            <a:off x="376654" y="0"/>
            <a:ext cx="1660966" cy="632170"/>
            <a:chOff x="7006776" y="3175"/>
            <a:chExt cx="1660966" cy="632170"/>
          </a:xfrm>
        </p:grpSpPr>
        <p:sp>
          <p:nvSpPr>
            <p:cNvPr id="7" name="Textfeld 6">
              <a:extLst>
                <a:ext uri="{FF2B5EF4-FFF2-40B4-BE49-F238E27FC236}">
                  <a16:creationId xmlns:a16="http://schemas.microsoft.com/office/drawing/2014/main" id="{A82F595D-7F77-6E4D-B42A-89DD4A44FFDE}"/>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dirty="0"/>
            </a:p>
          </p:txBody>
        </p:sp>
        <p:pic>
          <p:nvPicPr>
            <p:cNvPr id="8" name="Picture 4" descr="Q:\Marketing_Intern\Nina\neue Logos\12_TRILUX_Logo_Sonne_mit_claim_neg_RGB.jpg">
              <a:extLst>
                <a:ext uri="{FF2B5EF4-FFF2-40B4-BE49-F238E27FC236}">
                  <a16:creationId xmlns:a16="http://schemas.microsoft.com/office/drawing/2014/main" id="{43D58B5C-35C8-1447-A14F-2F84D178FE9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9" name="Rechteck 8">
            <a:extLst>
              <a:ext uri="{FF2B5EF4-FFF2-40B4-BE49-F238E27FC236}">
                <a16:creationId xmlns:a16="http://schemas.microsoft.com/office/drawing/2014/main" id="{BC0DFBD0-482D-CD4E-8953-C0FD3CDDABAB}"/>
              </a:ext>
            </a:extLst>
          </p:cNvPr>
          <p:cNvSpPr/>
          <p:nvPr userDrawn="1"/>
        </p:nvSpPr>
        <p:spPr>
          <a:xfrm>
            <a:off x="376654" y="4533300"/>
            <a:ext cx="1132183" cy="2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Bildplatzhalter 36">
            <a:extLst>
              <a:ext uri="{FF2B5EF4-FFF2-40B4-BE49-F238E27FC236}">
                <a16:creationId xmlns:a16="http://schemas.microsoft.com/office/drawing/2014/main" id="{1331B998-AC64-5B49-B19A-CCB1D90EA688}"/>
              </a:ext>
            </a:extLst>
          </p:cNvPr>
          <p:cNvSpPr>
            <a:spLocks noGrp="1"/>
          </p:cNvSpPr>
          <p:nvPr>
            <p:ph type="pic" sz="quarter" idx="10"/>
          </p:nvPr>
        </p:nvSpPr>
        <p:spPr>
          <a:xfrm>
            <a:off x="272578" y="3618049"/>
            <a:ext cx="1131450" cy="915252"/>
          </a:xfrm>
          <a:prstGeom prst="rect">
            <a:avLst/>
          </a:prstGeom>
          <a:ln>
            <a:noFill/>
          </a:ln>
        </p:spPr>
        <p:txBody>
          <a:bodyPr/>
          <a:lstStyle>
            <a:lvl1pPr>
              <a:defRPr sz="1000" baseline="0"/>
            </a:lvl1pPr>
          </a:lstStyle>
          <a:p>
            <a:r>
              <a:rPr lang="de-DE" sz="1000" baseline="0" dirty="0"/>
              <a:t>Bild</a:t>
            </a:r>
            <a:endParaRPr lang="de-DE" dirty="0"/>
          </a:p>
        </p:txBody>
      </p:sp>
      <p:sp>
        <p:nvSpPr>
          <p:cNvPr id="11" name="Textplatzhalter 55">
            <a:extLst>
              <a:ext uri="{FF2B5EF4-FFF2-40B4-BE49-F238E27FC236}">
                <a16:creationId xmlns:a16="http://schemas.microsoft.com/office/drawing/2014/main" id="{316FB695-54B7-E046-B330-D84C8B259E26}"/>
              </a:ext>
            </a:extLst>
          </p:cNvPr>
          <p:cNvSpPr>
            <a:spLocks noGrp="1"/>
          </p:cNvSpPr>
          <p:nvPr>
            <p:ph type="body" sz="quarter" idx="11" hasCustomPrompt="1"/>
          </p:nvPr>
        </p:nvSpPr>
        <p:spPr>
          <a:xfrm>
            <a:off x="272578" y="4565396"/>
            <a:ext cx="1141686" cy="180498"/>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b="1">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dirty="0"/>
              <a:t>LOREM IPSUM</a:t>
            </a:r>
          </a:p>
        </p:txBody>
      </p:sp>
      <p:sp>
        <p:nvSpPr>
          <p:cNvPr id="12" name="Rechteck 11">
            <a:extLst>
              <a:ext uri="{FF2B5EF4-FFF2-40B4-BE49-F238E27FC236}">
                <a16:creationId xmlns:a16="http://schemas.microsoft.com/office/drawing/2014/main" id="{59806ECB-8A4B-4C42-B099-1A3FD25C67DE}"/>
              </a:ext>
            </a:extLst>
          </p:cNvPr>
          <p:cNvSpPr/>
          <p:nvPr userDrawn="1"/>
        </p:nvSpPr>
        <p:spPr>
          <a:xfrm>
            <a:off x="1586365" y="3620761"/>
            <a:ext cx="1141686" cy="1125133"/>
          </a:xfrm>
          <a:prstGeom prst="rect">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81D49BD6-4E65-D14B-B5A2-B260D63B493B}"/>
              </a:ext>
            </a:extLst>
          </p:cNvPr>
          <p:cNvSpPr/>
          <p:nvPr userDrawn="1"/>
        </p:nvSpPr>
        <p:spPr>
          <a:xfrm>
            <a:off x="1586541" y="4533300"/>
            <a:ext cx="1132183" cy="2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platzhalter 55">
            <a:extLst>
              <a:ext uri="{FF2B5EF4-FFF2-40B4-BE49-F238E27FC236}">
                <a16:creationId xmlns:a16="http://schemas.microsoft.com/office/drawing/2014/main" id="{6FBE8FC8-A9EA-3C47-857E-F519122C5AEB}"/>
              </a:ext>
            </a:extLst>
          </p:cNvPr>
          <p:cNvSpPr>
            <a:spLocks noGrp="1"/>
          </p:cNvSpPr>
          <p:nvPr>
            <p:ph type="body" sz="quarter" idx="13" hasCustomPrompt="1"/>
          </p:nvPr>
        </p:nvSpPr>
        <p:spPr>
          <a:xfrm>
            <a:off x="1482465" y="4565396"/>
            <a:ext cx="1141686" cy="180498"/>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b="1">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dirty="0"/>
              <a:t>LOREM IPSUM</a:t>
            </a:r>
          </a:p>
        </p:txBody>
      </p:sp>
      <p:sp>
        <p:nvSpPr>
          <p:cNvPr id="16" name="Rechteck 15">
            <a:extLst>
              <a:ext uri="{FF2B5EF4-FFF2-40B4-BE49-F238E27FC236}">
                <a16:creationId xmlns:a16="http://schemas.microsoft.com/office/drawing/2014/main" id="{E326EB9A-AFB4-B244-8B72-60EF5F0CFC4B}"/>
              </a:ext>
            </a:extLst>
          </p:cNvPr>
          <p:cNvSpPr/>
          <p:nvPr userDrawn="1"/>
        </p:nvSpPr>
        <p:spPr>
          <a:xfrm>
            <a:off x="4032338" y="3620761"/>
            <a:ext cx="1141686" cy="1125133"/>
          </a:xfrm>
          <a:prstGeom prst="rect">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606EDE4D-773E-5040-B96F-74A3C399D3BA}"/>
              </a:ext>
            </a:extLst>
          </p:cNvPr>
          <p:cNvSpPr/>
          <p:nvPr userDrawn="1"/>
        </p:nvSpPr>
        <p:spPr>
          <a:xfrm>
            <a:off x="3928614" y="4533300"/>
            <a:ext cx="1132183" cy="2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platzhalter 55">
            <a:extLst>
              <a:ext uri="{FF2B5EF4-FFF2-40B4-BE49-F238E27FC236}">
                <a16:creationId xmlns:a16="http://schemas.microsoft.com/office/drawing/2014/main" id="{56A5822C-9C8D-D54B-B78E-541D2ECB8141}"/>
              </a:ext>
            </a:extLst>
          </p:cNvPr>
          <p:cNvSpPr>
            <a:spLocks noGrp="1"/>
          </p:cNvSpPr>
          <p:nvPr>
            <p:ph type="body" sz="quarter" idx="15" hasCustomPrompt="1"/>
          </p:nvPr>
        </p:nvSpPr>
        <p:spPr>
          <a:xfrm>
            <a:off x="4032338" y="4565396"/>
            <a:ext cx="1141686" cy="180498"/>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b="1">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dirty="0"/>
              <a:t>LOREM IPSUM</a:t>
            </a:r>
          </a:p>
        </p:txBody>
      </p:sp>
      <p:sp>
        <p:nvSpPr>
          <p:cNvPr id="20" name="Rechteck 19">
            <a:extLst>
              <a:ext uri="{FF2B5EF4-FFF2-40B4-BE49-F238E27FC236}">
                <a16:creationId xmlns:a16="http://schemas.microsoft.com/office/drawing/2014/main" id="{F144E42D-8BB6-2441-8C4B-25EE87F2DE49}"/>
              </a:ext>
            </a:extLst>
          </p:cNvPr>
          <p:cNvSpPr/>
          <p:nvPr userDrawn="1"/>
        </p:nvSpPr>
        <p:spPr>
          <a:xfrm>
            <a:off x="2803268" y="3620761"/>
            <a:ext cx="1141686" cy="1125133"/>
          </a:xfrm>
          <a:prstGeom prst="rect">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9928F00F-B4E0-E94C-8BC3-F07D43977542}"/>
              </a:ext>
            </a:extLst>
          </p:cNvPr>
          <p:cNvSpPr/>
          <p:nvPr userDrawn="1"/>
        </p:nvSpPr>
        <p:spPr>
          <a:xfrm>
            <a:off x="2699544" y="4533300"/>
            <a:ext cx="1132183" cy="2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Textplatzhalter 55">
            <a:extLst>
              <a:ext uri="{FF2B5EF4-FFF2-40B4-BE49-F238E27FC236}">
                <a16:creationId xmlns:a16="http://schemas.microsoft.com/office/drawing/2014/main" id="{DC3663C1-FA46-1C4C-917F-004FC705ED87}"/>
              </a:ext>
            </a:extLst>
          </p:cNvPr>
          <p:cNvSpPr>
            <a:spLocks noGrp="1"/>
          </p:cNvSpPr>
          <p:nvPr>
            <p:ph type="body" sz="quarter" idx="17" hasCustomPrompt="1"/>
          </p:nvPr>
        </p:nvSpPr>
        <p:spPr>
          <a:xfrm>
            <a:off x="2803268" y="4565396"/>
            <a:ext cx="1141686" cy="180498"/>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b="1">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dirty="0"/>
              <a:t>LOREM IPSUM</a:t>
            </a:r>
          </a:p>
        </p:txBody>
      </p:sp>
      <p:sp>
        <p:nvSpPr>
          <p:cNvPr id="25" name="Bildplatzhalter 79">
            <a:extLst>
              <a:ext uri="{FF2B5EF4-FFF2-40B4-BE49-F238E27FC236}">
                <a16:creationId xmlns:a16="http://schemas.microsoft.com/office/drawing/2014/main" id="{73D9792D-430B-9F45-B794-8DD584668F8E}"/>
              </a:ext>
            </a:extLst>
          </p:cNvPr>
          <p:cNvSpPr>
            <a:spLocks noGrp="1"/>
          </p:cNvSpPr>
          <p:nvPr>
            <p:ph type="pic" sz="quarter" idx="18"/>
          </p:nvPr>
        </p:nvSpPr>
        <p:spPr>
          <a:xfrm>
            <a:off x="5343525" y="0"/>
            <a:ext cx="3800475" cy="5145088"/>
          </a:xfrm>
          <a:prstGeom prst="rect">
            <a:avLst/>
          </a:prstGeom>
        </p:spPr>
        <p:txBody>
          <a:bodyPr/>
          <a:lstStyle/>
          <a:p>
            <a:endParaRPr lang="de-DE" dirty="0"/>
          </a:p>
        </p:txBody>
      </p:sp>
      <p:sp>
        <p:nvSpPr>
          <p:cNvPr id="29" name="Titel 28">
            <a:extLst>
              <a:ext uri="{FF2B5EF4-FFF2-40B4-BE49-F238E27FC236}">
                <a16:creationId xmlns:a16="http://schemas.microsoft.com/office/drawing/2014/main" id="{99102B4D-0F48-9B4C-9D48-AD1CA9007552}"/>
              </a:ext>
            </a:extLst>
          </p:cNvPr>
          <p:cNvSpPr>
            <a:spLocks noGrp="1"/>
          </p:cNvSpPr>
          <p:nvPr>
            <p:ph type="title" hasCustomPrompt="1"/>
          </p:nvPr>
        </p:nvSpPr>
        <p:spPr>
          <a:xfrm>
            <a:off x="272577" y="886913"/>
            <a:ext cx="4807003" cy="610992"/>
          </a:xfrm>
          <a:prstGeom prst="rect">
            <a:avLst/>
          </a:prstGeom>
        </p:spPr>
        <p:txBody>
          <a:bodyPr/>
          <a:lstStyle>
            <a:lvl1pPr>
              <a:defRPr sz="2100" b="1" cap="all" baseline="0"/>
            </a:lvl1pPr>
          </a:lstStyle>
          <a:p>
            <a:r>
              <a:rPr lang="de-DE" dirty="0"/>
              <a:t>MASTERTITELFORMAT BEARBEITEN</a:t>
            </a:r>
          </a:p>
        </p:txBody>
      </p:sp>
      <p:sp>
        <p:nvSpPr>
          <p:cNvPr id="31" name="Textplatzhalter 4">
            <a:extLst>
              <a:ext uri="{FF2B5EF4-FFF2-40B4-BE49-F238E27FC236}">
                <a16:creationId xmlns:a16="http://schemas.microsoft.com/office/drawing/2014/main" id="{181FFE66-F29C-614B-AFE7-B1B6A341FA1D}"/>
              </a:ext>
            </a:extLst>
          </p:cNvPr>
          <p:cNvSpPr>
            <a:spLocks noGrp="1"/>
          </p:cNvSpPr>
          <p:nvPr>
            <p:ph type="body" sz="quarter" idx="19" hasCustomPrompt="1"/>
          </p:nvPr>
        </p:nvSpPr>
        <p:spPr>
          <a:xfrm>
            <a:off x="276750" y="1561103"/>
            <a:ext cx="4783138" cy="1961030"/>
          </a:xfrm>
          <a:prstGeom prst="rect">
            <a:avLst/>
          </a:prstGeom>
        </p:spPr>
        <p:txBody>
          <a:bodyPr/>
          <a:lstStyle>
            <a:lvl1pPr marL="0" marR="0" indent="0" algn="l" defTabSz="685680" rtl="0" eaLnBrk="1" fontAlgn="auto" latinLnBrk="0" hangingPunct="1">
              <a:lnSpc>
                <a:spcPct val="100000"/>
              </a:lnSpc>
              <a:spcBef>
                <a:spcPts val="0"/>
              </a:spcBef>
              <a:spcAft>
                <a:spcPts val="0"/>
              </a:spcAft>
              <a:buClrTx/>
              <a:buSzTx/>
              <a:buFontTx/>
              <a:buNone/>
              <a:tabLst/>
              <a:defRPr sz="1200" baseline="0"/>
            </a:lvl1pPr>
          </a:lstStyle>
          <a:p>
            <a:pPr marL="0" indent="0">
              <a:lnSpc>
                <a:spcPct val="130000"/>
              </a:lnSpc>
              <a:buNone/>
            </a:pPr>
            <a:r>
              <a:rPr lang="de-DE" sz="1200" dirty="0" err="1"/>
              <a:t>Fusce</a:t>
            </a:r>
            <a:r>
              <a:rPr lang="de-DE" sz="1200" dirty="0"/>
              <a:t> ante </a:t>
            </a:r>
            <a:r>
              <a:rPr lang="de-DE" sz="1200" dirty="0" err="1"/>
              <a:t>lorem</a:t>
            </a:r>
            <a:r>
              <a:rPr lang="de-DE" sz="1200" dirty="0"/>
              <a:t>, </a:t>
            </a:r>
            <a:r>
              <a:rPr lang="de-DE" sz="1200" dirty="0" err="1"/>
              <a:t>volutpat</a:t>
            </a:r>
            <a:r>
              <a:rPr lang="de-DE" sz="1200" dirty="0"/>
              <a:t> </a:t>
            </a:r>
            <a:r>
              <a:rPr lang="de-DE" sz="1200" dirty="0" err="1"/>
              <a:t>sed</a:t>
            </a:r>
            <a:r>
              <a:rPr lang="de-DE" sz="1200" dirty="0"/>
              <a:t> </a:t>
            </a:r>
            <a:r>
              <a:rPr lang="de-DE" sz="1200" dirty="0" err="1"/>
              <a:t>lacus</a:t>
            </a:r>
            <a:r>
              <a:rPr lang="de-DE" sz="1200" dirty="0"/>
              <a:t> non, </a:t>
            </a:r>
            <a:r>
              <a:rPr lang="de-DE" sz="1200" dirty="0" err="1"/>
              <a:t>euismod</a:t>
            </a:r>
            <a:r>
              <a:rPr lang="de-DE" sz="1200" dirty="0"/>
              <a:t> </a:t>
            </a:r>
            <a:r>
              <a:rPr lang="de-DE" sz="1200" dirty="0" err="1"/>
              <a:t>ornare</a:t>
            </a:r>
            <a:r>
              <a:rPr lang="de-DE" sz="1200" dirty="0"/>
              <a:t> </a:t>
            </a:r>
            <a:r>
              <a:rPr lang="de-DE" sz="1200" dirty="0" err="1"/>
              <a:t>sapien</a:t>
            </a:r>
            <a:r>
              <a:rPr lang="de-DE" sz="1200" dirty="0"/>
              <a:t>. </a:t>
            </a:r>
            <a:r>
              <a:rPr lang="de-DE" sz="1200" dirty="0" err="1"/>
              <a:t>Cras</a:t>
            </a:r>
            <a:r>
              <a:rPr lang="de-DE" sz="1200" dirty="0"/>
              <a:t> </a:t>
            </a:r>
            <a:r>
              <a:rPr lang="de-DE" sz="1200" dirty="0" err="1"/>
              <a:t>eleifend</a:t>
            </a:r>
            <a:r>
              <a:rPr lang="de-DE" sz="1200" dirty="0"/>
              <a:t> </a:t>
            </a:r>
            <a:r>
              <a:rPr lang="de-DE" sz="1200" dirty="0" err="1"/>
              <a:t>efficitur</a:t>
            </a:r>
            <a:r>
              <a:rPr lang="de-DE" sz="1200" dirty="0"/>
              <a:t> </a:t>
            </a:r>
            <a:r>
              <a:rPr lang="de-DE" sz="1200" dirty="0" err="1"/>
              <a:t>dui</a:t>
            </a:r>
            <a:r>
              <a:rPr lang="de-DE" sz="1200" dirty="0"/>
              <a:t> in </a:t>
            </a:r>
            <a:r>
              <a:rPr lang="de-DE" sz="1200" dirty="0" err="1"/>
              <a:t>aliquet</a:t>
            </a:r>
            <a:r>
              <a:rPr lang="de-DE" sz="1200" dirty="0"/>
              <a:t>. Duis </a:t>
            </a:r>
            <a:r>
              <a:rPr lang="de-DE" sz="1200" dirty="0" err="1"/>
              <a:t>mattis</a:t>
            </a:r>
            <a:r>
              <a:rPr lang="de-DE" sz="1200" dirty="0"/>
              <a:t> </a:t>
            </a:r>
            <a:r>
              <a:rPr lang="de-DE" sz="1200" dirty="0" err="1"/>
              <a:t>justo</a:t>
            </a:r>
            <a:r>
              <a:rPr lang="de-DE" sz="1200" dirty="0"/>
              <a:t> </a:t>
            </a:r>
            <a:r>
              <a:rPr lang="de-DE" sz="1200" dirty="0" err="1"/>
              <a:t>laoreet</a:t>
            </a:r>
            <a:r>
              <a:rPr lang="de-DE" sz="1200" dirty="0"/>
              <a:t> </a:t>
            </a:r>
            <a:r>
              <a:rPr lang="de-DE" sz="1200" dirty="0" err="1"/>
              <a:t>viverra</a:t>
            </a:r>
            <a:r>
              <a:rPr lang="de-DE" sz="1200" dirty="0"/>
              <a:t> </a:t>
            </a:r>
            <a:r>
              <a:rPr lang="de-DE" sz="1200" dirty="0" err="1"/>
              <a:t>tempus</a:t>
            </a:r>
            <a:r>
              <a:rPr lang="de-DE" sz="1200" dirty="0"/>
              <a:t>. </a:t>
            </a:r>
            <a:r>
              <a:rPr lang="de-DE" sz="1200" dirty="0" err="1"/>
              <a:t>Etiam</a:t>
            </a:r>
            <a:r>
              <a:rPr lang="de-DE" sz="1200" dirty="0"/>
              <a:t> </a:t>
            </a:r>
            <a:r>
              <a:rPr lang="de-DE" sz="1200" dirty="0" err="1"/>
              <a:t>tempor</a:t>
            </a:r>
            <a:r>
              <a:rPr lang="de-DE" sz="1200" dirty="0"/>
              <a:t> </a:t>
            </a:r>
            <a:r>
              <a:rPr lang="de-DE" sz="1200" dirty="0" err="1"/>
              <a:t>neque</a:t>
            </a:r>
            <a:r>
              <a:rPr lang="de-DE" sz="1200" dirty="0"/>
              <a:t> </a:t>
            </a:r>
            <a:r>
              <a:rPr lang="de-DE" sz="1200" dirty="0" err="1"/>
              <a:t>turpis</a:t>
            </a:r>
            <a:r>
              <a:rPr lang="de-DE" sz="1200" dirty="0"/>
              <a:t>, a </a:t>
            </a:r>
            <a:r>
              <a:rPr lang="de-DE" sz="1200" dirty="0" err="1"/>
              <a:t>sollicitudin</a:t>
            </a:r>
            <a:r>
              <a:rPr lang="de-DE" sz="1200" dirty="0"/>
              <a:t> </a:t>
            </a:r>
            <a:r>
              <a:rPr lang="de-DE" sz="1200" dirty="0" err="1"/>
              <a:t>arcu</a:t>
            </a:r>
            <a:r>
              <a:rPr lang="de-DE" sz="1200" dirty="0"/>
              <a:t> </a:t>
            </a:r>
            <a:r>
              <a:rPr lang="de-DE" sz="1200" dirty="0" err="1"/>
              <a:t>mollis</a:t>
            </a:r>
            <a:r>
              <a:rPr lang="de-DE" sz="1200" dirty="0"/>
              <a:t> in. Morbi </a:t>
            </a:r>
            <a:r>
              <a:rPr lang="de-DE" sz="1200" dirty="0" err="1"/>
              <a:t>placerat</a:t>
            </a:r>
            <a:r>
              <a:rPr lang="de-DE" sz="1200" dirty="0"/>
              <a:t> </a:t>
            </a:r>
            <a:r>
              <a:rPr lang="de-DE" sz="1200" dirty="0" err="1"/>
              <a:t>vitae</a:t>
            </a:r>
            <a:r>
              <a:rPr lang="de-DE" sz="1200" dirty="0"/>
              <a:t> </a:t>
            </a:r>
            <a:r>
              <a:rPr lang="de-DE" sz="1200" dirty="0" err="1"/>
              <a:t>urna</a:t>
            </a:r>
            <a:r>
              <a:rPr lang="de-DE" sz="1200" dirty="0"/>
              <a:t> </a:t>
            </a:r>
            <a:r>
              <a:rPr lang="de-DE" sz="1200" dirty="0" err="1"/>
              <a:t>id</a:t>
            </a:r>
            <a:r>
              <a:rPr lang="de-DE" sz="1200" dirty="0"/>
              <a:t> </a:t>
            </a:r>
            <a:r>
              <a:rPr lang="de-DE" sz="1200" dirty="0" err="1"/>
              <a:t>sagittis</a:t>
            </a:r>
            <a:r>
              <a:rPr lang="de-DE" sz="1200" dirty="0"/>
              <a:t>. </a:t>
            </a:r>
            <a:r>
              <a:rPr lang="de-DE" sz="1200" dirty="0" err="1"/>
              <a:t>Quisque</a:t>
            </a:r>
            <a:r>
              <a:rPr lang="de-DE" sz="1200" dirty="0"/>
              <a:t> </a:t>
            </a:r>
            <a:r>
              <a:rPr lang="de-DE" sz="1200" dirty="0" err="1"/>
              <a:t>congue</a:t>
            </a:r>
            <a:r>
              <a:rPr lang="de-DE" sz="1200" dirty="0"/>
              <a:t> </a:t>
            </a:r>
            <a:r>
              <a:rPr lang="de-DE" sz="1200" dirty="0" err="1"/>
              <a:t>dapibus</a:t>
            </a:r>
            <a:r>
              <a:rPr lang="de-DE" sz="1200" dirty="0"/>
              <a:t> </a:t>
            </a:r>
            <a:r>
              <a:rPr lang="de-DE" sz="1200" dirty="0" err="1"/>
              <a:t>diam</a:t>
            </a:r>
            <a:r>
              <a:rPr lang="de-DE" sz="1200" dirty="0"/>
              <a:t>, </a:t>
            </a:r>
            <a:r>
              <a:rPr lang="de-DE" sz="1200" dirty="0" err="1"/>
              <a:t>eget</a:t>
            </a:r>
            <a:r>
              <a:rPr lang="de-DE" sz="1200" dirty="0"/>
              <a:t> </a:t>
            </a:r>
            <a:r>
              <a:rPr lang="de-DE" sz="1200" dirty="0" err="1"/>
              <a:t>imperdiet</a:t>
            </a:r>
            <a:r>
              <a:rPr lang="de-DE" sz="1200" dirty="0"/>
              <a:t> </a:t>
            </a:r>
            <a:r>
              <a:rPr lang="de-DE" sz="1200" dirty="0" err="1"/>
              <a:t>arcu</a:t>
            </a:r>
            <a:r>
              <a:rPr lang="de-DE" sz="1200" dirty="0"/>
              <a:t> </a:t>
            </a:r>
            <a:r>
              <a:rPr lang="de-DE" sz="1200" dirty="0" err="1"/>
              <a:t>facilisis</a:t>
            </a:r>
            <a:r>
              <a:rPr lang="de-DE" sz="1200" dirty="0"/>
              <a:t> </a:t>
            </a:r>
            <a:r>
              <a:rPr lang="de-DE" sz="1200" dirty="0" err="1"/>
              <a:t>eu</a:t>
            </a:r>
            <a:r>
              <a:rPr lang="de-DE" sz="1200" dirty="0"/>
              <a:t>.</a:t>
            </a:r>
          </a:p>
          <a:p>
            <a:pPr marL="0" indent="0">
              <a:lnSpc>
                <a:spcPct val="130000"/>
              </a:lnSpc>
              <a:buNone/>
            </a:pPr>
            <a:endParaRPr lang="de-DE" sz="1200" dirty="0"/>
          </a:p>
          <a:p>
            <a:pPr marL="0" marR="0" lvl="0" indent="0" algn="l" defTabSz="685680" rtl="0" eaLnBrk="1" fontAlgn="auto" latinLnBrk="0" hangingPunct="1">
              <a:lnSpc>
                <a:spcPct val="100000"/>
              </a:lnSpc>
              <a:spcBef>
                <a:spcPts val="0"/>
              </a:spcBef>
              <a:spcAft>
                <a:spcPts val="0"/>
              </a:spcAft>
              <a:buClrTx/>
              <a:buSzTx/>
              <a:buFontTx/>
              <a:buNone/>
              <a:tabLst/>
              <a:defRPr/>
            </a:pPr>
            <a:r>
              <a:rPr lang="de-DE" sz="1200" b="1" dirty="0">
                <a:latin typeface="Arial" panose="020B0604020202020204" pitchFamily="34" charset="0"/>
                <a:cs typeface="Arial" panose="020B0604020202020204" pitchFamily="34" charset="0"/>
              </a:rPr>
              <a:t>CRAS VITAE LOREM LIBERO. SED CONVALLIS MI VEL ARCU HENDRERIT, QUIS SUSCIPIT TORTOR ALIQUET.</a:t>
            </a:r>
          </a:p>
        </p:txBody>
      </p:sp>
      <p:sp>
        <p:nvSpPr>
          <p:cNvPr id="33" name="Bildplatzhalter 36">
            <a:extLst>
              <a:ext uri="{FF2B5EF4-FFF2-40B4-BE49-F238E27FC236}">
                <a16:creationId xmlns:a16="http://schemas.microsoft.com/office/drawing/2014/main" id="{A87540CD-4C0A-9341-BD4F-D8E58AD9BD2B}"/>
              </a:ext>
            </a:extLst>
          </p:cNvPr>
          <p:cNvSpPr>
            <a:spLocks noGrp="1"/>
          </p:cNvSpPr>
          <p:nvPr>
            <p:ph type="pic" sz="quarter" idx="20"/>
          </p:nvPr>
        </p:nvSpPr>
        <p:spPr>
          <a:xfrm>
            <a:off x="1485005" y="3618049"/>
            <a:ext cx="1131450" cy="915252"/>
          </a:xfrm>
          <a:prstGeom prst="rect">
            <a:avLst/>
          </a:prstGeom>
          <a:ln>
            <a:noFill/>
          </a:ln>
        </p:spPr>
        <p:txBody>
          <a:bodyPr/>
          <a:lstStyle>
            <a:lvl1pPr>
              <a:defRPr sz="1000" baseline="0"/>
            </a:lvl1pPr>
          </a:lstStyle>
          <a:p>
            <a:r>
              <a:rPr lang="de-DE" sz="1000" baseline="0" dirty="0"/>
              <a:t>Bild</a:t>
            </a:r>
            <a:endParaRPr lang="de-DE" dirty="0"/>
          </a:p>
        </p:txBody>
      </p:sp>
      <p:sp>
        <p:nvSpPr>
          <p:cNvPr id="35" name="Bildplatzhalter 36">
            <a:extLst>
              <a:ext uri="{FF2B5EF4-FFF2-40B4-BE49-F238E27FC236}">
                <a16:creationId xmlns:a16="http://schemas.microsoft.com/office/drawing/2014/main" id="{3A1FCFC6-07FD-DB4F-932E-3A4A8045EAD1}"/>
              </a:ext>
            </a:extLst>
          </p:cNvPr>
          <p:cNvSpPr>
            <a:spLocks noGrp="1"/>
          </p:cNvSpPr>
          <p:nvPr>
            <p:ph type="pic" sz="quarter" idx="21"/>
          </p:nvPr>
        </p:nvSpPr>
        <p:spPr>
          <a:xfrm>
            <a:off x="2697432" y="3618049"/>
            <a:ext cx="1131450" cy="915252"/>
          </a:xfrm>
          <a:prstGeom prst="rect">
            <a:avLst/>
          </a:prstGeom>
          <a:ln>
            <a:noFill/>
          </a:ln>
        </p:spPr>
        <p:txBody>
          <a:bodyPr/>
          <a:lstStyle>
            <a:lvl1pPr>
              <a:defRPr sz="1000" baseline="0"/>
            </a:lvl1pPr>
          </a:lstStyle>
          <a:p>
            <a:r>
              <a:rPr lang="de-DE" sz="1000" baseline="0" dirty="0"/>
              <a:t>Bild</a:t>
            </a:r>
            <a:endParaRPr lang="de-DE" dirty="0"/>
          </a:p>
        </p:txBody>
      </p:sp>
      <p:sp>
        <p:nvSpPr>
          <p:cNvPr id="37" name="Bildplatzhalter 36">
            <a:extLst>
              <a:ext uri="{FF2B5EF4-FFF2-40B4-BE49-F238E27FC236}">
                <a16:creationId xmlns:a16="http://schemas.microsoft.com/office/drawing/2014/main" id="{2CFB1CE0-A5AD-6C48-92AA-7B75827447DD}"/>
              </a:ext>
            </a:extLst>
          </p:cNvPr>
          <p:cNvSpPr>
            <a:spLocks noGrp="1"/>
          </p:cNvSpPr>
          <p:nvPr>
            <p:ph type="pic" sz="quarter" idx="22"/>
          </p:nvPr>
        </p:nvSpPr>
        <p:spPr>
          <a:xfrm>
            <a:off x="3936952" y="3618049"/>
            <a:ext cx="1131450" cy="915252"/>
          </a:xfrm>
          <a:prstGeom prst="rect">
            <a:avLst/>
          </a:prstGeom>
          <a:ln>
            <a:noFill/>
          </a:ln>
        </p:spPr>
        <p:txBody>
          <a:bodyPr/>
          <a:lstStyle>
            <a:lvl1pPr>
              <a:defRPr sz="1000" baseline="0"/>
            </a:lvl1pPr>
          </a:lstStyle>
          <a:p>
            <a:r>
              <a:rPr lang="de-DE" sz="1000" baseline="0" dirty="0"/>
              <a:t>Bild</a:t>
            </a:r>
            <a:endParaRPr lang="de-DE" dirty="0"/>
          </a:p>
        </p:txBody>
      </p:sp>
    </p:spTree>
    <p:extLst>
      <p:ext uri="{BB962C8B-B14F-4D97-AF65-F5344CB8AC3E}">
        <p14:creationId xmlns:p14="http://schemas.microsoft.com/office/powerpoint/2010/main" val="32644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466463"/>
      </p:ext>
    </p:extLst>
  </p:cSld>
  <p:clrMap bg1="lt1" tx1="dk1" bg2="lt2" tx2="dk2" accent1="accent1" accent2="accent2" accent3="accent3" accent4="accent4" accent5="accent5" accent6="accent6" hlink="hlink" folHlink="folHlink"/>
  <p:sldLayoutIdLst>
    <p:sldLayoutId id="2147483684" r:id="rId1"/>
    <p:sldLayoutId id="2147483697" r:id="rId2"/>
    <p:sldLayoutId id="2147483696" r:id="rId3"/>
    <p:sldLayoutId id="2147483702" r:id="rId4"/>
    <p:sldLayoutId id="2147483694" r:id="rId5"/>
    <p:sldLayoutId id="2147483698" r:id="rId6"/>
    <p:sldLayoutId id="2147483699" r:id="rId7"/>
    <p:sldLayoutId id="2147483703" r:id="rId8"/>
    <p:sldLayoutId id="2147483701" r:id="rId9"/>
    <p:sldLayoutId id="2147483695" r:id="rId10"/>
    <p:sldLayoutId id="2147483700" r:id="rId11"/>
    <p:sldLayoutId id="214748366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emf"/><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E7EC8-E268-8141-AECC-AC028D2AA1E2}"/>
              </a:ext>
            </a:extLst>
          </p:cNvPr>
          <p:cNvSpPr>
            <a:spLocks noGrp="1"/>
          </p:cNvSpPr>
          <p:nvPr>
            <p:ph type="title"/>
          </p:nvPr>
        </p:nvSpPr>
        <p:spPr>
          <a:xfrm>
            <a:off x="491829" y="1471892"/>
            <a:ext cx="7886700" cy="993775"/>
          </a:xfrm>
          <a:prstGeom prst="rect">
            <a:avLst/>
          </a:prstGeom>
        </p:spPr>
        <p:txBody>
          <a:bodyPr/>
          <a:lstStyle/>
          <a:p>
            <a:r>
              <a:rPr lang="de-DE" dirty="0"/>
              <a:t>WELCOME TO TRILUX!</a:t>
            </a:r>
            <a:br>
              <a:rPr lang="de-DE" dirty="0"/>
            </a:br>
            <a:br>
              <a:rPr lang="de-DE" dirty="0"/>
            </a:br>
            <a:r>
              <a:rPr lang="de-DE" sz="800" b="0" dirty="0"/>
              <a:t>www.trilux.com</a:t>
            </a:r>
            <a:endParaRPr lang="de-DE" dirty="0"/>
          </a:p>
        </p:txBody>
      </p:sp>
    </p:spTree>
    <p:extLst>
      <p:ext uri="{BB962C8B-B14F-4D97-AF65-F5344CB8AC3E}">
        <p14:creationId xmlns:p14="http://schemas.microsoft.com/office/powerpoint/2010/main" val="388863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BF7D0ECD-7CAF-4151-B31E-DBEC262161ED}"/>
              </a:ext>
            </a:extLst>
          </p:cNvPr>
          <p:cNvPicPr>
            <a:picLocks noChangeAspect="1"/>
          </p:cNvPicPr>
          <p:nvPr/>
        </p:nvPicPr>
        <p:blipFill rotWithShape="1">
          <a:blip r:embed="rId3"/>
          <a:srcRect t="21866" b="21866"/>
          <a:stretch/>
        </p:blipFill>
        <p:spPr>
          <a:xfrm>
            <a:off x="0" y="0"/>
            <a:ext cx="9144000" cy="5145088"/>
          </a:xfrm>
          <a:prstGeom prst="rect">
            <a:avLst/>
          </a:prstGeom>
        </p:spPr>
      </p:pic>
      <p:sp>
        <p:nvSpPr>
          <p:cNvPr id="5" name="Titel 3"/>
          <p:cNvSpPr txBox="1">
            <a:spLocks/>
          </p:cNvSpPr>
          <p:nvPr/>
        </p:nvSpPr>
        <p:spPr>
          <a:xfrm>
            <a:off x="272337" y="887413"/>
            <a:ext cx="3358103" cy="579437"/>
          </a:xfrm>
          <a:prstGeom prst="rect">
            <a:avLst/>
          </a:prstGeom>
        </p:spPr>
        <p:txBody>
          <a:bodyPr/>
          <a:lstStyle>
            <a:lvl1pPr algn="ctr" defTabSz="685800" rtl="0" eaLnBrk="1" latinLnBrk="0" hangingPunct="1">
              <a:lnSpc>
                <a:spcPct val="90000"/>
              </a:lnSpc>
              <a:spcBef>
                <a:spcPct val="0"/>
              </a:spcBef>
              <a:buNone/>
              <a:defRPr sz="2100" b="1" kern="1200" cap="all" baseline="0">
                <a:solidFill>
                  <a:schemeClr val="tx1"/>
                </a:solidFill>
                <a:latin typeface="+mj-lt"/>
                <a:ea typeface="+mj-ea"/>
                <a:cs typeface="+mj-cs"/>
              </a:defRPr>
            </a:lvl1pPr>
          </a:lstStyle>
          <a:p>
            <a:pPr algn="l"/>
            <a:r>
              <a:rPr lang="de-DE" dirty="0" err="1"/>
              <a:t>aviella</a:t>
            </a:r>
            <a:r>
              <a:rPr lang="de-DE" dirty="0"/>
              <a:t> LED</a:t>
            </a:r>
          </a:p>
          <a:p>
            <a:pPr algn="l"/>
            <a:r>
              <a:rPr lang="en-US" sz="1600" b="0" dirty="0"/>
              <a:t>A slender start with planar light</a:t>
            </a:r>
          </a:p>
        </p:txBody>
      </p:sp>
      <p:grpSp>
        <p:nvGrpSpPr>
          <p:cNvPr id="6" name="Gruppieren 5">
            <a:extLst>
              <a:ext uri="{FF2B5EF4-FFF2-40B4-BE49-F238E27FC236}">
                <a16:creationId xmlns:a16="http://schemas.microsoft.com/office/drawing/2014/main" id="{3956AA7F-EAD5-4962-95B0-D439CE33C020}"/>
              </a:ext>
            </a:extLst>
          </p:cNvPr>
          <p:cNvGrpSpPr/>
          <p:nvPr/>
        </p:nvGrpSpPr>
        <p:grpSpPr>
          <a:xfrm>
            <a:off x="376654" y="0"/>
            <a:ext cx="1660966" cy="632170"/>
            <a:chOff x="7006776" y="3175"/>
            <a:chExt cx="1660966" cy="632170"/>
          </a:xfrm>
        </p:grpSpPr>
        <p:sp>
          <p:nvSpPr>
            <p:cNvPr id="7" name="Textfeld 6">
              <a:extLst>
                <a:ext uri="{FF2B5EF4-FFF2-40B4-BE49-F238E27FC236}">
                  <a16:creationId xmlns:a16="http://schemas.microsoft.com/office/drawing/2014/main" id="{5AE14DF7-529E-4078-8407-A895BD6BE037}"/>
                </a:ext>
              </a:extLst>
            </p:cNvPr>
            <p:cNvSpPr txBox="1"/>
            <p:nvPr userDrawn="1"/>
          </p:nvSpPr>
          <p:spPr>
            <a:xfrm>
              <a:off x="7006776" y="3175"/>
              <a:ext cx="1660966" cy="632170"/>
            </a:xfrm>
            <a:prstGeom prst="rect">
              <a:avLst/>
            </a:prstGeom>
            <a:solidFill>
              <a:schemeClr val="tx1"/>
            </a:solidFill>
            <a:ln>
              <a:solidFill>
                <a:schemeClr val="tx1"/>
              </a:solidFill>
            </a:ln>
          </p:spPr>
          <p:txBody>
            <a:bodyPr wrap="square" rtlCol="0">
              <a:spAutoFit/>
            </a:bodyPr>
            <a:lstStyle/>
            <a:p>
              <a:endParaRPr lang="de-DE" dirty="0"/>
            </a:p>
          </p:txBody>
        </p:sp>
        <p:pic>
          <p:nvPicPr>
            <p:cNvPr id="8" name="Picture 4" descr="Q:\Marketing_Intern\Nina\neue Logos\12_TRILUX_Logo_Sonne_mit_claim_neg_RGB.jpg">
              <a:extLst>
                <a:ext uri="{FF2B5EF4-FFF2-40B4-BE49-F238E27FC236}">
                  <a16:creationId xmlns:a16="http://schemas.microsoft.com/office/drawing/2014/main" id="{B37D4DEE-BE8B-45D9-9382-7679646A2A70}"/>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7006776" y="66440"/>
              <a:ext cx="1660966" cy="553046"/>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281423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p:txBody>
          <a:bodyPr/>
          <a:lstStyle/>
          <a:p>
            <a:r>
              <a:rPr lang="en-US" sz="1100" dirty="0"/>
              <a:t>If corridors, stairwells or entrance areas are to be fitted or refurbished with LEDs in a price-conscious manner, there is a wide choice of functional, cost-effective downlights. It becomes much more difficult when the light is also required to create atmosphere. This can be achieved, for example, with planar light that creates a pleasant atmosphere because the light is visible on the ceiling, is distributed evenly throughout the room and only minimal shadows are created. So what is needed are solutions that not only offer a fair price but also the feel-good factor of planar lighting.</a:t>
            </a:r>
            <a:endParaRPr lang="de-DE" sz="1100" dirty="0"/>
          </a:p>
        </p:txBody>
      </p:sp>
      <p:sp>
        <p:nvSpPr>
          <p:cNvPr id="4" name="Titel 3"/>
          <p:cNvSpPr>
            <a:spLocks noGrp="1"/>
          </p:cNvSpPr>
          <p:nvPr>
            <p:ph type="title"/>
          </p:nvPr>
        </p:nvSpPr>
        <p:spPr/>
        <p:txBody>
          <a:bodyPr/>
          <a:lstStyle/>
          <a:p>
            <a:r>
              <a:rPr lang="de-DE" dirty="0" err="1"/>
              <a:t>the</a:t>
            </a:r>
            <a:r>
              <a:rPr lang="de-DE" dirty="0"/>
              <a:t> </a:t>
            </a:r>
            <a:r>
              <a:rPr lang="de-DE" dirty="0" err="1"/>
              <a:t>challenge</a:t>
            </a:r>
            <a:endParaRPr lang="de-DE" dirty="0"/>
          </a:p>
        </p:txBody>
      </p:sp>
      <p:pic>
        <p:nvPicPr>
          <p:cNvPr id="9" name="Bildplatzhalter 8">
            <a:extLst>
              <a:ext uri="{FF2B5EF4-FFF2-40B4-BE49-F238E27FC236}">
                <a16:creationId xmlns:a16="http://schemas.microsoft.com/office/drawing/2014/main" id="{1EEC57F5-8879-46CD-9EC3-E94BB7211711}"/>
              </a:ext>
            </a:extLst>
          </p:cNvPr>
          <p:cNvPicPr>
            <a:picLocks noGrp="1" noChangeAspect="1"/>
          </p:cNvPicPr>
          <p:nvPr>
            <p:ph type="pic" sz="quarter" idx="10"/>
          </p:nvPr>
        </p:nvPicPr>
        <p:blipFill rotWithShape="1">
          <a:blip r:embed="rId2"/>
          <a:srcRect l="64856"/>
          <a:stretch/>
        </p:blipFill>
        <p:spPr>
          <a:xfrm>
            <a:off x="5338763" y="0"/>
            <a:ext cx="3805237" cy="5145088"/>
          </a:xfrm>
          <a:prstGeom prst="rect">
            <a:avLst/>
          </a:prstGeom>
        </p:spPr>
      </p:pic>
    </p:spTree>
    <p:extLst>
      <p:ext uri="{BB962C8B-B14F-4D97-AF65-F5344CB8AC3E}">
        <p14:creationId xmlns:p14="http://schemas.microsoft.com/office/powerpoint/2010/main" val="361935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p:txBody>
          <a:bodyPr/>
          <a:lstStyle/>
          <a:p>
            <a:r>
              <a:rPr lang="en-US" sz="1100" dirty="0"/>
              <a:t>As an economical downlight solution, the </a:t>
            </a:r>
            <a:r>
              <a:rPr lang="en-US" sz="1100" dirty="0" err="1"/>
              <a:t>Aviella</a:t>
            </a:r>
            <a:r>
              <a:rPr lang="en-US" sz="1100" dirty="0"/>
              <a:t> LED from TRILUX brings many advantages of planar light to functional areas of buildings: Its visible light emitting surface distributes the light evenly throughout the room. Even the upper wall areas are illuminated. This makes the luminaire an attractive alternative to reflector downlights, for example in canteens or stairwells.</a:t>
            </a:r>
          </a:p>
          <a:p>
            <a:endParaRPr lang="en-US" sz="1100" dirty="0"/>
          </a:p>
          <a:p>
            <a:r>
              <a:rPr lang="en-US" sz="1100" dirty="0"/>
              <a:t>In addition, the round luminaire with the white recessed ring scores with its wide range of variants. The </a:t>
            </a:r>
            <a:r>
              <a:rPr lang="en-US" sz="1100" dirty="0" err="1"/>
              <a:t>Aviella</a:t>
            </a:r>
            <a:r>
              <a:rPr lang="en-US" sz="1100" dirty="0"/>
              <a:t> LED is available </a:t>
            </a:r>
            <a:r>
              <a:rPr lang="en-US" sz="1100"/>
              <a:t>with four </a:t>
            </a:r>
            <a:r>
              <a:rPr lang="en-US" sz="1100" dirty="0"/>
              <a:t>different lumen packages and a choice of warm white or neutral white light. Thanks to a minimum mounting depth of</a:t>
            </a:r>
            <a:r>
              <a:rPr lang="en-US" sz="1100" dirty="0">
                <a:solidFill>
                  <a:srgbClr val="FF0000"/>
                </a:solidFill>
              </a:rPr>
              <a:t> </a:t>
            </a:r>
            <a:r>
              <a:rPr lang="en-US" sz="1100" dirty="0"/>
              <a:t>47</a:t>
            </a:r>
            <a:r>
              <a:rPr lang="en-US" sz="1100" dirty="0">
                <a:solidFill>
                  <a:srgbClr val="FF0000"/>
                </a:solidFill>
              </a:rPr>
              <a:t> </a:t>
            </a:r>
            <a:r>
              <a:rPr lang="en-US" sz="1100" dirty="0"/>
              <a:t>mm, it can even be installed in suspended ceilings with little space between them and even in walls.</a:t>
            </a:r>
          </a:p>
          <a:p>
            <a:endParaRPr lang="en-US" sz="1100" dirty="0"/>
          </a:p>
          <a:p>
            <a:r>
              <a:rPr lang="en-US" sz="1100" dirty="0"/>
              <a:t>Planar light at a low price - the </a:t>
            </a:r>
            <a:r>
              <a:rPr lang="en-US" sz="1100" dirty="0" err="1"/>
              <a:t>Aviella</a:t>
            </a:r>
            <a:r>
              <a:rPr lang="en-US" sz="1100" dirty="0"/>
              <a:t> LED from TRILUX simply resolves the contradiction between low cost and a feel-good atmosphere. With the combination of pleasant light, low purchase costs and full LED efficiency, the </a:t>
            </a:r>
            <a:r>
              <a:rPr lang="en-US" sz="1100" dirty="0" err="1"/>
              <a:t>Aviella</a:t>
            </a:r>
            <a:r>
              <a:rPr lang="en-US" sz="1100" dirty="0"/>
              <a:t> LED scores points with price-conscious operators even in large quantities.</a:t>
            </a:r>
            <a:endParaRPr lang="de-DE" sz="1100" dirty="0"/>
          </a:p>
        </p:txBody>
      </p:sp>
      <p:sp>
        <p:nvSpPr>
          <p:cNvPr id="4" name="Titel 3"/>
          <p:cNvSpPr>
            <a:spLocks noGrp="1"/>
          </p:cNvSpPr>
          <p:nvPr>
            <p:ph type="title"/>
          </p:nvPr>
        </p:nvSpPr>
        <p:spPr/>
        <p:txBody>
          <a:bodyPr/>
          <a:lstStyle/>
          <a:p>
            <a:r>
              <a:rPr lang="de-DE" dirty="0" err="1"/>
              <a:t>the</a:t>
            </a:r>
            <a:r>
              <a:rPr lang="de-DE" dirty="0"/>
              <a:t> </a:t>
            </a:r>
            <a:r>
              <a:rPr lang="de-DE" dirty="0" err="1"/>
              <a:t>solution</a:t>
            </a:r>
            <a:endParaRPr lang="de-DE" dirty="0"/>
          </a:p>
        </p:txBody>
      </p:sp>
      <p:pic>
        <p:nvPicPr>
          <p:cNvPr id="7" name="Bildplatzhalter 6">
            <a:extLst>
              <a:ext uri="{FF2B5EF4-FFF2-40B4-BE49-F238E27FC236}">
                <a16:creationId xmlns:a16="http://schemas.microsoft.com/office/drawing/2014/main" id="{18128090-3F4E-449E-A354-D51B95C9F26F}"/>
              </a:ext>
            </a:extLst>
          </p:cNvPr>
          <p:cNvPicPr>
            <a:picLocks noGrp="1" noChangeAspect="1"/>
          </p:cNvPicPr>
          <p:nvPr>
            <p:ph type="pic" sz="quarter" idx="10"/>
          </p:nvPr>
        </p:nvPicPr>
        <p:blipFill>
          <a:blip r:embed="rId2"/>
          <a:srcRect l="3294" r="3294"/>
          <a:stretch>
            <a:fillRect/>
          </a:stretch>
        </p:blipFill>
        <p:spPr/>
      </p:pic>
    </p:spTree>
    <p:extLst>
      <p:ext uri="{BB962C8B-B14F-4D97-AF65-F5344CB8AC3E}">
        <p14:creationId xmlns:p14="http://schemas.microsoft.com/office/powerpoint/2010/main" val="4199928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AB85E0-A4F1-9D41-9B37-349BAF403A17}"/>
              </a:ext>
            </a:extLst>
          </p:cNvPr>
          <p:cNvSpPr>
            <a:spLocks noGrp="1"/>
          </p:cNvSpPr>
          <p:nvPr>
            <p:ph type="title"/>
          </p:nvPr>
        </p:nvSpPr>
        <p:spPr/>
        <p:txBody>
          <a:bodyPr/>
          <a:lstStyle/>
          <a:p>
            <a:r>
              <a:rPr lang="de-DE" sz="1800" dirty="0" err="1"/>
              <a:t>advantages</a:t>
            </a:r>
            <a:r>
              <a:rPr lang="de-DE" sz="1800" dirty="0"/>
              <a:t> </a:t>
            </a:r>
            <a:r>
              <a:rPr lang="de-DE" sz="1800" dirty="0" err="1"/>
              <a:t>with</a:t>
            </a:r>
            <a:r>
              <a:rPr lang="de-DE" sz="1800" dirty="0"/>
              <a:t> </a:t>
            </a:r>
            <a:r>
              <a:rPr lang="de-DE" sz="1800" dirty="0" err="1"/>
              <a:t>lighting</a:t>
            </a:r>
            <a:r>
              <a:rPr lang="de-DE" sz="1800" dirty="0"/>
              <a:t> </a:t>
            </a:r>
            <a:r>
              <a:rPr lang="de-DE" sz="1800" dirty="0" err="1"/>
              <a:t>desing</a:t>
            </a:r>
            <a:endParaRPr lang="de-DE" sz="1800" dirty="0"/>
          </a:p>
        </p:txBody>
      </p:sp>
      <p:sp>
        <p:nvSpPr>
          <p:cNvPr id="4" name="Textplatzhalter 3">
            <a:extLst>
              <a:ext uri="{FF2B5EF4-FFF2-40B4-BE49-F238E27FC236}">
                <a16:creationId xmlns:a16="http://schemas.microsoft.com/office/drawing/2014/main" id="{C2E53E4A-53DA-3E4C-900F-0735FD523999}"/>
              </a:ext>
            </a:extLst>
          </p:cNvPr>
          <p:cNvSpPr>
            <a:spLocks noGrp="1"/>
          </p:cNvSpPr>
          <p:nvPr>
            <p:ph type="body" sz="quarter" idx="12"/>
          </p:nvPr>
        </p:nvSpPr>
        <p:spPr>
          <a:xfrm>
            <a:off x="272338" y="1563088"/>
            <a:ext cx="4806950" cy="3062699"/>
          </a:xfrm>
        </p:spPr>
        <p:txBody>
          <a:bodyPr/>
          <a:lstStyle/>
          <a:p>
            <a:pPr marL="0" indent="0">
              <a:buNone/>
            </a:pPr>
            <a:r>
              <a:rPr lang="en-US" sz="1100" b="1" dirty="0"/>
              <a:t>Slim appearance, well thought-out functionality</a:t>
            </a:r>
          </a:p>
          <a:p>
            <a:pPr marL="0" indent="0">
              <a:buNone/>
            </a:pPr>
            <a:r>
              <a:rPr lang="en-US" sz="1100" dirty="0"/>
              <a:t>Its particularly flat design makes the </a:t>
            </a:r>
            <a:r>
              <a:rPr lang="en-US" sz="1100" dirty="0" err="1"/>
              <a:t>Aviella</a:t>
            </a:r>
            <a:r>
              <a:rPr lang="en-US" sz="1100" dirty="0"/>
              <a:t> LED the ideal solution even for suspended ceilings with little space in between. It can even be installed in the wall. Various equipment options provide planners and installers with additional flexibility: four lumen packages between 400 and 2,700 </a:t>
            </a:r>
            <a:r>
              <a:rPr lang="en-US" sz="1100" dirty="0" err="1"/>
              <a:t>lm</a:t>
            </a:r>
            <a:r>
              <a:rPr lang="en-US" sz="1100" dirty="0"/>
              <a:t> in four sizes are available. The downlight is also available with warm white or neutral white light </a:t>
            </a:r>
            <a:r>
              <a:rPr lang="en-US" sz="1100" dirty="0" err="1"/>
              <a:t>colour</a:t>
            </a:r>
            <a:r>
              <a:rPr lang="en-US" sz="1100" dirty="0"/>
              <a:t>. </a:t>
            </a:r>
          </a:p>
          <a:p>
            <a:pPr marL="0" indent="0">
              <a:buNone/>
            </a:pPr>
            <a:endParaRPr lang="en-US" sz="1100" dirty="0"/>
          </a:p>
          <a:p>
            <a:pPr marL="0" indent="0">
              <a:buNone/>
            </a:pPr>
            <a:r>
              <a:rPr lang="en-US" sz="1100" b="1" dirty="0"/>
              <a:t>Timeless design</a:t>
            </a:r>
          </a:p>
          <a:p>
            <a:pPr marL="0" indent="0">
              <a:buNone/>
            </a:pPr>
            <a:r>
              <a:rPr lang="en-US" sz="1100" dirty="0"/>
              <a:t>Its circular light emitting surface and a characteristic white cover frame determine the timeless, unobtrusive design of the </a:t>
            </a:r>
            <a:r>
              <a:rPr lang="en-US" sz="1100" dirty="0" err="1"/>
              <a:t>Aviella</a:t>
            </a:r>
            <a:r>
              <a:rPr lang="en-US" sz="1100" dirty="0"/>
              <a:t> LED. The luminaire thus blends harmoniously into functional areas such as corridors, stairwells, entrance areas or canteens. </a:t>
            </a:r>
            <a:endParaRPr lang="de-DE" sz="1100" dirty="0"/>
          </a:p>
        </p:txBody>
      </p:sp>
      <p:grpSp>
        <p:nvGrpSpPr>
          <p:cNvPr id="8" name="Gruppierung 1"/>
          <p:cNvGrpSpPr/>
          <p:nvPr/>
        </p:nvGrpSpPr>
        <p:grpSpPr>
          <a:xfrm>
            <a:off x="5258356" y="887250"/>
            <a:ext cx="572400" cy="579600"/>
            <a:chOff x="2892426" y="461700"/>
            <a:chExt cx="795600" cy="795600"/>
          </a:xfrm>
        </p:grpSpPr>
        <p:sp>
          <p:nvSpPr>
            <p:cNvPr id="9" name="Rechteck 8"/>
            <p:cNvSpPr>
              <a:spLocks noChangeAspect="1"/>
            </p:cNvSpPr>
            <p:nvPr userDrawn="1"/>
          </p:nvSpPr>
          <p:spPr>
            <a:xfrm>
              <a:off x="2892426" y="461700"/>
              <a:ext cx="795600" cy="7956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Bild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44036" y="662144"/>
              <a:ext cx="292379" cy="394712"/>
            </a:xfrm>
            <a:prstGeom prst="rect">
              <a:avLst/>
            </a:prstGeom>
          </p:spPr>
        </p:pic>
      </p:grpSp>
      <p:pic>
        <p:nvPicPr>
          <p:cNvPr id="2" name="Grafik 1">
            <a:extLst>
              <a:ext uri="{FF2B5EF4-FFF2-40B4-BE49-F238E27FC236}">
                <a16:creationId xmlns:a16="http://schemas.microsoft.com/office/drawing/2014/main" id="{0FF4AD63-C253-4493-BD50-B964E0247F0A}"/>
              </a:ext>
            </a:extLst>
          </p:cNvPr>
          <p:cNvPicPr>
            <a:picLocks noChangeAspect="1"/>
          </p:cNvPicPr>
          <p:nvPr/>
        </p:nvPicPr>
        <p:blipFill rotWithShape="1">
          <a:blip r:embed="rId3"/>
          <a:srcRect t="23881" b="31873"/>
          <a:stretch/>
        </p:blipFill>
        <p:spPr>
          <a:xfrm>
            <a:off x="6264274" y="0"/>
            <a:ext cx="2879725" cy="1269713"/>
          </a:xfrm>
          <a:prstGeom prst="rect">
            <a:avLst/>
          </a:prstGeom>
        </p:spPr>
      </p:pic>
      <p:pic>
        <p:nvPicPr>
          <p:cNvPr id="5" name="Grafik 4">
            <a:extLst>
              <a:ext uri="{FF2B5EF4-FFF2-40B4-BE49-F238E27FC236}">
                <a16:creationId xmlns:a16="http://schemas.microsoft.com/office/drawing/2014/main" id="{22DCD7BA-768B-4B7B-AAE1-6C03E8E6B763}"/>
              </a:ext>
            </a:extLst>
          </p:cNvPr>
          <p:cNvPicPr>
            <a:picLocks noChangeAspect="1"/>
          </p:cNvPicPr>
          <p:nvPr/>
        </p:nvPicPr>
        <p:blipFill rotWithShape="1">
          <a:blip r:embed="rId4"/>
          <a:srcRect t="23881" b="31873"/>
          <a:stretch/>
        </p:blipFill>
        <p:spPr>
          <a:xfrm>
            <a:off x="6264274" y="1299701"/>
            <a:ext cx="2879725" cy="1251526"/>
          </a:xfrm>
          <a:prstGeom prst="rect">
            <a:avLst/>
          </a:prstGeom>
        </p:spPr>
      </p:pic>
      <p:pic>
        <p:nvPicPr>
          <p:cNvPr id="6" name="Grafik 5">
            <a:extLst>
              <a:ext uri="{FF2B5EF4-FFF2-40B4-BE49-F238E27FC236}">
                <a16:creationId xmlns:a16="http://schemas.microsoft.com/office/drawing/2014/main" id="{1372FCB2-81AE-44C2-9008-32475932F412}"/>
              </a:ext>
            </a:extLst>
          </p:cNvPr>
          <p:cNvPicPr>
            <a:picLocks noChangeAspect="1"/>
          </p:cNvPicPr>
          <p:nvPr/>
        </p:nvPicPr>
        <p:blipFill rotWithShape="1">
          <a:blip r:embed="rId5"/>
          <a:srcRect t="23881" b="31873"/>
          <a:stretch/>
        </p:blipFill>
        <p:spPr>
          <a:xfrm>
            <a:off x="6264274" y="2583483"/>
            <a:ext cx="2879726" cy="1265242"/>
          </a:xfrm>
          <a:prstGeom prst="rect">
            <a:avLst/>
          </a:prstGeom>
        </p:spPr>
      </p:pic>
      <p:pic>
        <p:nvPicPr>
          <p:cNvPr id="12" name="Grafik 11">
            <a:extLst>
              <a:ext uri="{FF2B5EF4-FFF2-40B4-BE49-F238E27FC236}">
                <a16:creationId xmlns:a16="http://schemas.microsoft.com/office/drawing/2014/main" id="{E441D23B-2D28-4826-8054-DDD30FCA0827}"/>
              </a:ext>
            </a:extLst>
          </p:cNvPr>
          <p:cNvPicPr>
            <a:picLocks noChangeAspect="1"/>
          </p:cNvPicPr>
          <p:nvPr/>
        </p:nvPicPr>
        <p:blipFill rotWithShape="1">
          <a:blip r:embed="rId5"/>
          <a:srcRect l="14046" t="29499" r="13302" b="38355"/>
          <a:stretch/>
        </p:blipFill>
        <p:spPr>
          <a:xfrm>
            <a:off x="6264274" y="3879846"/>
            <a:ext cx="2894474" cy="1265242"/>
          </a:xfrm>
          <a:prstGeom prst="rect">
            <a:avLst/>
          </a:prstGeom>
        </p:spPr>
      </p:pic>
    </p:spTree>
    <p:extLst>
      <p:ext uri="{BB962C8B-B14F-4D97-AF65-F5344CB8AC3E}">
        <p14:creationId xmlns:p14="http://schemas.microsoft.com/office/powerpoint/2010/main" val="2289282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AB85E0-A4F1-9D41-9B37-349BAF403A17}"/>
              </a:ext>
            </a:extLst>
          </p:cNvPr>
          <p:cNvSpPr>
            <a:spLocks noGrp="1"/>
          </p:cNvSpPr>
          <p:nvPr>
            <p:ph type="title"/>
          </p:nvPr>
        </p:nvSpPr>
        <p:spPr/>
        <p:txBody>
          <a:bodyPr/>
          <a:lstStyle/>
          <a:p>
            <a:r>
              <a:rPr lang="de-DE" sz="1800" dirty="0" err="1"/>
              <a:t>advantages</a:t>
            </a:r>
            <a:r>
              <a:rPr lang="de-DE" sz="1800" dirty="0"/>
              <a:t> </a:t>
            </a:r>
            <a:r>
              <a:rPr lang="de-DE" sz="1800" dirty="0" err="1"/>
              <a:t>during</a:t>
            </a:r>
            <a:r>
              <a:rPr lang="de-DE" sz="1800" dirty="0"/>
              <a:t> </a:t>
            </a:r>
            <a:r>
              <a:rPr lang="de-DE" sz="1800" dirty="0" err="1"/>
              <a:t>installation</a:t>
            </a:r>
            <a:endParaRPr lang="de-DE" sz="1800" dirty="0"/>
          </a:p>
        </p:txBody>
      </p:sp>
      <p:sp>
        <p:nvSpPr>
          <p:cNvPr id="4" name="Textplatzhalter 3">
            <a:extLst>
              <a:ext uri="{FF2B5EF4-FFF2-40B4-BE49-F238E27FC236}">
                <a16:creationId xmlns:a16="http://schemas.microsoft.com/office/drawing/2014/main" id="{C2E53E4A-53DA-3E4C-900F-0735FD523999}"/>
              </a:ext>
            </a:extLst>
          </p:cNvPr>
          <p:cNvSpPr>
            <a:spLocks noGrp="1"/>
          </p:cNvSpPr>
          <p:nvPr>
            <p:ph type="body" sz="quarter" idx="12"/>
          </p:nvPr>
        </p:nvSpPr>
        <p:spPr>
          <a:xfrm>
            <a:off x="272338" y="1563088"/>
            <a:ext cx="4806950" cy="3062699"/>
          </a:xfrm>
        </p:spPr>
        <p:txBody>
          <a:bodyPr/>
          <a:lstStyle/>
          <a:p>
            <a:pPr marL="0" indent="0">
              <a:buNone/>
            </a:pPr>
            <a:r>
              <a:rPr lang="en-US" sz="1100" b="1" dirty="0"/>
              <a:t>Lean refurbishment solution</a:t>
            </a:r>
          </a:p>
          <a:p>
            <a:pPr marL="0" indent="0">
              <a:buNone/>
            </a:pPr>
            <a:r>
              <a:rPr lang="en-US" sz="1100" dirty="0"/>
              <a:t>Thanks to its flat shape with an installation depth of only 47 mm, it is the optimal renovation solution for suspended ceilings with little space between them. The luminaire can also be installed in walls. </a:t>
            </a:r>
          </a:p>
        </p:txBody>
      </p:sp>
      <p:grpSp>
        <p:nvGrpSpPr>
          <p:cNvPr id="5" name="Gruppierung 1"/>
          <p:cNvGrpSpPr/>
          <p:nvPr/>
        </p:nvGrpSpPr>
        <p:grpSpPr>
          <a:xfrm>
            <a:off x="5258356" y="887413"/>
            <a:ext cx="570791" cy="579437"/>
            <a:chOff x="2892426" y="461700"/>
            <a:chExt cx="795600" cy="795600"/>
          </a:xfrm>
        </p:grpSpPr>
        <p:sp>
          <p:nvSpPr>
            <p:cNvPr id="6" name="Rechteck 5"/>
            <p:cNvSpPr>
              <a:spLocks noChangeAspect="1"/>
            </p:cNvSpPr>
            <p:nvPr userDrawn="1"/>
          </p:nvSpPr>
          <p:spPr>
            <a:xfrm>
              <a:off x="2892426" y="461700"/>
              <a:ext cx="795600" cy="7956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Bild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17235" y="686509"/>
              <a:ext cx="345982" cy="345982"/>
            </a:xfrm>
            <a:prstGeom prst="rect">
              <a:avLst/>
            </a:prstGeom>
          </p:spPr>
        </p:pic>
      </p:grpSp>
      <p:pic>
        <p:nvPicPr>
          <p:cNvPr id="11" name="Bildplatzhalter 10">
            <a:extLst>
              <a:ext uri="{FF2B5EF4-FFF2-40B4-BE49-F238E27FC236}">
                <a16:creationId xmlns:a16="http://schemas.microsoft.com/office/drawing/2014/main" id="{4DCC5F4C-2953-4246-BF18-BEA027FCA230}"/>
              </a:ext>
            </a:extLst>
          </p:cNvPr>
          <p:cNvPicPr>
            <a:picLocks noGrp="1" noChangeAspect="1"/>
          </p:cNvPicPr>
          <p:nvPr>
            <p:ph type="pic" sz="quarter" idx="10"/>
          </p:nvPr>
        </p:nvPicPr>
        <p:blipFill rotWithShape="1">
          <a:blip r:embed="rId3"/>
          <a:srcRect l="-587" r="588" b="67407"/>
          <a:stretch/>
        </p:blipFill>
        <p:spPr>
          <a:xfrm>
            <a:off x="6200776" y="233838"/>
            <a:ext cx="2447924" cy="797845"/>
          </a:xfrm>
        </p:spPr>
      </p:pic>
      <p:pic>
        <p:nvPicPr>
          <p:cNvPr id="13" name="Grafik 12">
            <a:extLst>
              <a:ext uri="{FF2B5EF4-FFF2-40B4-BE49-F238E27FC236}">
                <a16:creationId xmlns:a16="http://schemas.microsoft.com/office/drawing/2014/main" id="{189D6A5E-5FFE-4EF4-8E32-CCCC265296A3}"/>
              </a:ext>
            </a:extLst>
          </p:cNvPr>
          <p:cNvPicPr>
            <a:picLocks noChangeAspect="1"/>
          </p:cNvPicPr>
          <p:nvPr/>
        </p:nvPicPr>
        <p:blipFill rotWithShape="1">
          <a:blip r:embed="rId4"/>
          <a:srcRect b="66677"/>
          <a:stretch/>
        </p:blipFill>
        <p:spPr>
          <a:xfrm>
            <a:off x="6210301" y="1466850"/>
            <a:ext cx="2447924" cy="815723"/>
          </a:xfrm>
          <a:prstGeom prst="rect">
            <a:avLst/>
          </a:prstGeom>
        </p:spPr>
      </p:pic>
      <p:pic>
        <p:nvPicPr>
          <p:cNvPr id="15" name="Grafik 14">
            <a:extLst>
              <a:ext uri="{FF2B5EF4-FFF2-40B4-BE49-F238E27FC236}">
                <a16:creationId xmlns:a16="http://schemas.microsoft.com/office/drawing/2014/main" id="{7F07B10D-E845-4277-BC98-75D09199795B}"/>
              </a:ext>
            </a:extLst>
          </p:cNvPr>
          <p:cNvPicPr>
            <a:picLocks noChangeAspect="1"/>
          </p:cNvPicPr>
          <p:nvPr/>
        </p:nvPicPr>
        <p:blipFill rotWithShape="1">
          <a:blip r:embed="rId5"/>
          <a:srcRect b="69620"/>
          <a:stretch/>
        </p:blipFill>
        <p:spPr>
          <a:xfrm>
            <a:off x="6210301" y="2608263"/>
            <a:ext cx="2533649" cy="769727"/>
          </a:xfrm>
          <a:prstGeom prst="rect">
            <a:avLst/>
          </a:prstGeom>
        </p:spPr>
      </p:pic>
      <p:pic>
        <p:nvPicPr>
          <p:cNvPr id="17" name="Grafik 16">
            <a:extLst>
              <a:ext uri="{FF2B5EF4-FFF2-40B4-BE49-F238E27FC236}">
                <a16:creationId xmlns:a16="http://schemas.microsoft.com/office/drawing/2014/main" id="{7DB64DFB-A2E2-4EAD-BF7F-23EBC8461000}"/>
              </a:ext>
            </a:extLst>
          </p:cNvPr>
          <p:cNvPicPr>
            <a:picLocks noChangeAspect="1"/>
          </p:cNvPicPr>
          <p:nvPr/>
        </p:nvPicPr>
        <p:blipFill rotWithShape="1">
          <a:blip r:embed="rId6"/>
          <a:srcRect b="66677"/>
          <a:stretch/>
        </p:blipFill>
        <p:spPr>
          <a:xfrm>
            <a:off x="6213393" y="3821366"/>
            <a:ext cx="2658269" cy="885816"/>
          </a:xfrm>
          <a:prstGeom prst="rect">
            <a:avLst/>
          </a:prstGeom>
        </p:spPr>
      </p:pic>
    </p:spTree>
    <p:extLst>
      <p:ext uri="{BB962C8B-B14F-4D97-AF65-F5344CB8AC3E}">
        <p14:creationId xmlns:p14="http://schemas.microsoft.com/office/powerpoint/2010/main" val="174823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ung 1"/>
          <p:cNvGrpSpPr/>
          <p:nvPr/>
        </p:nvGrpSpPr>
        <p:grpSpPr>
          <a:xfrm>
            <a:off x="5256747" y="888922"/>
            <a:ext cx="572400" cy="577928"/>
            <a:chOff x="2892426" y="461700"/>
            <a:chExt cx="795600" cy="795600"/>
          </a:xfrm>
        </p:grpSpPr>
        <p:sp>
          <p:nvSpPr>
            <p:cNvPr id="9" name="Rechteck 8"/>
            <p:cNvSpPr>
              <a:spLocks noChangeAspect="1"/>
            </p:cNvSpPr>
            <p:nvPr userDrawn="1"/>
          </p:nvSpPr>
          <p:spPr>
            <a:xfrm>
              <a:off x="2892426" y="461700"/>
              <a:ext cx="795600" cy="7956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Bild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0394" y="679372"/>
              <a:ext cx="319663" cy="360256"/>
            </a:xfrm>
            <a:prstGeom prst="rect">
              <a:avLst/>
            </a:prstGeom>
          </p:spPr>
        </p:pic>
      </p:grpSp>
      <p:sp>
        <p:nvSpPr>
          <p:cNvPr id="3" name="Titel 2">
            <a:extLst>
              <a:ext uri="{FF2B5EF4-FFF2-40B4-BE49-F238E27FC236}">
                <a16:creationId xmlns:a16="http://schemas.microsoft.com/office/drawing/2014/main" id="{4FAB85E0-A4F1-9D41-9B37-349BAF403A17}"/>
              </a:ext>
            </a:extLst>
          </p:cNvPr>
          <p:cNvSpPr>
            <a:spLocks noGrp="1"/>
          </p:cNvSpPr>
          <p:nvPr>
            <p:ph type="title"/>
          </p:nvPr>
        </p:nvSpPr>
        <p:spPr/>
        <p:txBody>
          <a:bodyPr/>
          <a:lstStyle/>
          <a:p>
            <a:r>
              <a:rPr lang="de-DE" sz="1800" dirty="0" err="1"/>
              <a:t>advantages</a:t>
            </a:r>
            <a:r>
              <a:rPr lang="de-DE" sz="1800" dirty="0"/>
              <a:t> in </a:t>
            </a:r>
            <a:r>
              <a:rPr lang="de-DE" sz="1800" dirty="0" err="1"/>
              <a:t>operation</a:t>
            </a:r>
            <a:endParaRPr lang="de-DE" sz="1800" dirty="0"/>
          </a:p>
        </p:txBody>
      </p:sp>
      <p:sp>
        <p:nvSpPr>
          <p:cNvPr id="4" name="Textplatzhalter 3">
            <a:extLst>
              <a:ext uri="{FF2B5EF4-FFF2-40B4-BE49-F238E27FC236}">
                <a16:creationId xmlns:a16="http://schemas.microsoft.com/office/drawing/2014/main" id="{C2E53E4A-53DA-3E4C-900F-0735FD523999}"/>
              </a:ext>
            </a:extLst>
          </p:cNvPr>
          <p:cNvSpPr>
            <a:spLocks noGrp="1"/>
          </p:cNvSpPr>
          <p:nvPr>
            <p:ph type="body" sz="quarter" idx="12"/>
          </p:nvPr>
        </p:nvSpPr>
        <p:spPr>
          <a:xfrm>
            <a:off x="272338" y="1563088"/>
            <a:ext cx="4806950" cy="3062699"/>
          </a:xfrm>
        </p:spPr>
        <p:txBody>
          <a:bodyPr/>
          <a:lstStyle/>
          <a:p>
            <a:pPr marL="0" indent="0">
              <a:buNone/>
            </a:pPr>
            <a:r>
              <a:rPr lang="en-US" sz="1100" b="1" dirty="0"/>
              <a:t>Atmosphere building planar light</a:t>
            </a:r>
          </a:p>
          <a:p>
            <a:pPr marL="0" indent="0">
              <a:buNone/>
            </a:pPr>
            <a:r>
              <a:rPr lang="en-US" sz="1100" dirty="0"/>
              <a:t>The downlight manages without a reflector, its visible light emitting surface distributes the light evenly throughout the room. This creates a pleasant, homogeneous lighting effect with little shadowing and also provides brightness even to the upper wall area. In this way, even functional building sections benefit from wide-area lighting.</a:t>
            </a:r>
          </a:p>
          <a:p>
            <a:pPr marL="0" indent="0">
              <a:buNone/>
            </a:pPr>
            <a:r>
              <a:rPr lang="en-US" sz="1100" b="1" dirty="0"/>
              <a:t> </a:t>
            </a:r>
          </a:p>
          <a:p>
            <a:pPr marL="0" indent="0">
              <a:buNone/>
            </a:pPr>
            <a:r>
              <a:rPr lang="en-US" sz="1100" b="1" dirty="0"/>
              <a:t>Full cost efficiency </a:t>
            </a:r>
          </a:p>
          <a:p>
            <a:pPr marL="0" indent="0">
              <a:buNone/>
            </a:pPr>
            <a:r>
              <a:rPr lang="en-US" sz="1100" dirty="0"/>
              <a:t>As a contemporary LED solution with a service life of 25,000 hours (L80, </a:t>
            </a:r>
            <a:r>
              <a:rPr lang="en-US" sz="1100" dirty="0" err="1"/>
              <a:t>tq</a:t>
            </a:r>
            <a:r>
              <a:rPr lang="en-US" sz="1100" dirty="0"/>
              <a:t> 25°C) and low acquisition costs, the circular downlight also convinces particularly price-conscious operators. This makes the </a:t>
            </a:r>
            <a:r>
              <a:rPr lang="en-US" sz="1100" dirty="0" err="1"/>
              <a:t>Aviella</a:t>
            </a:r>
            <a:r>
              <a:rPr lang="en-US" sz="1100" dirty="0"/>
              <a:t> LED the optimal refurbishment solution for functional indoor areas. A further cost advantage: its shallow depth ensures minimal storage volume.</a:t>
            </a:r>
          </a:p>
        </p:txBody>
      </p:sp>
      <p:pic>
        <p:nvPicPr>
          <p:cNvPr id="11" name="Grafik 10">
            <a:extLst>
              <a:ext uri="{FF2B5EF4-FFF2-40B4-BE49-F238E27FC236}">
                <a16:creationId xmlns:a16="http://schemas.microsoft.com/office/drawing/2014/main" id="{51FA30B9-2A5F-4690-B9B1-520A66DC9235}"/>
              </a:ext>
            </a:extLst>
          </p:cNvPr>
          <p:cNvPicPr>
            <a:picLocks noChangeAspect="1"/>
          </p:cNvPicPr>
          <p:nvPr/>
        </p:nvPicPr>
        <p:blipFill rotWithShape="1">
          <a:blip r:embed="rId3"/>
          <a:srcRect l="25089" r="48315"/>
          <a:stretch/>
        </p:blipFill>
        <p:spPr>
          <a:xfrm>
            <a:off x="6264275" y="0"/>
            <a:ext cx="2879725" cy="5145088"/>
          </a:xfrm>
          <a:prstGeom prst="rect">
            <a:avLst/>
          </a:prstGeom>
        </p:spPr>
      </p:pic>
    </p:spTree>
    <p:extLst>
      <p:ext uri="{BB962C8B-B14F-4D97-AF65-F5344CB8AC3E}">
        <p14:creationId xmlns:p14="http://schemas.microsoft.com/office/powerpoint/2010/main" val="3697370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AB85E0-A4F1-9D41-9B37-349BAF403A17}"/>
              </a:ext>
            </a:extLst>
          </p:cNvPr>
          <p:cNvSpPr>
            <a:spLocks noGrp="1"/>
          </p:cNvSpPr>
          <p:nvPr>
            <p:ph type="title"/>
          </p:nvPr>
        </p:nvSpPr>
        <p:spPr/>
        <p:txBody>
          <a:bodyPr/>
          <a:lstStyle/>
          <a:p>
            <a:r>
              <a:rPr lang="de-DE" dirty="0"/>
              <a:t>Technical </a:t>
            </a:r>
            <a:r>
              <a:rPr lang="de-DE" dirty="0" err="1"/>
              <a:t>features</a:t>
            </a:r>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2991430183"/>
              </p:ext>
            </p:extLst>
          </p:nvPr>
        </p:nvGraphicFramePr>
        <p:xfrm>
          <a:off x="407559" y="1823666"/>
          <a:ext cx="4428295" cy="2878761"/>
        </p:xfrm>
        <a:graphic>
          <a:graphicData uri="http://schemas.openxmlformats.org/drawingml/2006/table">
            <a:tbl>
              <a:tblPr firstRow="1" firstCol="1" bandRow="1"/>
              <a:tblGrid>
                <a:gridCol w="1992293">
                  <a:extLst>
                    <a:ext uri="{9D8B030D-6E8A-4147-A177-3AD203B41FA5}">
                      <a16:colId xmlns:a16="http://schemas.microsoft.com/office/drawing/2014/main" val="20000"/>
                    </a:ext>
                  </a:extLst>
                </a:gridCol>
                <a:gridCol w="2436002">
                  <a:extLst>
                    <a:ext uri="{9D8B030D-6E8A-4147-A177-3AD203B41FA5}">
                      <a16:colId xmlns:a16="http://schemas.microsoft.com/office/drawing/2014/main" val="20001"/>
                    </a:ext>
                  </a:extLst>
                </a:gridCol>
              </a:tblGrid>
              <a:tr h="154148">
                <a:tc>
                  <a:txBody>
                    <a:bodyPr/>
                    <a:lstStyle/>
                    <a:p>
                      <a:pPr algn="l">
                        <a:lnSpc>
                          <a:spcPct val="115000"/>
                        </a:lnSpc>
                        <a:spcAft>
                          <a:spcPts val="0"/>
                        </a:spcAft>
                      </a:pPr>
                      <a:r>
                        <a:rPr lang="de-DE" sz="900" dirty="0">
                          <a:effectLst/>
                          <a:latin typeface="+mn-lt"/>
                          <a:ea typeface="Calibri" panose="020F0502020204030204" pitchFamily="34" charset="0"/>
                          <a:cs typeface="Calibri" panose="020F0502020204030204" pitchFamily="34" charset="0"/>
                        </a:rPr>
                        <a:t>Energy </a:t>
                      </a:r>
                      <a:r>
                        <a:rPr lang="de-DE" sz="900" dirty="0" err="1">
                          <a:effectLst/>
                          <a:latin typeface="+mn-lt"/>
                          <a:ea typeface="Calibri" panose="020F0502020204030204" pitchFamily="34" charset="0"/>
                          <a:cs typeface="Calibri" panose="020F0502020204030204" pitchFamily="34" charset="0"/>
                        </a:rPr>
                        <a:t>efficiency</a:t>
                      </a:r>
                      <a:endParaRPr lang="de-DE" sz="900" dirty="0">
                        <a:effectLst/>
                        <a:latin typeface="+mn-lt"/>
                        <a:ea typeface="Calibri" panose="020F0502020204030204" pitchFamily="34" charset="0"/>
                        <a:cs typeface="Times New Roman" panose="02020603050405020304" pitchFamily="18" charset="0"/>
                      </a:endParaRPr>
                    </a:p>
                  </a:txBody>
                  <a:tcPr marL="52776" marR="52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e-DE" sz="900" dirty="0">
                          <a:solidFill>
                            <a:schemeClr val="tx1"/>
                          </a:solidFill>
                          <a:effectLst/>
                          <a:latin typeface="+mn-lt"/>
                          <a:ea typeface="Calibri" panose="020F0502020204030204" pitchFamily="34" charset="0"/>
                          <a:cs typeface="Calibri"/>
                        </a:rPr>
                        <a:t>Up </a:t>
                      </a:r>
                      <a:r>
                        <a:rPr lang="de-DE" sz="900" dirty="0" err="1">
                          <a:solidFill>
                            <a:schemeClr val="tx1"/>
                          </a:solidFill>
                          <a:effectLst/>
                          <a:latin typeface="+mn-lt"/>
                          <a:ea typeface="Calibri" panose="020F0502020204030204" pitchFamily="34" charset="0"/>
                          <a:cs typeface="Calibri"/>
                        </a:rPr>
                        <a:t>to</a:t>
                      </a:r>
                      <a:r>
                        <a:rPr lang="de-DE" sz="900" dirty="0">
                          <a:solidFill>
                            <a:schemeClr val="tx1"/>
                          </a:solidFill>
                          <a:effectLst/>
                          <a:latin typeface="+mn-lt"/>
                          <a:ea typeface="Calibri" panose="020F0502020204030204" pitchFamily="34" charset="0"/>
                          <a:cs typeface="Calibri"/>
                        </a:rPr>
                        <a:t> 90 lm/W</a:t>
                      </a:r>
                    </a:p>
                  </a:txBody>
                  <a:tcPr marL="52776" marR="52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6908">
                <a:tc>
                  <a:txBody>
                    <a:bodyPr/>
                    <a:lstStyle/>
                    <a:p>
                      <a:pPr algn="l">
                        <a:lnSpc>
                          <a:spcPct val="115000"/>
                        </a:lnSpc>
                        <a:spcAft>
                          <a:spcPts val="0"/>
                        </a:spcAft>
                      </a:pPr>
                      <a:r>
                        <a:rPr lang="de-DE" sz="900" dirty="0">
                          <a:effectLst/>
                          <a:latin typeface="+mn-lt"/>
                          <a:ea typeface="Calibri" panose="020F0502020204030204" pitchFamily="34" charset="0"/>
                          <a:cs typeface="Calibri" panose="020F0502020204030204" pitchFamily="34" charset="0"/>
                        </a:rPr>
                        <a:t>Lumen </a:t>
                      </a:r>
                      <a:r>
                        <a:rPr lang="de-DE" sz="900" dirty="0" err="1">
                          <a:effectLst/>
                          <a:latin typeface="+mn-lt"/>
                          <a:ea typeface="Calibri" panose="020F0502020204030204" pitchFamily="34" charset="0"/>
                          <a:cs typeface="Calibri" panose="020F0502020204030204" pitchFamily="34" charset="0"/>
                        </a:rPr>
                        <a:t>packages</a:t>
                      </a:r>
                      <a:endParaRPr lang="de-DE" sz="900" dirty="0">
                        <a:effectLst/>
                        <a:latin typeface="+mn-lt"/>
                        <a:ea typeface="Calibri" panose="020F0502020204030204" pitchFamily="34" charset="0"/>
                        <a:cs typeface="Times New Roman" panose="02020603050405020304" pitchFamily="18" charset="0"/>
                      </a:endParaRPr>
                    </a:p>
                  </a:txBody>
                  <a:tcPr marL="52776" marR="52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900" dirty="0">
                          <a:effectLst/>
                          <a:latin typeface="+mn-lt"/>
                          <a:ea typeface="Calibri" panose="020F0502020204030204" pitchFamily="34" charset="0"/>
                          <a:cs typeface="Calibri" panose="020F0502020204030204" pitchFamily="34" charset="0"/>
                        </a:rPr>
                        <a:t>400 </a:t>
                      </a:r>
                      <a:r>
                        <a:rPr lang="en-US" sz="900" dirty="0" err="1">
                          <a:effectLst/>
                          <a:latin typeface="+mn-lt"/>
                          <a:ea typeface="Calibri" panose="020F0502020204030204" pitchFamily="34" charset="0"/>
                          <a:cs typeface="Calibri" panose="020F0502020204030204" pitchFamily="34" charset="0"/>
                        </a:rPr>
                        <a:t>lm</a:t>
                      </a:r>
                      <a:r>
                        <a:rPr lang="en-US" sz="900" dirty="0">
                          <a:effectLst/>
                          <a:latin typeface="+mn-lt"/>
                          <a:ea typeface="Calibri" panose="020F0502020204030204" pitchFamily="34" charset="0"/>
                          <a:cs typeface="Calibri" panose="020F0502020204030204" pitchFamily="34" charset="0"/>
                        </a:rPr>
                        <a:t>, 1.200 </a:t>
                      </a:r>
                      <a:r>
                        <a:rPr lang="en-US" sz="900" dirty="0" err="1">
                          <a:effectLst/>
                          <a:latin typeface="+mn-lt"/>
                          <a:ea typeface="Calibri" panose="020F0502020204030204" pitchFamily="34" charset="0"/>
                          <a:cs typeface="Calibri" panose="020F0502020204030204" pitchFamily="34" charset="0"/>
                        </a:rPr>
                        <a:t>lm</a:t>
                      </a:r>
                      <a:r>
                        <a:rPr lang="en-US" sz="900" dirty="0">
                          <a:effectLst/>
                          <a:latin typeface="+mn-lt"/>
                          <a:ea typeface="Calibri" panose="020F0502020204030204" pitchFamily="34" charset="0"/>
                          <a:cs typeface="Calibri" panose="020F0502020204030204" pitchFamily="34" charset="0"/>
                        </a:rPr>
                        <a:t>, 2.000 </a:t>
                      </a:r>
                      <a:r>
                        <a:rPr lang="en-US" sz="900" dirty="0" err="1">
                          <a:effectLst/>
                          <a:latin typeface="+mn-lt"/>
                          <a:ea typeface="Calibri" panose="020F0502020204030204" pitchFamily="34" charset="0"/>
                          <a:cs typeface="Calibri" panose="020F0502020204030204" pitchFamily="34" charset="0"/>
                        </a:rPr>
                        <a:t>lm</a:t>
                      </a:r>
                      <a:r>
                        <a:rPr lang="en-US" sz="900" dirty="0">
                          <a:effectLst/>
                          <a:latin typeface="+mn-lt"/>
                          <a:ea typeface="Calibri" panose="020F0502020204030204" pitchFamily="34" charset="0"/>
                          <a:cs typeface="Calibri" panose="020F0502020204030204" pitchFamily="34" charset="0"/>
                        </a:rPr>
                        <a:t> and 2.700 </a:t>
                      </a:r>
                      <a:r>
                        <a:rPr lang="en-US" sz="900" dirty="0" err="1">
                          <a:effectLst/>
                          <a:latin typeface="+mn-lt"/>
                          <a:ea typeface="Calibri" panose="020F0502020204030204" pitchFamily="34" charset="0"/>
                          <a:cs typeface="Calibri" panose="020F0502020204030204" pitchFamily="34" charset="0"/>
                        </a:rPr>
                        <a:t>lm</a:t>
                      </a:r>
                      <a:r>
                        <a:rPr lang="en-US" sz="900" dirty="0">
                          <a:effectLst/>
                          <a:latin typeface="+mn-lt"/>
                          <a:ea typeface="Calibri" panose="020F0502020204030204" pitchFamily="34" charset="0"/>
                          <a:cs typeface="Calibri" panose="020F0502020204030204" pitchFamily="34" charset="0"/>
                        </a:rPr>
                        <a:t> </a:t>
                      </a:r>
                      <a:endParaRPr lang="de-DE" sz="900" dirty="0">
                        <a:effectLst/>
                        <a:latin typeface="+mn-lt"/>
                        <a:ea typeface="Calibri" panose="020F0502020204030204" pitchFamily="34" charset="0"/>
                        <a:cs typeface="Calibri" panose="020F0502020204030204" pitchFamily="34" charset="0"/>
                      </a:endParaRPr>
                    </a:p>
                  </a:txBody>
                  <a:tcPr marL="52776" marR="52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6642">
                <a:tc>
                  <a:txBody>
                    <a:bodyPr/>
                    <a:lstStyle/>
                    <a:p>
                      <a:pPr algn="l">
                        <a:lnSpc>
                          <a:spcPct val="115000"/>
                        </a:lnSpc>
                        <a:spcAft>
                          <a:spcPts val="0"/>
                        </a:spcAft>
                      </a:pPr>
                      <a:r>
                        <a:rPr lang="de-DE" sz="900" dirty="0">
                          <a:effectLst/>
                          <a:latin typeface="+mn-lt"/>
                          <a:ea typeface="Calibri" panose="020F0502020204030204" pitchFamily="34" charset="0"/>
                          <a:cs typeface="Times New Roman" panose="02020603050405020304" pitchFamily="18" charset="0"/>
                        </a:rPr>
                        <a:t>Colour </a:t>
                      </a:r>
                      <a:r>
                        <a:rPr lang="de-DE" sz="900" dirty="0" err="1">
                          <a:effectLst/>
                          <a:latin typeface="+mn-lt"/>
                          <a:ea typeface="Calibri" panose="020F0502020204030204" pitchFamily="34" charset="0"/>
                          <a:cs typeface="Times New Roman" panose="02020603050405020304" pitchFamily="18" charset="0"/>
                        </a:rPr>
                        <a:t>temperature</a:t>
                      </a:r>
                      <a:r>
                        <a:rPr lang="de-DE" sz="900" dirty="0">
                          <a:effectLst/>
                          <a:latin typeface="+mn-lt"/>
                          <a:ea typeface="Calibri" panose="020F0502020204030204" pitchFamily="34" charset="0"/>
                          <a:cs typeface="Times New Roman" panose="02020603050405020304" pitchFamily="18" charset="0"/>
                        </a:rPr>
                        <a:t>/ Colour </a:t>
                      </a:r>
                      <a:r>
                        <a:rPr lang="de-DE" sz="900" dirty="0" err="1">
                          <a:effectLst/>
                          <a:latin typeface="+mn-lt"/>
                          <a:ea typeface="Calibri" panose="020F0502020204030204" pitchFamily="34" charset="0"/>
                          <a:cs typeface="Times New Roman" panose="02020603050405020304" pitchFamily="18" charset="0"/>
                        </a:rPr>
                        <a:t>rendering</a:t>
                      </a:r>
                      <a:endParaRPr lang="de-DE" sz="900" dirty="0">
                        <a:effectLst/>
                        <a:latin typeface="+mn-lt"/>
                        <a:ea typeface="Times New Roman" panose="02020603050405020304" pitchFamily="18" charset="0"/>
                        <a:cs typeface="Times New Roman" panose="02020603050405020304" pitchFamily="18" charset="0"/>
                      </a:endParaRPr>
                    </a:p>
                    <a:p>
                      <a:pPr algn="l">
                        <a:lnSpc>
                          <a:spcPct val="115000"/>
                        </a:lnSpc>
                        <a:spcAft>
                          <a:spcPts val="0"/>
                        </a:spcAft>
                      </a:pPr>
                      <a:r>
                        <a:rPr lang="de-DE" sz="900" dirty="0">
                          <a:effectLst/>
                          <a:latin typeface="+mn-lt"/>
                          <a:ea typeface="Calibri" panose="020F0502020204030204" pitchFamily="34" charset="0"/>
                          <a:cs typeface="Times New Roman" panose="02020603050405020304" pitchFamily="18" charset="0"/>
                        </a:rPr>
                        <a:t> </a:t>
                      </a:r>
                      <a:endParaRPr lang="de-DE" sz="9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e-DE"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3.000 and 4.000 K, CRI &gt;80</a:t>
                      </a:r>
                      <a:endParaRPr lang="de-DE" sz="9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9556">
                <a:tc>
                  <a:txBody>
                    <a:bodyPr/>
                    <a:lstStyle/>
                    <a:p>
                      <a:pPr algn="l">
                        <a:lnSpc>
                          <a:spcPct val="115000"/>
                        </a:lnSpc>
                        <a:spcAft>
                          <a:spcPts val="0"/>
                        </a:spcAft>
                      </a:pPr>
                      <a:r>
                        <a:rPr lang="de-DE" sz="900" dirty="0">
                          <a:effectLst/>
                          <a:latin typeface="+mn-lt"/>
                          <a:ea typeface="Calibri" panose="020F0502020204030204" pitchFamily="34" charset="0"/>
                          <a:cs typeface="Calibri" panose="020F0502020204030204" pitchFamily="34" charset="0"/>
                        </a:rPr>
                        <a:t>Service </a:t>
                      </a:r>
                      <a:r>
                        <a:rPr lang="de-DE" sz="900" dirty="0" err="1">
                          <a:effectLst/>
                          <a:latin typeface="+mn-lt"/>
                          <a:ea typeface="Calibri" panose="020F0502020204030204" pitchFamily="34" charset="0"/>
                          <a:cs typeface="Calibri" panose="020F0502020204030204" pitchFamily="34" charset="0"/>
                        </a:rPr>
                        <a:t>life</a:t>
                      </a:r>
                      <a:endParaRPr lang="de-DE" sz="900" dirty="0">
                        <a:effectLst/>
                        <a:latin typeface="+mn-lt"/>
                        <a:ea typeface="Calibri" panose="020F0502020204030204" pitchFamily="34" charset="0"/>
                        <a:cs typeface="Times New Roman" panose="02020603050405020304" pitchFamily="18" charset="0"/>
                      </a:endParaRPr>
                    </a:p>
                    <a:p>
                      <a:pPr algn="l">
                        <a:lnSpc>
                          <a:spcPct val="115000"/>
                        </a:lnSpc>
                        <a:spcAft>
                          <a:spcPts val="0"/>
                        </a:spcAft>
                      </a:pPr>
                      <a:r>
                        <a:rPr lang="de-DE" sz="900" dirty="0">
                          <a:effectLst/>
                          <a:latin typeface="+mn-lt"/>
                          <a:ea typeface="Calibri" panose="020F0502020204030204" pitchFamily="34" charset="0"/>
                          <a:cs typeface="Calibri" panose="020F0502020204030204" pitchFamily="34" charset="0"/>
                        </a:rPr>
                        <a:t> </a:t>
                      </a:r>
                      <a:endParaRPr lang="de-DE" sz="900" dirty="0">
                        <a:effectLst/>
                        <a:latin typeface="+mn-lt"/>
                        <a:ea typeface="Calibri" panose="020F0502020204030204" pitchFamily="34" charset="0"/>
                        <a:cs typeface="Times New Roman" panose="02020603050405020304" pitchFamily="18" charset="0"/>
                      </a:endParaRPr>
                    </a:p>
                  </a:txBody>
                  <a:tcPr marL="52776" marR="52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t-BR" sz="900" dirty="0">
                          <a:effectLst/>
                          <a:latin typeface="+mn-lt"/>
                          <a:ea typeface="Calibri" panose="020F0502020204030204" pitchFamily="34" charset="0"/>
                          <a:cs typeface="Calibri" panose="020F0502020204030204" pitchFamily="34" charset="0"/>
                        </a:rPr>
                        <a:t>L70 (25 °C) = 35.000 h</a:t>
                      </a:r>
                    </a:p>
                    <a:p>
                      <a:pPr algn="l">
                        <a:lnSpc>
                          <a:spcPct val="115000"/>
                        </a:lnSpc>
                        <a:spcAft>
                          <a:spcPts val="0"/>
                        </a:spcAft>
                      </a:pPr>
                      <a:r>
                        <a:rPr lang="pt-BR" sz="900" dirty="0">
                          <a:effectLst/>
                          <a:latin typeface="+mn-lt"/>
                          <a:ea typeface="Calibri" panose="020F0502020204030204" pitchFamily="34" charset="0"/>
                          <a:cs typeface="Calibri" panose="020F0502020204030204" pitchFamily="34" charset="0"/>
                        </a:rPr>
                        <a:t>L80 (25 °C) = 25.000 h</a:t>
                      </a:r>
                      <a:endParaRPr lang="de-DE" sz="900" dirty="0">
                        <a:effectLst/>
                        <a:latin typeface="+mn-lt"/>
                        <a:ea typeface="Calibri" panose="020F0502020204030204" pitchFamily="34" charset="0"/>
                        <a:cs typeface="Calibri" panose="020F0502020204030204" pitchFamily="34" charset="0"/>
                      </a:endParaRPr>
                    </a:p>
                  </a:txBody>
                  <a:tcPr marL="52776" marR="52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8840">
                <a:tc>
                  <a:txBody>
                    <a:bodyPr/>
                    <a:lstStyle/>
                    <a:p>
                      <a:pPr algn="l">
                        <a:lnSpc>
                          <a:spcPct val="115000"/>
                        </a:lnSpc>
                        <a:spcAft>
                          <a:spcPts val="0"/>
                        </a:spcAft>
                      </a:pPr>
                      <a:r>
                        <a:rPr lang="de-DE" sz="900" dirty="0">
                          <a:effectLst/>
                          <a:latin typeface="+mn-lt"/>
                          <a:ea typeface="Calibri" panose="020F0502020204030204" pitchFamily="34" charset="0"/>
                          <a:cs typeface="Calibri" panose="020F0502020204030204" pitchFamily="34" charset="0"/>
                        </a:rPr>
                        <a:t>Light </a:t>
                      </a:r>
                      <a:r>
                        <a:rPr lang="de-DE" sz="900" dirty="0" err="1">
                          <a:effectLst/>
                          <a:latin typeface="+mn-lt"/>
                          <a:ea typeface="Calibri" panose="020F0502020204030204" pitchFamily="34" charset="0"/>
                          <a:cs typeface="Calibri" panose="020F0502020204030204" pitchFamily="34" charset="0"/>
                        </a:rPr>
                        <a:t>distribution</a:t>
                      </a:r>
                      <a:endParaRPr lang="de-DE" sz="900" dirty="0">
                        <a:effectLst/>
                        <a:latin typeface="+mn-lt"/>
                        <a:ea typeface="Calibri" panose="020F0502020204030204" pitchFamily="34" charset="0"/>
                        <a:cs typeface="Times New Roman" panose="02020603050405020304" pitchFamily="18" charset="0"/>
                      </a:endParaRPr>
                    </a:p>
                  </a:txBody>
                  <a:tcPr marL="52776" marR="52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e-DE" sz="900" dirty="0">
                          <a:effectLst/>
                          <a:latin typeface="+mn-lt"/>
                          <a:ea typeface="Calibri" panose="020F0502020204030204" pitchFamily="34" charset="0"/>
                          <a:cs typeface="Calibri" panose="020F0502020204030204" pitchFamily="34" charset="0"/>
                        </a:rPr>
                        <a:t>Wide</a:t>
                      </a:r>
                    </a:p>
                  </a:txBody>
                  <a:tcPr marL="52776" marR="52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1586">
                <a:tc>
                  <a:txBody>
                    <a:bodyPr/>
                    <a:lstStyle/>
                    <a:p>
                      <a:pPr algn="l">
                        <a:lnSpc>
                          <a:spcPct val="115000"/>
                        </a:lnSpc>
                        <a:spcAft>
                          <a:spcPts val="0"/>
                        </a:spcAft>
                      </a:pPr>
                      <a:r>
                        <a:rPr lang="de-DE" sz="900" dirty="0" err="1">
                          <a:effectLst/>
                          <a:latin typeface="+mn-lt"/>
                          <a:ea typeface="Calibri" panose="020F0502020204030204" pitchFamily="34" charset="0"/>
                          <a:cs typeface="Calibri" panose="020F0502020204030204" pitchFamily="34" charset="0"/>
                        </a:rPr>
                        <a:t>Switching</a:t>
                      </a:r>
                      <a:r>
                        <a:rPr lang="de-DE" sz="900" dirty="0">
                          <a:effectLst/>
                          <a:latin typeface="+mn-lt"/>
                          <a:ea typeface="Calibri" panose="020F0502020204030204" pitchFamily="34" charset="0"/>
                          <a:cs typeface="Calibri" panose="020F0502020204030204" pitchFamily="34" charset="0"/>
                        </a:rPr>
                        <a:t> type</a:t>
                      </a:r>
                      <a:endParaRPr lang="de-DE" sz="900" dirty="0">
                        <a:effectLst/>
                        <a:latin typeface="+mn-lt"/>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900" dirty="0">
                          <a:effectLst/>
                          <a:latin typeface="+mn-lt"/>
                          <a:ea typeface="Calibri" panose="020F0502020204030204" pitchFamily="34" charset="0"/>
                          <a:cs typeface="Calibri" panose="020F0502020204030204" pitchFamily="34" charset="0"/>
                        </a:rPr>
                        <a:t>ET, ETDD (</a:t>
                      </a:r>
                      <a:r>
                        <a:rPr lang="fr-FR" sz="900" dirty="0" err="1">
                          <a:effectLst/>
                          <a:latin typeface="+mn-lt"/>
                          <a:ea typeface="Calibri" panose="020F0502020204030204" pitchFamily="34" charset="0"/>
                          <a:cs typeface="Calibri" panose="020F0502020204030204" pitchFamily="34" charset="0"/>
                        </a:rPr>
                        <a:t>switchable</a:t>
                      </a:r>
                      <a:r>
                        <a:rPr lang="fr-FR" sz="900" dirty="0">
                          <a:effectLst/>
                          <a:latin typeface="+mn-lt"/>
                          <a:ea typeface="Calibri" panose="020F0502020204030204" pitchFamily="34" charset="0"/>
                          <a:cs typeface="Calibri" panose="020F0502020204030204" pitchFamily="34" charset="0"/>
                        </a:rPr>
                        <a:t> and DALI </a:t>
                      </a:r>
                      <a:r>
                        <a:rPr lang="fr-FR" sz="900" dirty="0" err="1">
                          <a:effectLst/>
                          <a:latin typeface="+mn-lt"/>
                          <a:ea typeface="Calibri" panose="020F0502020204030204" pitchFamily="34" charset="0"/>
                          <a:cs typeface="Calibri" panose="020F0502020204030204" pitchFamily="34" charset="0"/>
                        </a:rPr>
                        <a:t>dimmable</a:t>
                      </a:r>
                      <a:r>
                        <a:rPr lang="fr-FR" sz="900" dirty="0">
                          <a:effectLst/>
                          <a:latin typeface="+mn-lt"/>
                          <a:ea typeface="Calibri" panose="020F0502020204030204" pitchFamily="34" charset="0"/>
                          <a:cs typeface="Calibri" panose="020F0502020204030204" pitchFamily="34" charset="0"/>
                        </a:rPr>
                        <a:t>)</a:t>
                      </a:r>
                      <a:endParaRPr lang="de-DE" sz="900" dirty="0">
                        <a:effectLst/>
                        <a:latin typeface="+mn-lt"/>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1645">
                <a:tc>
                  <a:txBody>
                    <a:bodyPr/>
                    <a:lstStyle/>
                    <a:p>
                      <a:pPr algn="l">
                        <a:lnSpc>
                          <a:spcPct val="115000"/>
                        </a:lnSpc>
                        <a:spcAft>
                          <a:spcPts val="0"/>
                        </a:spcAft>
                      </a:pPr>
                      <a:r>
                        <a:rPr lang="de-DE" sz="900" dirty="0" err="1">
                          <a:effectLst/>
                          <a:latin typeface="+mn-lt"/>
                          <a:ea typeface="Calibri" panose="020F0502020204030204" pitchFamily="34" charset="0"/>
                          <a:cs typeface="Calibri" panose="020F0502020204030204" pitchFamily="34" charset="0"/>
                        </a:rPr>
                        <a:t>Protection</a:t>
                      </a:r>
                      <a:r>
                        <a:rPr lang="de-DE" sz="900" dirty="0">
                          <a:effectLst/>
                          <a:latin typeface="+mn-lt"/>
                          <a:ea typeface="Calibri" panose="020F0502020204030204" pitchFamily="34" charset="0"/>
                          <a:cs typeface="Calibri" panose="020F0502020204030204" pitchFamily="34" charset="0"/>
                        </a:rPr>
                        <a:t> rate</a:t>
                      </a:r>
                      <a:endParaRPr lang="de-DE" sz="900" dirty="0">
                        <a:effectLst/>
                        <a:latin typeface="+mn-lt"/>
                        <a:ea typeface="Calibri" panose="020F0502020204030204" pitchFamily="34" charset="0"/>
                        <a:cs typeface="Times New Roman" panose="02020603050405020304" pitchFamily="18" charset="0"/>
                      </a:endParaRPr>
                    </a:p>
                  </a:txBody>
                  <a:tcPr marL="52776" marR="52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nl-NL" sz="900" dirty="0">
                          <a:effectLst/>
                          <a:latin typeface="+mn-lt"/>
                          <a:ea typeface="Calibri" panose="020F0502020204030204" pitchFamily="34" charset="0"/>
                          <a:cs typeface="Calibri"/>
                        </a:rPr>
                        <a:t>IP 44 room-side</a:t>
                      </a:r>
                      <a:endParaRPr lang="nl-NL" sz="900" dirty="0">
                        <a:effectLst/>
                        <a:latin typeface="+mn-lt"/>
                        <a:ea typeface="Calibri" panose="020F0502020204030204" pitchFamily="34" charset="0"/>
                        <a:cs typeface="Calibri" panose="020F0502020204030204" pitchFamily="34" charset="0"/>
                      </a:endParaRPr>
                    </a:p>
                  </a:txBody>
                  <a:tcPr marL="52776" marR="52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6603">
                <a:tc>
                  <a:txBody>
                    <a:bodyPr/>
                    <a:lstStyle/>
                    <a:p>
                      <a:pPr algn="l">
                        <a:lnSpc>
                          <a:spcPct val="115000"/>
                        </a:lnSpc>
                        <a:spcAft>
                          <a:spcPts val="0"/>
                        </a:spcAft>
                      </a:pPr>
                      <a:r>
                        <a:rPr lang="de-DE" sz="900" dirty="0" err="1">
                          <a:effectLst/>
                          <a:latin typeface="+mn-lt"/>
                          <a:ea typeface="Calibri" panose="020F0502020204030204" pitchFamily="34" charset="0"/>
                          <a:cs typeface="Calibri" panose="020F0502020204030204" pitchFamily="34" charset="0"/>
                        </a:rPr>
                        <a:t>Ceiling</a:t>
                      </a:r>
                      <a:r>
                        <a:rPr lang="de-DE" sz="900" dirty="0">
                          <a:effectLst/>
                          <a:latin typeface="+mn-lt"/>
                          <a:ea typeface="Calibri" panose="020F0502020204030204" pitchFamily="34" charset="0"/>
                          <a:cs typeface="Calibri" panose="020F0502020204030204" pitchFamily="34" charset="0"/>
                        </a:rPr>
                        <a:t> </a:t>
                      </a:r>
                      <a:r>
                        <a:rPr lang="de-DE" sz="900" dirty="0" err="1">
                          <a:effectLst/>
                          <a:latin typeface="+mn-lt"/>
                          <a:ea typeface="Calibri" panose="020F0502020204030204" pitchFamily="34" charset="0"/>
                          <a:cs typeface="Calibri" panose="020F0502020204030204" pitchFamily="34" charset="0"/>
                        </a:rPr>
                        <a:t>cutout</a:t>
                      </a:r>
                      <a:endParaRPr lang="de-DE" sz="900" dirty="0">
                        <a:effectLst/>
                        <a:latin typeface="+mn-lt"/>
                        <a:ea typeface="Calibri" panose="020F0502020204030204" pitchFamily="34" charset="0"/>
                        <a:cs typeface="Times New Roman" panose="02020603050405020304" pitchFamily="18" charset="0"/>
                      </a:endParaRPr>
                    </a:p>
                  </a:txBody>
                  <a:tcPr marL="52776" marR="52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e-DE" sz="900" dirty="0">
                          <a:effectLst/>
                          <a:latin typeface="+mn-lt"/>
                          <a:ea typeface="Calibri" panose="020F0502020204030204" pitchFamily="34" charset="0"/>
                          <a:cs typeface="Calibri" panose="020F0502020204030204" pitchFamily="34" charset="0"/>
                        </a:rPr>
                        <a:t>74, 168, 228 and 284 mm </a:t>
                      </a:r>
                    </a:p>
                  </a:txBody>
                  <a:tcPr marL="52776" marR="52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2543">
                <a:tc>
                  <a:txBody>
                    <a:bodyPr/>
                    <a:lstStyle/>
                    <a:p>
                      <a:pPr algn="l">
                        <a:lnSpc>
                          <a:spcPct val="115000"/>
                        </a:lnSpc>
                        <a:spcAft>
                          <a:spcPts val="0"/>
                        </a:spcAft>
                      </a:pPr>
                      <a:r>
                        <a:rPr lang="de-DE" sz="900" dirty="0">
                          <a:effectLst/>
                          <a:latin typeface="+mn-lt"/>
                          <a:ea typeface="Calibri" panose="020F0502020204030204" pitchFamily="34" charset="0"/>
                          <a:cs typeface="Times New Roman" panose="02020603050405020304" pitchFamily="18" charset="0"/>
                        </a:rPr>
                        <a:t>Control</a:t>
                      </a:r>
                    </a:p>
                  </a:txBody>
                  <a:tcPr marL="52776" marR="52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e-DE" sz="900" dirty="0" err="1">
                          <a:effectLst/>
                          <a:latin typeface="+mn-lt"/>
                          <a:ea typeface="Calibri" panose="020F0502020204030204" pitchFamily="34" charset="0"/>
                          <a:cs typeface="Times New Roman" panose="02020603050405020304" pitchFamily="18" charset="0"/>
                        </a:rPr>
                        <a:t>LiveLink</a:t>
                      </a:r>
                      <a:r>
                        <a:rPr lang="de-DE" sz="900" dirty="0">
                          <a:effectLst/>
                          <a:latin typeface="+mn-lt"/>
                          <a:ea typeface="Calibri" panose="020F0502020204030204" pitchFamily="34" charset="0"/>
                          <a:cs typeface="Times New Roman" panose="02020603050405020304" pitchFamily="18" charset="0"/>
                        </a:rPr>
                        <a:t>:</a:t>
                      </a:r>
                    </a:p>
                    <a:p>
                      <a:pPr algn="l">
                        <a:lnSpc>
                          <a:spcPct val="115000"/>
                        </a:lnSpc>
                        <a:spcAft>
                          <a:spcPts val="0"/>
                        </a:spcAft>
                      </a:pPr>
                      <a:r>
                        <a:rPr lang="de-DE" sz="900" dirty="0">
                          <a:effectLst/>
                          <a:latin typeface="+mn-lt"/>
                          <a:ea typeface="Calibri" panose="020F0502020204030204" pitchFamily="34" charset="0"/>
                          <a:cs typeface="Times New Roman" panose="02020603050405020304" pitchFamily="18" charset="0"/>
                        </a:rPr>
                        <a:t>Control, Light </a:t>
                      </a:r>
                      <a:r>
                        <a:rPr lang="de-DE" sz="900" dirty="0" err="1">
                          <a:effectLst/>
                          <a:latin typeface="+mn-lt"/>
                          <a:ea typeface="Calibri" panose="020F0502020204030204" pitchFamily="34" charset="0"/>
                          <a:cs typeface="Times New Roman" panose="02020603050405020304" pitchFamily="18" charset="0"/>
                        </a:rPr>
                        <a:t>management</a:t>
                      </a:r>
                      <a:endParaRPr lang="de-DE" sz="900" dirty="0">
                        <a:effectLst/>
                        <a:latin typeface="+mn-lt"/>
                        <a:ea typeface="Calibri" panose="020F0502020204030204" pitchFamily="34" charset="0"/>
                        <a:cs typeface="Times New Roman" panose="02020603050405020304" pitchFamily="18" charset="0"/>
                      </a:endParaRPr>
                    </a:p>
                    <a:p>
                      <a:pPr algn="l">
                        <a:lnSpc>
                          <a:spcPct val="115000"/>
                        </a:lnSpc>
                        <a:spcAft>
                          <a:spcPts val="0"/>
                        </a:spcAft>
                      </a:pPr>
                      <a:r>
                        <a:rPr lang="de-DE" sz="900" b="1" dirty="0">
                          <a:effectLst/>
                          <a:latin typeface="+mn-lt"/>
                          <a:ea typeface="Calibri" panose="020F0502020204030204" pitchFamily="34" charset="0"/>
                          <a:cs typeface="Times New Roman" panose="02020603050405020304" pitchFamily="18" charset="0"/>
                        </a:rPr>
                        <a:t>NEW: </a:t>
                      </a:r>
                      <a:r>
                        <a:rPr lang="de-DE" sz="900" dirty="0" err="1">
                          <a:effectLst/>
                          <a:latin typeface="+mn-lt"/>
                          <a:ea typeface="Calibri" panose="020F0502020204030204" pitchFamily="34" charset="0"/>
                          <a:cs typeface="Times New Roman" panose="02020603050405020304" pitchFamily="18" charset="0"/>
                        </a:rPr>
                        <a:t>LiveLink</a:t>
                      </a:r>
                      <a:r>
                        <a:rPr lang="de-DE" sz="900" dirty="0">
                          <a:effectLst/>
                          <a:latin typeface="+mn-lt"/>
                          <a:ea typeface="Calibri" panose="020F0502020204030204" pitchFamily="34" charset="0"/>
                          <a:cs typeface="Times New Roman" panose="02020603050405020304" pitchFamily="18" charset="0"/>
                        </a:rPr>
                        <a:t> WiFi </a:t>
                      </a:r>
                      <a:r>
                        <a:rPr lang="de-DE" sz="900" dirty="0" err="1">
                          <a:effectLst/>
                          <a:latin typeface="+mn-lt"/>
                          <a:ea typeface="Calibri" panose="020F0502020204030204" pitchFamily="34" charset="0"/>
                          <a:cs typeface="Times New Roman" panose="02020603050405020304" pitchFamily="18" charset="0"/>
                        </a:rPr>
                        <a:t>radio</a:t>
                      </a:r>
                      <a:r>
                        <a:rPr lang="de-DE" sz="900" dirty="0">
                          <a:effectLst/>
                          <a:latin typeface="+mn-lt"/>
                          <a:ea typeface="Calibri" panose="020F0502020204030204" pitchFamily="34" charset="0"/>
                          <a:cs typeface="Times New Roman" panose="02020603050405020304" pitchFamily="18" charset="0"/>
                        </a:rPr>
                        <a:t> </a:t>
                      </a:r>
                      <a:r>
                        <a:rPr lang="de-DE" sz="900" dirty="0" err="1">
                          <a:effectLst/>
                          <a:latin typeface="+mn-lt"/>
                          <a:ea typeface="Calibri" panose="020F0502020204030204" pitchFamily="34" charset="0"/>
                          <a:cs typeface="Times New Roman" panose="02020603050405020304" pitchFamily="18" charset="0"/>
                        </a:rPr>
                        <a:t>refurbishment</a:t>
                      </a:r>
                      <a:endParaRPr lang="de-DE" sz="900" dirty="0">
                        <a:effectLst/>
                        <a:latin typeface="+mn-lt"/>
                        <a:ea typeface="Calibri" panose="020F0502020204030204" pitchFamily="34" charset="0"/>
                        <a:cs typeface="Times New Roman" panose="02020603050405020304" pitchFamily="18" charset="0"/>
                      </a:endParaRPr>
                    </a:p>
                    <a:p>
                      <a:pPr algn="l">
                        <a:lnSpc>
                          <a:spcPct val="115000"/>
                        </a:lnSpc>
                        <a:spcAft>
                          <a:spcPts val="0"/>
                        </a:spcAft>
                      </a:pPr>
                      <a:endParaRPr lang="de-DE" sz="900" dirty="0">
                        <a:effectLst/>
                        <a:latin typeface="+mn-lt"/>
                        <a:ea typeface="Calibri" panose="020F0502020204030204" pitchFamily="34" charset="0"/>
                        <a:cs typeface="Times New Roman" panose="02020603050405020304" pitchFamily="18" charset="0"/>
                      </a:endParaRPr>
                    </a:p>
                  </a:txBody>
                  <a:tcPr marL="52776" marR="52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5534">
                <a:tc>
                  <a:txBody>
                    <a:bodyPr/>
                    <a:lstStyle/>
                    <a:p>
                      <a:pPr algn="l">
                        <a:lnSpc>
                          <a:spcPct val="115000"/>
                        </a:lnSpc>
                        <a:spcAft>
                          <a:spcPts val="0"/>
                        </a:spcAft>
                      </a:pPr>
                      <a:r>
                        <a:rPr lang="de-DE" sz="900" dirty="0" err="1">
                          <a:effectLst/>
                          <a:latin typeface="+mn-lt"/>
                          <a:ea typeface="Calibri" panose="020F0502020204030204" pitchFamily="34" charset="0"/>
                          <a:cs typeface="Times New Roman" panose="02020603050405020304" pitchFamily="18" charset="0"/>
                        </a:rPr>
                        <a:t>Luminaire</a:t>
                      </a:r>
                      <a:r>
                        <a:rPr lang="de-DE" sz="900" dirty="0">
                          <a:effectLst/>
                          <a:latin typeface="+mn-lt"/>
                          <a:ea typeface="Calibri" panose="020F0502020204030204" pitchFamily="34" charset="0"/>
                          <a:cs typeface="Times New Roman" panose="02020603050405020304" pitchFamily="18" charset="0"/>
                        </a:rPr>
                        <a:t> </a:t>
                      </a:r>
                      <a:r>
                        <a:rPr lang="de-DE" sz="900" dirty="0" err="1">
                          <a:effectLst/>
                          <a:latin typeface="+mn-lt"/>
                          <a:ea typeface="Calibri" panose="020F0502020204030204" pitchFamily="34" charset="0"/>
                          <a:cs typeface="Times New Roman" panose="02020603050405020304" pitchFamily="18" charset="0"/>
                        </a:rPr>
                        <a:t>colour</a:t>
                      </a:r>
                      <a:endParaRPr lang="de-DE" sz="900" dirty="0">
                        <a:effectLst/>
                        <a:latin typeface="+mn-lt"/>
                        <a:ea typeface="Calibri" panose="020F0502020204030204" pitchFamily="34" charset="0"/>
                        <a:cs typeface="Times New Roman" panose="02020603050405020304" pitchFamily="18" charset="0"/>
                      </a:endParaRPr>
                    </a:p>
                  </a:txBody>
                  <a:tcPr marL="52776" marR="52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e-DE" sz="900" dirty="0" err="1">
                          <a:effectLst/>
                          <a:latin typeface="+mn-lt"/>
                          <a:ea typeface="Calibri" panose="020F0502020204030204" pitchFamily="34" charset="0"/>
                          <a:cs typeface="Times New Roman" panose="02020603050405020304" pitchFamily="18" charset="0"/>
                        </a:rPr>
                        <a:t>white</a:t>
                      </a:r>
                      <a:endParaRPr lang="de-DE" sz="900" dirty="0">
                        <a:effectLst/>
                        <a:latin typeface="+mn-lt"/>
                        <a:ea typeface="Calibri" panose="020F0502020204030204" pitchFamily="34" charset="0"/>
                        <a:cs typeface="Times New Roman" panose="02020603050405020304" pitchFamily="18" charset="0"/>
                      </a:endParaRPr>
                    </a:p>
                  </a:txBody>
                  <a:tcPr marL="52776" marR="52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0975">
                <a:tc>
                  <a:txBody>
                    <a:bodyPr/>
                    <a:lstStyle/>
                    <a:p>
                      <a:pPr algn="l">
                        <a:lnSpc>
                          <a:spcPct val="115000"/>
                        </a:lnSpc>
                        <a:spcAft>
                          <a:spcPts val="0"/>
                        </a:spcAft>
                      </a:pPr>
                      <a:r>
                        <a:rPr lang="de-DE" sz="900" dirty="0" err="1">
                          <a:effectLst/>
                          <a:latin typeface="+mn-lt"/>
                          <a:ea typeface="Calibri" panose="020F0502020204030204" pitchFamily="34" charset="0"/>
                          <a:cs typeface="Times New Roman" panose="02020603050405020304" pitchFamily="18" charset="0"/>
                        </a:rPr>
                        <a:t>Accessories</a:t>
                      </a:r>
                      <a:r>
                        <a:rPr lang="de-DE" sz="900" dirty="0">
                          <a:effectLst/>
                          <a:latin typeface="+mn-lt"/>
                          <a:ea typeface="Calibri" panose="020F0502020204030204" pitchFamily="34" charset="0"/>
                          <a:cs typeface="Times New Roman" panose="02020603050405020304" pitchFamily="18" charset="0"/>
                        </a:rPr>
                        <a:t>/ </a:t>
                      </a:r>
                      <a:r>
                        <a:rPr lang="de-DE" sz="900" dirty="0" err="1">
                          <a:effectLst/>
                          <a:latin typeface="+mn-lt"/>
                          <a:ea typeface="Calibri" panose="020F0502020204030204" pitchFamily="34" charset="0"/>
                          <a:cs typeface="Times New Roman" panose="02020603050405020304" pitchFamily="18" charset="0"/>
                        </a:rPr>
                        <a:t>variants</a:t>
                      </a:r>
                      <a:endParaRPr lang="de-DE" sz="900" dirty="0">
                        <a:effectLst/>
                        <a:latin typeface="+mn-lt"/>
                        <a:ea typeface="Calibri" panose="020F0502020204030204" pitchFamily="34" charset="0"/>
                        <a:cs typeface="Times New Roman" panose="02020603050405020304" pitchFamily="18" charset="0"/>
                      </a:endParaRPr>
                    </a:p>
                  </a:txBody>
                  <a:tcPr marL="52776" marR="52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e-DE" sz="900" dirty="0">
                          <a:effectLst/>
                          <a:latin typeface="+mn-lt"/>
                          <a:ea typeface="Calibri" panose="020F0502020204030204" pitchFamily="34" charset="0"/>
                          <a:cs typeface="Times New Roman" panose="02020603050405020304" pitchFamily="18" charset="0"/>
                        </a:rPr>
                        <a:t>Junction box </a:t>
                      </a:r>
                      <a:r>
                        <a:rPr lang="de-DE" sz="900" dirty="0" err="1">
                          <a:effectLst/>
                          <a:latin typeface="+mn-lt"/>
                          <a:ea typeface="Calibri" panose="020F0502020204030204" pitchFamily="34" charset="0"/>
                          <a:cs typeface="Times New Roman" panose="02020603050405020304" pitchFamily="18" charset="0"/>
                        </a:rPr>
                        <a:t>accessory</a:t>
                      </a:r>
                      <a:endParaRPr lang="de-DE" sz="900" dirty="0">
                        <a:effectLst/>
                        <a:latin typeface="+mn-lt"/>
                        <a:ea typeface="Calibri" panose="020F0502020204030204" pitchFamily="34" charset="0"/>
                        <a:cs typeface="Times New Roman" panose="02020603050405020304" pitchFamily="18" charset="0"/>
                      </a:endParaRPr>
                    </a:p>
                  </a:txBody>
                  <a:tcPr marL="52776" marR="52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6335062"/>
                  </a:ext>
                </a:extLst>
              </a:tr>
            </a:tbl>
          </a:graphicData>
        </a:graphic>
      </p:graphicFrame>
      <p:pic>
        <p:nvPicPr>
          <p:cNvPr id="5" name="Bildplatzhalter 6">
            <a:extLst>
              <a:ext uri="{FF2B5EF4-FFF2-40B4-BE49-F238E27FC236}">
                <a16:creationId xmlns:a16="http://schemas.microsoft.com/office/drawing/2014/main" id="{C12E4EE3-7061-44FF-9D90-07A1BE891645}"/>
              </a:ext>
            </a:extLst>
          </p:cNvPr>
          <p:cNvPicPr>
            <a:picLocks noGrp="1" noChangeAspect="1"/>
          </p:cNvPicPr>
          <p:nvPr>
            <p:ph type="pic" sz="quarter" idx="10"/>
          </p:nvPr>
        </p:nvPicPr>
        <p:blipFill>
          <a:blip r:embed="rId2"/>
          <a:srcRect l="3294" r="3294"/>
          <a:stretch>
            <a:fillRect/>
          </a:stretch>
        </p:blipFill>
        <p:spPr>
          <a:xfrm>
            <a:off x="5338763" y="0"/>
            <a:ext cx="3805237" cy="5145088"/>
          </a:xfrm>
        </p:spPr>
      </p:pic>
    </p:spTree>
    <p:extLst>
      <p:ext uri="{BB962C8B-B14F-4D97-AF65-F5344CB8AC3E}">
        <p14:creationId xmlns:p14="http://schemas.microsoft.com/office/powerpoint/2010/main" val="21657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E7EC8-E268-8141-AECC-AC028D2AA1E2}"/>
              </a:ext>
            </a:extLst>
          </p:cNvPr>
          <p:cNvSpPr>
            <a:spLocks noGrp="1"/>
          </p:cNvSpPr>
          <p:nvPr>
            <p:ph type="title"/>
          </p:nvPr>
        </p:nvSpPr>
        <p:spPr>
          <a:xfrm>
            <a:off x="444204" y="1578769"/>
            <a:ext cx="7886700" cy="993775"/>
          </a:xfrm>
          <a:prstGeom prst="rect">
            <a:avLst/>
          </a:prstGeom>
        </p:spPr>
        <p:txBody>
          <a:bodyPr/>
          <a:lstStyle/>
          <a:p>
            <a:r>
              <a:rPr lang="de-DE" dirty="0"/>
              <a:t>THANK YOU FOR </a:t>
            </a:r>
            <a:br>
              <a:rPr lang="de-DE" dirty="0"/>
            </a:br>
            <a:r>
              <a:rPr lang="de-DE" dirty="0"/>
              <a:t>YOUR ATTENTION!</a:t>
            </a:r>
            <a:br>
              <a:rPr lang="de-DE" dirty="0"/>
            </a:br>
            <a:r>
              <a:rPr lang="de-DE" sz="700" b="0" dirty="0"/>
              <a:t>www.trilux.com</a:t>
            </a:r>
          </a:p>
        </p:txBody>
      </p:sp>
    </p:spTree>
    <p:extLst>
      <p:ext uri="{BB962C8B-B14F-4D97-AF65-F5344CB8AC3E}">
        <p14:creationId xmlns:p14="http://schemas.microsoft.com/office/powerpoint/2010/main" val="3911593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D2FD7B437B2946995D32AF771939E0" ma:contentTypeVersion="3" ma:contentTypeDescription="Create a new document." ma:contentTypeScope="" ma:versionID="2ba10cb748974c95523e84d5016e805c">
  <xsd:schema xmlns:xsd="http://www.w3.org/2001/XMLSchema" xmlns:xs="http://www.w3.org/2001/XMLSchema" xmlns:p="http://schemas.microsoft.com/office/2006/metadata/properties" xmlns:ns2="29426f13-39b3-4534-b78d-82f0973179fe" targetNamespace="http://schemas.microsoft.com/office/2006/metadata/properties" ma:root="true" ma:fieldsID="906e4941badc6a946083a96beaf93b3a" ns2:_="">
    <xsd:import namespace="29426f13-39b3-4534-b78d-82f0973179f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26f13-39b3-4534-b78d-82f097317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52C390-0FE2-4AA7-8934-2E2D1AE08998}"/>
</file>

<file path=customXml/itemProps2.xml><?xml version="1.0" encoding="utf-8"?>
<ds:datastoreItem xmlns:ds="http://schemas.openxmlformats.org/officeDocument/2006/customXml" ds:itemID="{CAB4F675-71CD-4E92-9496-3CE1B3085B9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A22C432-F4B8-4954-BAE2-DB69864E3C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727</Words>
  <Application>Microsoft Office PowerPoint</Application>
  <PresentationFormat>Benutzerdefiniert</PresentationFormat>
  <Paragraphs>56</Paragraphs>
  <Slides>9</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Verdana</vt:lpstr>
      <vt:lpstr>Office</vt:lpstr>
      <vt:lpstr>WELCOME TO TRILUX!  www.trilux.com</vt:lpstr>
      <vt:lpstr>PowerPoint-Präsentation</vt:lpstr>
      <vt:lpstr>the challenge</vt:lpstr>
      <vt:lpstr>the solution</vt:lpstr>
      <vt:lpstr>advantages with lighting desing</vt:lpstr>
      <vt:lpstr>advantages during installation</vt:lpstr>
      <vt:lpstr>advantages in operation</vt:lpstr>
      <vt:lpstr>Technical features</vt:lpstr>
      <vt:lpstr>THANK YOU FOR  YOUR ATTENTION! www.trilux.com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Andreas Utsch</dc:creator>
  <cp:lastModifiedBy>Aßmann Inga</cp:lastModifiedBy>
  <cp:revision>274</cp:revision>
  <dcterms:created xsi:type="dcterms:W3CDTF">2018-07-24T07:41:46Z</dcterms:created>
  <dcterms:modified xsi:type="dcterms:W3CDTF">2020-06-19T07:19:47Z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0x01010025D2FD7B437B2946995D32AF771939E0</vt:lpwstr>
  </property>
</Properties>
</file>