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168.jpg" ContentType="image/jpe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958" r:id="rId5"/>
    <p:sldMasterId id="2147484093" r:id="rId6"/>
    <p:sldMasterId id="2147484123" r:id="rId7"/>
    <p:sldMasterId id="2147484161" r:id="rId8"/>
    <p:sldMasterId id="2147484176" r:id="rId9"/>
    <p:sldMasterId id="2147484195" r:id="rId10"/>
    <p:sldMasterId id="2147484210" r:id="rId11"/>
  </p:sldMasterIdLst>
  <p:notesMasterIdLst>
    <p:notesMasterId r:id="rId116"/>
  </p:notesMasterIdLst>
  <p:handoutMasterIdLst>
    <p:handoutMasterId r:id="rId117"/>
  </p:handoutMasterIdLst>
  <p:sldIdLst>
    <p:sldId id="348" r:id="rId12"/>
    <p:sldId id="2147377784" r:id="rId13"/>
    <p:sldId id="473" r:id="rId14"/>
    <p:sldId id="263" r:id="rId15"/>
    <p:sldId id="403" r:id="rId16"/>
    <p:sldId id="7297" r:id="rId17"/>
    <p:sldId id="374" r:id="rId18"/>
    <p:sldId id="377" r:id="rId19"/>
    <p:sldId id="2147377738" r:id="rId20"/>
    <p:sldId id="2147377640" r:id="rId21"/>
    <p:sldId id="2147377689" r:id="rId22"/>
    <p:sldId id="2147377785" r:id="rId23"/>
    <p:sldId id="359" r:id="rId24"/>
    <p:sldId id="2147377724" r:id="rId25"/>
    <p:sldId id="2147377782" r:id="rId26"/>
    <p:sldId id="2147377698" r:id="rId27"/>
    <p:sldId id="2147377329" r:id="rId28"/>
    <p:sldId id="2147377333" r:id="rId29"/>
    <p:sldId id="2147377713" r:id="rId30"/>
    <p:sldId id="2147377714" r:id="rId31"/>
    <p:sldId id="2147377715" r:id="rId32"/>
    <p:sldId id="2147377678" r:id="rId33"/>
    <p:sldId id="2147377723" r:id="rId34"/>
    <p:sldId id="2147377778" r:id="rId35"/>
    <p:sldId id="2147377675" r:id="rId36"/>
    <p:sldId id="2147377725" r:id="rId37"/>
    <p:sldId id="2147377780" r:id="rId38"/>
    <p:sldId id="2147377731" r:id="rId39"/>
    <p:sldId id="2147377732" r:id="rId40"/>
    <p:sldId id="2147377781" r:id="rId41"/>
    <p:sldId id="2147377727" r:id="rId42"/>
    <p:sldId id="2147377728" r:id="rId43"/>
    <p:sldId id="2147377668" r:id="rId44"/>
    <p:sldId id="2147377733" r:id="rId45"/>
    <p:sldId id="2147377717" r:id="rId46"/>
    <p:sldId id="2147377739" r:id="rId47"/>
    <p:sldId id="2147377740" r:id="rId48"/>
    <p:sldId id="2147377783" r:id="rId49"/>
    <p:sldId id="2147377736" r:id="rId50"/>
    <p:sldId id="2147377737" r:id="rId51"/>
    <p:sldId id="2147377716" r:id="rId52"/>
    <p:sldId id="2076138196" r:id="rId53"/>
    <p:sldId id="2076138174" r:id="rId54"/>
    <p:sldId id="2147377348" r:id="rId55"/>
    <p:sldId id="2076138247" r:id="rId56"/>
    <p:sldId id="2147377642" r:id="rId57"/>
    <p:sldId id="2147377696" r:id="rId58"/>
    <p:sldId id="7269" r:id="rId59"/>
    <p:sldId id="2147377721" r:id="rId60"/>
    <p:sldId id="2147377709" r:id="rId61"/>
    <p:sldId id="2147377710" r:id="rId62"/>
    <p:sldId id="2147377701" r:id="rId63"/>
    <p:sldId id="2147377702" r:id="rId64"/>
    <p:sldId id="2147377718" r:id="rId65"/>
    <p:sldId id="2147377741" r:id="rId66"/>
    <p:sldId id="2147377742" r:id="rId67"/>
    <p:sldId id="2147377749" r:id="rId68"/>
    <p:sldId id="2147377750" r:id="rId69"/>
    <p:sldId id="2147377743" r:id="rId70"/>
    <p:sldId id="2147377744" r:id="rId71"/>
    <p:sldId id="2147377719" r:id="rId72"/>
    <p:sldId id="2147377747" r:id="rId73"/>
    <p:sldId id="2147377748" r:id="rId74"/>
    <p:sldId id="2147377745" r:id="rId75"/>
    <p:sldId id="2147377746" r:id="rId76"/>
    <p:sldId id="2147377734" r:id="rId77"/>
    <p:sldId id="2147377735" r:id="rId78"/>
    <p:sldId id="2147377720" r:id="rId79"/>
    <p:sldId id="2147377756" r:id="rId80"/>
    <p:sldId id="2147377757" r:id="rId81"/>
    <p:sldId id="2147377751" r:id="rId82"/>
    <p:sldId id="2147377752" r:id="rId83"/>
    <p:sldId id="2147377775" r:id="rId84"/>
    <p:sldId id="2147377776" r:id="rId85"/>
    <p:sldId id="2147377726" r:id="rId86"/>
    <p:sldId id="2147377774" r:id="rId87"/>
    <p:sldId id="2147377412" r:id="rId88"/>
    <p:sldId id="2147377772" r:id="rId89"/>
    <p:sldId id="2147377771" r:id="rId90"/>
    <p:sldId id="2147377766" r:id="rId91"/>
    <p:sldId id="2147377769" r:id="rId92"/>
    <p:sldId id="2147377770" r:id="rId93"/>
    <p:sldId id="2147377794" r:id="rId94"/>
    <p:sldId id="2147377761" r:id="rId95"/>
    <p:sldId id="2147377792" r:id="rId96"/>
    <p:sldId id="14184" r:id="rId97"/>
    <p:sldId id="14187" r:id="rId98"/>
    <p:sldId id="10395" r:id="rId99"/>
    <p:sldId id="10354" r:id="rId100"/>
    <p:sldId id="10356" r:id="rId101"/>
    <p:sldId id="14181" r:id="rId102"/>
    <p:sldId id="10357" r:id="rId103"/>
    <p:sldId id="14194" r:id="rId104"/>
    <p:sldId id="2147377795" r:id="rId105"/>
    <p:sldId id="10394" r:id="rId106"/>
    <p:sldId id="14192" r:id="rId107"/>
    <p:sldId id="2147377796" r:id="rId108"/>
    <p:sldId id="14225" r:id="rId109"/>
    <p:sldId id="14191" r:id="rId110"/>
    <p:sldId id="14195" r:id="rId111"/>
    <p:sldId id="2147377797" r:id="rId112"/>
    <p:sldId id="2147377798" r:id="rId113"/>
    <p:sldId id="2147377641" r:id="rId114"/>
    <p:sldId id="2147377789" r:id="rId115"/>
  </p:sldIdLst>
  <p:sldSz cx="9144000" cy="5145088"/>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bah, Omar" initials="RO" lastIdx="13" clrIdx="0">
    <p:extLst>
      <p:ext uri="{19B8F6BF-5375-455C-9EA6-DF929625EA0E}">
        <p15:presenceInfo xmlns:p15="http://schemas.microsoft.com/office/powerpoint/2012/main" userId="S::012161@trilux.de::39370aa1-bdbc-46f8-9114-910db9da84e8" providerId="AD"/>
      </p:ext>
    </p:extLst>
  </p:cmAuthor>
  <p:cmAuthor id="2" name="Türk Silke" initials="TS" lastIdx="19" clrIdx="1">
    <p:extLst>
      <p:ext uri="{19B8F6BF-5375-455C-9EA6-DF929625EA0E}">
        <p15:presenceInfo xmlns:p15="http://schemas.microsoft.com/office/powerpoint/2012/main" userId="S::stuerk@trilux.de::ecaf3f2e-a3de-4891-89de-5cb84952ff2c" providerId="AD"/>
      </p:ext>
    </p:extLst>
  </p:cmAuthor>
  <p:cmAuthor id="3" name="Steven, Matthias" initials="SM" lastIdx="1" clrIdx="2">
    <p:extLst>
      <p:ext uri="{19B8F6BF-5375-455C-9EA6-DF929625EA0E}">
        <p15:presenceInfo xmlns:p15="http://schemas.microsoft.com/office/powerpoint/2012/main" userId="S::014034@trilux.de::239562ff-a3b3-4a49-9e28-f5b6a4095eee" providerId="AD"/>
      </p:ext>
    </p:extLst>
  </p:cmAuthor>
  <p:cmAuthor id="4" name="Schur Nina" initials="SN" lastIdx="6" clrIdx="3">
    <p:extLst>
      <p:ext uri="{19B8F6BF-5375-455C-9EA6-DF929625EA0E}">
        <p15:presenceInfo xmlns:p15="http://schemas.microsoft.com/office/powerpoint/2012/main" userId="S::schurn@trilux.de::23238a87-86d2-402c-9a32-e854d7ff0af7" providerId="AD"/>
      </p:ext>
    </p:extLst>
  </p:cmAuthor>
  <p:cmAuthor id="5" name="Sabisch, Isabel" initials="SI" lastIdx="12" clrIdx="4">
    <p:extLst>
      <p:ext uri="{19B8F6BF-5375-455C-9EA6-DF929625EA0E}">
        <p15:presenceInfo xmlns:p15="http://schemas.microsoft.com/office/powerpoint/2012/main" userId="S::sabischi@trilux.de::27f7453a-95a2-4a3a-a03d-153882127e57" providerId="AD"/>
      </p:ext>
    </p:extLst>
  </p:cmAuthor>
  <p:cmAuthor id="6" name="Habbel, Kristin" initials="HK" lastIdx="5" clrIdx="5">
    <p:extLst>
      <p:ext uri="{19B8F6BF-5375-455C-9EA6-DF929625EA0E}">
        <p15:presenceInfo xmlns:p15="http://schemas.microsoft.com/office/powerpoint/2012/main" userId="S::habbelk@trilux.de::93f4c700-983d-435d-9b47-b02f0a826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E83270"/>
    <a:srgbClr val="D400FF"/>
    <a:srgbClr val="2879B7"/>
    <a:srgbClr val="009CB4"/>
    <a:srgbClr val="ED6F4E"/>
    <a:srgbClr val="E83232"/>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9BB61-F14F-4802-9357-E9113D24D18E}" v="1" dt="2023-10-11T07:15:5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5410" autoAdjust="0"/>
  </p:normalViewPr>
  <p:slideViewPr>
    <p:cSldViewPr snapToGrid="0">
      <p:cViewPr varScale="1">
        <p:scale>
          <a:sx n="124" d="100"/>
          <a:sy n="124" d="100"/>
        </p:scale>
        <p:origin x="222" y="10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handoutMaster" Target="handoutMasters/handout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notesMaster" Target="notesMasters/notesMaster1.xml"/><Relationship Id="rId124"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ürk, Silke" userId="ecaf3f2e-a3de-4891-89de-5cb84952ff2c" providerId="ADAL" clId="{0F09BB61-F14F-4802-9357-E9113D24D18E}"/>
    <pc:docChg chg="modSld">
      <pc:chgData name="Türk, Silke" userId="ecaf3f2e-a3de-4891-89de-5cb84952ff2c" providerId="ADAL" clId="{0F09BB61-F14F-4802-9357-E9113D24D18E}" dt="2023-10-19T09:54:53.484" v="42" actId="20577"/>
      <pc:docMkLst>
        <pc:docMk/>
      </pc:docMkLst>
      <pc:sldChg chg="modSp mod">
        <pc:chgData name="Türk, Silke" userId="ecaf3f2e-a3de-4891-89de-5cb84952ff2c" providerId="ADAL" clId="{0F09BB61-F14F-4802-9357-E9113D24D18E}" dt="2023-10-19T09:54:53.484" v="42" actId="20577"/>
        <pc:sldMkLst>
          <pc:docMk/>
          <pc:sldMk cId="2017231371" sldId="2147377748"/>
        </pc:sldMkLst>
        <pc:spChg chg="mod">
          <ac:chgData name="Türk, Silke" userId="ecaf3f2e-a3de-4891-89de-5cb84952ff2c" providerId="ADAL" clId="{0F09BB61-F14F-4802-9357-E9113D24D18E}" dt="2023-10-19T09:54:53.484" v="42" actId="20577"/>
          <ac:spMkLst>
            <pc:docMk/>
            <pc:sldMk cId="2017231371" sldId="2147377748"/>
            <ac:spMk id="9" creationId="{DDB53737-FFBF-475E-B1A6-B4ACE763657D}"/>
          </ac:spMkLst>
        </pc:spChg>
      </pc:sldChg>
    </pc:docChg>
  </pc:docChgLst>
  <pc:docChgLst>
    <pc:chgData name="Türk, Silke" userId="ecaf3f2e-a3de-4891-89de-5cb84952ff2c" providerId="ADAL" clId="{D9FD3717-E047-4D52-AFF4-BF44FDC285B6}"/>
    <pc:docChg chg="undo custSel addSld delSld modSld">
      <pc:chgData name="Türk, Silke" userId="ecaf3f2e-a3de-4891-89de-5cb84952ff2c" providerId="ADAL" clId="{D9FD3717-E047-4D52-AFF4-BF44FDC285B6}" dt="2023-09-22T10:33:34.261" v="428" actId="478"/>
      <pc:docMkLst>
        <pc:docMk/>
      </pc:docMkLst>
      <pc:sldChg chg="del">
        <pc:chgData name="Türk, Silke" userId="ecaf3f2e-a3de-4891-89de-5cb84952ff2c" providerId="ADAL" clId="{D9FD3717-E047-4D52-AFF4-BF44FDC285B6}" dt="2023-09-19T13:27:18.711" v="4" actId="2696"/>
        <pc:sldMkLst>
          <pc:docMk/>
          <pc:sldMk cId="1261569672" sldId="372"/>
        </pc:sldMkLst>
      </pc:sldChg>
      <pc:sldChg chg="delCm">
        <pc:chgData name="Türk, Silke" userId="ecaf3f2e-a3de-4891-89de-5cb84952ff2c" providerId="ADAL" clId="{D9FD3717-E047-4D52-AFF4-BF44FDC285B6}" dt="2023-09-22T09:35:19.096" v="421" actId="1592"/>
        <pc:sldMkLst>
          <pc:docMk/>
          <pc:sldMk cId="849296580" sldId="377"/>
        </pc:sldMkLst>
      </pc:sldChg>
      <pc:sldChg chg="modSp mod delCm">
        <pc:chgData name="Türk, Silke" userId="ecaf3f2e-a3de-4891-89de-5cb84952ff2c" providerId="ADAL" clId="{D9FD3717-E047-4D52-AFF4-BF44FDC285B6}" dt="2023-09-22T09:35:49.914" v="424" actId="1592"/>
        <pc:sldMkLst>
          <pc:docMk/>
          <pc:sldMk cId="3344916062" sldId="2076138247"/>
        </pc:sldMkLst>
        <pc:spChg chg="mod">
          <ac:chgData name="Türk, Silke" userId="ecaf3f2e-a3de-4891-89de-5cb84952ff2c" providerId="ADAL" clId="{D9FD3717-E047-4D52-AFF4-BF44FDC285B6}" dt="2023-09-19T12:50:55.701" v="1" actId="20577"/>
          <ac:spMkLst>
            <pc:docMk/>
            <pc:sldMk cId="3344916062" sldId="2076138247"/>
            <ac:spMk id="6" creationId="{00000000-0000-0000-0000-000000000000}"/>
          </ac:spMkLst>
        </pc:spChg>
      </pc:sldChg>
      <pc:sldChg chg="addSp delSp modSp add mod">
        <pc:chgData name="Türk, Silke" userId="ecaf3f2e-a3de-4891-89de-5cb84952ff2c" providerId="ADAL" clId="{D9FD3717-E047-4D52-AFF4-BF44FDC285B6}" dt="2023-09-20T09:57:39.874" v="419" actId="12"/>
        <pc:sldMkLst>
          <pc:docMk/>
          <pc:sldMk cId="2452084347" sldId="2147377412"/>
        </pc:sldMkLst>
        <pc:spChg chg="mod">
          <ac:chgData name="Türk, Silke" userId="ecaf3f2e-a3de-4891-89de-5cb84952ff2c" providerId="ADAL" clId="{D9FD3717-E047-4D52-AFF4-BF44FDC285B6}" dt="2023-09-20T09:57:39.874" v="419" actId="12"/>
          <ac:spMkLst>
            <pc:docMk/>
            <pc:sldMk cId="2452084347" sldId="2147377412"/>
            <ac:spMk id="2" creationId="{00000000-0000-0000-0000-000000000000}"/>
          </ac:spMkLst>
        </pc:spChg>
        <pc:spChg chg="del">
          <ac:chgData name="Türk, Silke" userId="ecaf3f2e-a3de-4891-89de-5cb84952ff2c" providerId="ADAL" clId="{D9FD3717-E047-4D52-AFF4-BF44FDC285B6}" dt="2023-09-20T09:57:12.428" v="343" actId="478"/>
          <ac:spMkLst>
            <pc:docMk/>
            <pc:sldMk cId="2452084347" sldId="2147377412"/>
            <ac:spMk id="3" creationId="{660C7A56-A07A-D793-AB8E-EB0BD2DE4468}"/>
          </ac:spMkLst>
        </pc:spChg>
        <pc:spChg chg="add mod">
          <ac:chgData name="Türk, Silke" userId="ecaf3f2e-a3de-4891-89de-5cb84952ff2c" providerId="ADAL" clId="{D9FD3717-E047-4D52-AFF4-BF44FDC285B6}" dt="2023-09-20T09:57:21.740" v="418" actId="1035"/>
          <ac:spMkLst>
            <pc:docMk/>
            <pc:sldMk cId="2452084347" sldId="2147377412"/>
            <ac:spMk id="4" creationId="{D9D297E4-DE98-0E96-95AB-C158EB7BBF37}"/>
          </ac:spMkLst>
        </pc:spChg>
        <pc:spChg chg="mod">
          <ac:chgData name="Türk, Silke" userId="ecaf3f2e-a3de-4891-89de-5cb84952ff2c" providerId="ADAL" clId="{D9FD3717-E047-4D52-AFF4-BF44FDC285B6}" dt="2023-09-20T09:54:09.455" v="283" actId="20577"/>
          <ac:spMkLst>
            <pc:docMk/>
            <pc:sldMk cId="2452084347" sldId="2147377412"/>
            <ac:spMk id="6" creationId="{00000000-0000-0000-0000-000000000000}"/>
          </ac:spMkLst>
        </pc:spChg>
      </pc:sldChg>
      <pc:sldChg chg="modSp mod">
        <pc:chgData name="Türk, Silke" userId="ecaf3f2e-a3de-4891-89de-5cb84952ff2c" providerId="ADAL" clId="{D9FD3717-E047-4D52-AFF4-BF44FDC285B6}" dt="2023-09-22T09:36:36.425" v="427" actId="13926"/>
        <pc:sldMkLst>
          <pc:docMk/>
          <pc:sldMk cId="1981076477" sldId="2147377710"/>
        </pc:sldMkLst>
        <pc:spChg chg="mod">
          <ac:chgData name="Türk, Silke" userId="ecaf3f2e-a3de-4891-89de-5cb84952ff2c" providerId="ADAL" clId="{D9FD3717-E047-4D52-AFF4-BF44FDC285B6}" dt="2023-09-22T09:36:36.425" v="427" actId="13926"/>
          <ac:spMkLst>
            <pc:docMk/>
            <pc:sldMk cId="1981076477" sldId="2147377710"/>
            <ac:spMk id="18" creationId="{6BB23237-581F-E3D6-F335-08D9D58CBACC}"/>
          </ac:spMkLst>
        </pc:spChg>
        <pc:spChg chg="mod">
          <ac:chgData name="Türk, Silke" userId="ecaf3f2e-a3de-4891-89de-5cb84952ff2c" providerId="ADAL" clId="{D9FD3717-E047-4D52-AFF4-BF44FDC285B6}" dt="2023-09-22T09:36:33.493" v="426" actId="13926"/>
          <ac:spMkLst>
            <pc:docMk/>
            <pc:sldMk cId="1981076477" sldId="2147377710"/>
            <ac:spMk id="19" creationId="{8373C066-8BFC-7654-E303-D9E601E28509}"/>
          </ac:spMkLst>
        </pc:spChg>
      </pc:sldChg>
      <pc:sldChg chg="del">
        <pc:chgData name="Türk, Silke" userId="ecaf3f2e-a3de-4891-89de-5cb84952ff2c" providerId="ADAL" clId="{D9FD3717-E047-4D52-AFF4-BF44FDC285B6}" dt="2023-09-19T13:08:06.728" v="2" actId="47"/>
        <pc:sldMkLst>
          <pc:docMk/>
          <pc:sldMk cId="885843680" sldId="2147377759"/>
        </pc:sldMkLst>
      </pc:sldChg>
      <pc:sldChg chg="del">
        <pc:chgData name="Türk, Silke" userId="ecaf3f2e-a3de-4891-89de-5cb84952ff2c" providerId="ADAL" clId="{D9FD3717-E047-4D52-AFF4-BF44FDC285B6}" dt="2023-09-19T13:08:08.910" v="3" actId="47"/>
        <pc:sldMkLst>
          <pc:docMk/>
          <pc:sldMk cId="4192638542" sldId="2147377760"/>
        </pc:sldMkLst>
      </pc:sldChg>
      <pc:sldChg chg="delSp modSp mod">
        <pc:chgData name="Türk, Silke" userId="ecaf3f2e-a3de-4891-89de-5cb84952ff2c" providerId="ADAL" clId="{D9FD3717-E047-4D52-AFF4-BF44FDC285B6}" dt="2023-09-22T10:33:34.261" v="428" actId="478"/>
        <pc:sldMkLst>
          <pc:docMk/>
          <pc:sldMk cId="2602267290" sldId="2147377774"/>
        </pc:sldMkLst>
        <pc:spChg chg="del">
          <ac:chgData name="Türk, Silke" userId="ecaf3f2e-a3de-4891-89de-5cb84952ff2c" providerId="ADAL" clId="{D9FD3717-E047-4D52-AFF4-BF44FDC285B6}" dt="2023-09-22T10:33:34.261" v="428" actId="478"/>
          <ac:spMkLst>
            <pc:docMk/>
            <pc:sldMk cId="2602267290" sldId="2147377774"/>
            <ac:spMk id="7" creationId="{104CE2CE-8B95-FE32-7E69-25A9FA4539E5}"/>
          </ac:spMkLst>
        </pc:spChg>
        <pc:spChg chg="mod">
          <ac:chgData name="Türk, Silke" userId="ecaf3f2e-a3de-4891-89de-5cb84952ff2c" providerId="ADAL" clId="{D9FD3717-E047-4D52-AFF4-BF44FDC285B6}" dt="2023-09-20T09:57:54.977" v="420" actId="12"/>
          <ac:spMkLst>
            <pc:docMk/>
            <pc:sldMk cId="2602267290" sldId="2147377774"/>
            <ac:spMk id="18" creationId="{6BB23237-581F-E3D6-F335-08D9D58CBACC}"/>
          </ac:spMkLst>
        </pc:spChg>
      </pc:sldChg>
      <pc:sldChg chg="delCm">
        <pc:chgData name="Türk, Silke" userId="ecaf3f2e-a3de-4891-89de-5cb84952ff2c" providerId="ADAL" clId="{D9FD3717-E047-4D52-AFF4-BF44FDC285B6}" dt="2023-09-22T09:35:39.841" v="423" actId="1592"/>
        <pc:sldMkLst>
          <pc:docMk/>
          <pc:sldMk cId="2192150651" sldId="2147377781"/>
        </pc:sldMkLst>
      </pc:sldChg>
      <pc:sldChg chg="delCm">
        <pc:chgData name="Türk, Silke" userId="ecaf3f2e-a3de-4891-89de-5cb84952ff2c" providerId="ADAL" clId="{D9FD3717-E047-4D52-AFF4-BF44FDC285B6}" dt="2023-09-22T09:36:01.320" v="425" actId="1592"/>
        <pc:sldMkLst>
          <pc:docMk/>
          <pc:sldMk cId="860838560" sldId="21473777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1188354-D864-E3EA-C574-2876EFB37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AEFC308-80F0-4CF2-5B58-29A25DE769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de-DE"/>
              <a:t>11.07.2023</a:t>
            </a:r>
          </a:p>
        </p:txBody>
      </p:sp>
      <p:sp>
        <p:nvSpPr>
          <p:cNvPr id="4" name="Fußzeilenplatzhalter 3">
            <a:extLst>
              <a:ext uri="{FF2B5EF4-FFF2-40B4-BE49-F238E27FC236}">
                <a16:creationId xmlns:a16="http://schemas.microsoft.com/office/drawing/2014/main" id="{7DB95165-B678-FB64-4C5B-ABF7DC192C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TRILUX SIMPLIFY YOUR LIGHT</a:t>
            </a:r>
          </a:p>
        </p:txBody>
      </p:sp>
      <p:sp>
        <p:nvSpPr>
          <p:cNvPr id="5" name="Foliennummernplatzhalter 4">
            <a:extLst>
              <a:ext uri="{FF2B5EF4-FFF2-40B4-BE49-F238E27FC236}">
                <a16:creationId xmlns:a16="http://schemas.microsoft.com/office/drawing/2014/main" id="{3914471B-876C-795B-8501-744723E499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F2899-2742-4C2B-B7BA-11956FE7C2F6}" type="slidenum">
              <a:rPr lang="de-DE" smtClean="0"/>
              <a:t>‹Nr.›</a:t>
            </a:fld>
            <a:endParaRPr lang="de-DE"/>
          </a:p>
        </p:txBody>
      </p:sp>
    </p:spTree>
    <p:extLst>
      <p:ext uri="{BB962C8B-B14F-4D97-AF65-F5344CB8AC3E}">
        <p14:creationId xmlns:p14="http://schemas.microsoft.com/office/powerpoint/2010/main" val="26154851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de-DE"/>
              <a:t>11.07.2023</a:t>
            </a:r>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TRILUX SIMPLIFY YOUR LIGHT</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678B8-41EF-4547-BD24-745AB4F9CDC2}" type="slidenum">
              <a:rPr lang="de-DE" smtClean="0"/>
              <a:t>‹Nr.›</a:t>
            </a:fld>
            <a:endParaRPr lang="de-DE"/>
          </a:p>
        </p:txBody>
      </p:sp>
    </p:spTree>
    <p:extLst>
      <p:ext uri="{BB962C8B-B14F-4D97-AF65-F5344CB8AC3E}">
        <p14:creationId xmlns:p14="http://schemas.microsoft.com/office/powerpoint/2010/main" val="228516708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rilux.com/de/anwendungen/referenzen/detail/reference/ELEKTRO%20BECKHOFF%20GmbH/?cHash=8e14318a160b22790ff7b26c59442655"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elektro.net/119557/neues-ausbildungszentrum-bei-elektro-beckhoff-eroeffne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rilux.com/de/anwendungen/referenzen/detail/reference/ELEKTRO%20BECKHOFF%20GmbH/?cHash=8e14318a160b22790ff7b26c59442655"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elektro.net/119557/neues-ausbildungszentrum-bei-elektro-beckhoff-eroeffne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rilux.com/de/blog/skanska-uk-headquater-watfor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t>It helps us that we can map the bundled competence within the TRILUX Group. Everything from a single source, from planning, the product, lighting control and other services, we ensure with our partners that the customer receives the best solution.</a:t>
            </a:r>
          </a:p>
        </p:txBody>
      </p:sp>
      <p:sp>
        <p:nvSpPr>
          <p:cNvPr id="4" name="Foliennummernplatzhalt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69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Footer Placeholder 3"/>
          <p:cNvSpPr>
            <a:spLocks noGrp="1"/>
          </p:cNvSpPr>
          <p:nvPr>
            <p:ph type="ftr" sz="quarter" idx="4"/>
          </p:nvPr>
        </p:nvSpPr>
        <p:spPr/>
        <p:txBody>
          <a:bodyPr/>
          <a:lstStyle/>
          <a:p>
            <a:r>
              <a:t>TRILUX SIMPLIFY YOUR LIGHT</a:t>
            </a:r>
          </a:p>
        </p:txBody>
      </p:sp>
      <p:sp>
        <p:nvSpPr>
          <p:cNvPr id="5" name="Slide Number Placeholder 4"/>
          <p:cNvSpPr>
            <a:spLocks noGrp="1"/>
          </p:cNvSpPr>
          <p:nvPr>
            <p:ph type="sldNum" sz="quarter" idx="5"/>
          </p:nvPr>
        </p:nvSpPr>
        <p:spPr/>
        <p:txBody>
          <a:bodyPr/>
          <a:lstStyle/>
          <a:p>
            <a:fld id="{3A5678B8-41EF-4547-BD24-745AB4F9CDC2}" type="slidenum">
              <a:rPr lang="de-DE" smtClean="0"/>
              <a:t>17</a:t>
            </a:fld>
            <a:endParaRPr lang="de-DE"/>
          </a:p>
        </p:txBody>
      </p:sp>
    </p:spTree>
    <p:extLst>
      <p:ext uri="{BB962C8B-B14F-4D97-AF65-F5344CB8AC3E}">
        <p14:creationId xmlns:p14="http://schemas.microsoft.com/office/powerpoint/2010/main" val="227306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19</a:t>
            </a:fld>
            <a:endParaRPr lang="de-DE"/>
          </a:p>
        </p:txBody>
      </p:sp>
    </p:spTree>
    <p:extLst>
      <p:ext uri="{BB962C8B-B14F-4D97-AF65-F5344CB8AC3E}">
        <p14:creationId xmlns:p14="http://schemas.microsoft.com/office/powerpoint/2010/main" val="41235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3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48225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05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24</a:t>
            </a:fld>
            <a:endParaRPr lang="de-DE"/>
          </a:p>
        </p:txBody>
      </p:sp>
    </p:spTree>
    <p:extLst>
      <p:ext uri="{BB962C8B-B14F-4D97-AF65-F5344CB8AC3E}">
        <p14:creationId xmlns:p14="http://schemas.microsoft.com/office/powerpoint/2010/main" val="46285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9E9A2CAD-5756-F015-5AF4-096D2249C669}"/>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90209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9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27</a:t>
            </a:fld>
            <a:endParaRPr lang="de-DE"/>
          </a:p>
        </p:txBody>
      </p:sp>
    </p:spTree>
    <p:extLst>
      <p:ext uri="{BB962C8B-B14F-4D97-AF65-F5344CB8AC3E}">
        <p14:creationId xmlns:p14="http://schemas.microsoft.com/office/powerpoint/2010/main" val="38956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97718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81708566-9CB2-CBB2-B209-21C9C178618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15642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45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30</a:t>
            </a:fld>
            <a:endParaRPr lang="de-DE"/>
          </a:p>
        </p:txBody>
      </p:sp>
    </p:spTree>
    <p:extLst>
      <p:ext uri="{BB962C8B-B14F-4D97-AF65-F5344CB8AC3E}">
        <p14:creationId xmlns:p14="http://schemas.microsoft.com/office/powerpoint/2010/main" val="1275630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9E9A2CAD-5756-F015-5AF4-096D2249C669}"/>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564267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64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06725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40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35</a:t>
            </a:fld>
            <a:endParaRPr lang="de-DE"/>
          </a:p>
        </p:txBody>
      </p:sp>
    </p:spTree>
    <p:extLst>
      <p:ext uri="{BB962C8B-B14F-4D97-AF65-F5344CB8AC3E}">
        <p14:creationId xmlns:p14="http://schemas.microsoft.com/office/powerpoint/2010/main" val="73690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https://www.trilux.com/de/anwendungen/referenzen/detail/reference/ELEKTRO%20BECKHOFF%20GmbH/?cHash=8e14318a160b22790ff7b26c59442655</a:t>
            </a:r>
            <a:r>
              <a:rPr sz="1800" dirty="0">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4"/>
              </a:rPr>
              <a:t>https://www.elektro.net/119557/neues-ausbildungszentrum-bei-elektro-beckhoff-eroeffnet/</a:t>
            </a: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DengXian" panose="02010600030101010101" pitchFamily="2" charset="-122"/>
                <a:cs typeface="Times New Roman" panose="02020603050405020304" pitchFamily="18" charset="0"/>
              </a:rPr>
              <a:t> </a:t>
            </a: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67753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sz="1800" u="sng">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https://www.trilux.com/de/anwendungen/referenzen/detail/reference/ELEKTRO%20BECKHOFF%20GmbH/?cHash=8e14318a160b22790ff7b26c59442655</a:t>
            </a:r>
            <a:r>
              <a:rPr sz="1800">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sz="1800" u="sng">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4"/>
              </a:rPr>
              <a:t>https://www.elektro.net/119557/neues-ausbildungszentrum-bei-elektro-beckhoff-eroeffnet/</a:t>
            </a:r>
            <a:endParaRPr lang="de-DE"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de-DE"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0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74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sz="1200" noProof="0">
                <a:solidFill>
                  <a:srgbClr val="92D050"/>
                </a:solidFill>
              </a:rPr>
              <a:t>(TRANSLATED CONTENTS OF THE SLIDE)</a:t>
            </a:r>
            <a:endParaRPr lang="en-US" sz="1200" baseline="0" noProof="0"/>
          </a:p>
          <a:p>
            <a:endParaRPr lang="en-US" noProof="0"/>
          </a:p>
          <a:p>
            <a:r>
              <a:rPr noProof="0"/>
              <a:t>LIGHT-PERFORMANCE-PASSION-SOLUTIONS</a:t>
            </a:r>
          </a:p>
          <a:p>
            <a:endParaRPr lang="en-US" noProof="0"/>
          </a:p>
          <a:p>
            <a:r>
              <a:rPr noProof="0"/>
              <a:t>TRILUX STANDS FOR</a:t>
            </a: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0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2B5722E-9EC6-62F7-2A88-8641D28D0F9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039739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94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09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dirty="0"/>
              <a:t>Material use:</a:t>
            </a:r>
          </a:p>
          <a:p>
            <a:pPr marL="285750" indent="-285750">
              <a:buFontTx/>
              <a:buChar char="-"/>
            </a:pPr>
            <a:r>
              <a:rPr dirty="0"/>
              <a:t>In-house production Regrind - evaluation whether we can call it a </a:t>
            </a:r>
            <a:r>
              <a:rPr dirty="0" err="1"/>
              <a:t>recyclate</a:t>
            </a:r>
            <a:r>
              <a:rPr dirty="0"/>
              <a:t>.</a:t>
            </a:r>
          </a:p>
          <a:p>
            <a:pPr marL="285750" indent="-285750">
              <a:buFontTx/>
              <a:buChar char="-"/>
            </a:pPr>
            <a:r>
              <a:rPr dirty="0" err="1"/>
              <a:t>Tugra</a:t>
            </a:r>
            <a:r>
              <a:rPr dirty="0"/>
              <a:t> also optionally with Covestro</a:t>
            </a:r>
          </a:p>
          <a:p>
            <a:pPr marL="285750" indent="-285750">
              <a:buFontTx/>
              <a:buChar char="-"/>
            </a:pPr>
            <a:endParaRPr lang="de-DE" dirty="0"/>
          </a:p>
          <a:p>
            <a:pPr marL="0" indent="0">
              <a:buFontTx/>
              <a:buNone/>
            </a:pPr>
            <a:r>
              <a:rPr dirty="0"/>
              <a:t>Interchangeability</a:t>
            </a:r>
          </a:p>
          <a:p>
            <a:pPr marL="285750" indent="-285750">
              <a:buFontTx/>
              <a:buChar char="-"/>
            </a:pPr>
            <a:r>
              <a:rPr dirty="0"/>
              <a:t>in 67 % of indoor luminaires the lighting unit can be replaced by a qualified person </a:t>
            </a:r>
          </a:p>
          <a:p>
            <a:pPr marL="285750" indent="-285750">
              <a:buFontTx/>
              <a:buChar char="-"/>
            </a:pPr>
            <a:r>
              <a:rPr lang="de-DE" dirty="0"/>
              <a:t>in </a:t>
            </a:r>
            <a:r>
              <a:rPr dirty="0"/>
              <a:t>53 % of the indoor luminaires </a:t>
            </a:r>
            <a:r>
              <a:rPr lang="de-DE" dirty="0" err="1">
                <a:solidFill>
                  <a:srgbClr val="FF0000"/>
                </a:solidFill>
              </a:rPr>
              <a:t>the</a:t>
            </a:r>
            <a:r>
              <a:rPr lang="de-DE" dirty="0">
                <a:solidFill>
                  <a:srgbClr val="FF0000"/>
                </a:solidFill>
              </a:rPr>
              <a:t> lighting </a:t>
            </a:r>
            <a:r>
              <a:rPr lang="de-DE" dirty="0" err="1">
                <a:solidFill>
                  <a:srgbClr val="FF0000"/>
                </a:solidFill>
              </a:rPr>
              <a:t>unit</a:t>
            </a:r>
            <a:r>
              <a:rPr lang="de-DE" dirty="0">
                <a:solidFill>
                  <a:srgbClr val="FF0000"/>
                </a:solidFill>
              </a:rPr>
              <a:t> </a:t>
            </a:r>
            <a:r>
              <a:rPr lang="de-DE" dirty="0" err="1">
                <a:solidFill>
                  <a:srgbClr val="FF0000"/>
                </a:solidFill>
              </a:rPr>
              <a:t>can</a:t>
            </a:r>
            <a:r>
              <a:rPr lang="de-DE" dirty="0">
                <a:solidFill>
                  <a:srgbClr val="FF0000"/>
                </a:solidFill>
              </a:rPr>
              <a:t> </a:t>
            </a:r>
            <a:r>
              <a:rPr lang="de-DE" dirty="0" err="1">
                <a:solidFill>
                  <a:srgbClr val="FF0000"/>
                </a:solidFill>
              </a:rPr>
              <a:t>be</a:t>
            </a:r>
            <a:r>
              <a:rPr lang="de-DE" dirty="0">
                <a:solidFill>
                  <a:srgbClr val="FF0000"/>
                </a:solidFill>
              </a:rPr>
              <a:t> </a:t>
            </a:r>
            <a:r>
              <a:rPr lang="de-DE" dirty="0" err="1">
                <a:solidFill>
                  <a:srgbClr val="FF0000"/>
                </a:solidFill>
              </a:rPr>
              <a:t>easily</a:t>
            </a:r>
            <a:r>
              <a:rPr lang="de-DE" dirty="0">
                <a:solidFill>
                  <a:srgbClr val="FF0000"/>
                </a:solidFill>
              </a:rPr>
              <a:t> </a:t>
            </a:r>
            <a:r>
              <a:rPr lang="de-DE" dirty="0" err="1">
                <a:solidFill>
                  <a:srgbClr val="FF0000"/>
                </a:solidFill>
              </a:rPr>
              <a:t>replaced</a:t>
            </a:r>
            <a:endParaRPr dirty="0"/>
          </a:p>
          <a:p>
            <a:pPr marL="285750" indent="-285750">
              <a:buFontTx/>
              <a:buChar char="-"/>
            </a:pPr>
            <a:r>
              <a:rPr dirty="0"/>
              <a:t>in 84 % of indoor luminaires the ballast can be replaced by a qualified person</a:t>
            </a:r>
          </a:p>
          <a:p>
            <a:endParaRPr lang="de-DE" dirty="0"/>
          </a:p>
        </p:txBody>
      </p:sp>
      <p:sp>
        <p:nvSpPr>
          <p:cNvPr id="4" name="Foliennummernplatzhalter 3"/>
          <p:cNvSpPr>
            <a:spLocks noGrp="1"/>
          </p:cNvSpPr>
          <p:nvPr>
            <p:ph type="sldNum" sz="quarter" idx="5"/>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C41A2DF2-E317-4A31-9A2F-C2BC55A8925E}"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819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34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49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71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77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sz="2800" dirty="0">
                <a:hlinkClick r:id="rId3"/>
              </a:rPr>
              <a:t>Cycle instead of buying new - TRILUX Simplify Your Light</a:t>
            </a:r>
            <a:endParaRPr lang="de-DE" sz="1800" dirty="0"/>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052688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99660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7</a:t>
            </a:fld>
            <a:endParaRPr lang="de-DE"/>
          </a:p>
        </p:txBody>
      </p:sp>
    </p:spTree>
    <p:extLst>
      <p:ext uri="{BB962C8B-B14F-4D97-AF65-F5344CB8AC3E}">
        <p14:creationId xmlns:p14="http://schemas.microsoft.com/office/powerpoint/2010/main" val="3543624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30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571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57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681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467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047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36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79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666218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0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8</a:t>
            </a:fld>
            <a:endParaRPr lang="de-DE"/>
          </a:p>
        </p:txBody>
      </p:sp>
    </p:spTree>
    <p:extLst>
      <p:ext uri="{BB962C8B-B14F-4D97-AF65-F5344CB8AC3E}">
        <p14:creationId xmlns:p14="http://schemas.microsoft.com/office/powerpoint/2010/main" val="2488623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117102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77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1EB0E901-D2D4-52E3-770D-34BFC91C1355}"/>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410557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
        <p:nvSpPr>
          <p:cNvPr id="5" name="Foliennummernplatzhalt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5678B8-41EF-4547-BD24-745AB4F9CDC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78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076496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4084138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28446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40602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A95275D6-17A9-4226-812E-7A2C1DE9CCCC}"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0CE26079-BFDF-C05A-C2A0-4C62A408A53C}"/>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850724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09041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b="0" i="0" dirty="0">
                <a:solidFill>
                  <a:srgbClr val="000000"/>
                </a:solidFill>
                <a:effectLst/>
                <a:latin typeface="Arial" panose="020B0604020202020204" pitchFamily="34" charset="0"/>
              </a:rPr>
              <a:t>The TRILUX Group is excellently networked. With industry associations, institutions in science and research as well as in cooperation with other manufacturers, technical developments are advanced worldwide, standards are developed and political framework conditions are discussed and evaluated. Here for example:</a:t>
            </a:r>
            <a:endParaRPr lang="de-DE" dirty="0"/>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10</a:t>
            </a:fld>
            <a:endParaRPr lang="de-DE"/>
          </a:p>
        </p:txBody>
      </p:sp>
    </p:spTree>
    <p:extLst>
      <p:ext uri="{BB962C8B-B14F-4D97-AF65-F5344CB8AC3E}">
        <p14:creationId xmlns:p14="http://schemas.microsoft.com/office/powerpoint/2010/main" val="42089544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379620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048233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764876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235738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915084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1205157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DE"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663717" rtl="0" eaLnBrk="1" fontAlgn="auto" latinLnBrk="0" hangingPunct="1">
              <a:lnSpc>
                <a:spcPct val="100000"/>
              </a:lnSpc>
              <a:spcBef>
                <a:spcPts val="0"/>
              </a:spcBef>
              <a:spcAft>
                <a:spcPts val="0"/>
              </a:spcAft>
              <a:buClrTx/>
              <a:buSzTx/>
              <a:buFontTx/>
              <a:buNone/>
              <a:tabLst/>
              <a:defRPr/>
            </a:pPr>
            <a:fld id="{2739DADA-88D4-4370-A6E8-F116FC184236}"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3717"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F95C9A1B-D715-F5E9-7AC5-8B3AEDB2B57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37136876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9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1275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20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t>TRILUX SIMPLIFY YOUR LIGHT</a:t>
            </a:r>
          </a:p>
        </p:txBody>
      </p:sp>
      <p:sp>
        <p:nvSpPr>
          <p:cNvPr id="5" name="Foliennummernplatzhalter 4"/>
          <p:cNvSpPr>
            <a:spLocks noGrp="1"/>
          </p:cNvSpPr>
          <p:nvPr>
            <p:ph type="sldNum" sz="quarter" idx="5"/>
          </p:nvPr>
        </p:nvSpPr>
        <p:spPr/>
        <p:txBody>
          <a:bodyPr/>
          <a:lstStyle/>
          <a:p>
            <a:fld id="{3A5678B8-41EF-4547-BD24-745AB4F9CDC2}" type="slidenum">
              <a:rPr lang="de-DE" smtClean="0"/>
              <a:t>11</a:t>
            </a:fld>
            <a:endParaRPr lang="de-DE"/>
          </a:p>
        </p:txBody>
      </p:sp>
    </p:spTree>
    <p:extLst>
      <p:ext uri="{BB962C8B-B14F-4D97-AF65-F5344CB8AC3E}">
        <p14:creationId xmlns:p14="http://schemas.microsoft.com/office/powerpoint/2010/main" val="38522369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03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sz="1100" i="0">
                <a:latin typeface="Arial" panose="020B0604020202020204" pitchFamily="34" charset="0"/>
                <a:cs typeface="Arial" panose="020B0604020202020204" pitchFamily="34" charset="0"/>
              </a:rPr>
              <a:t>Variety of variants | Product quality through lighting technology and product quality | Modern design | From one source</a:t>
            </a:r>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1352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1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296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62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336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08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985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100" i="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4F325-39AD-420C-9A6E-C72B034209A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46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A5678B8-41EF-4547-BD24-745AB4F9CDC2}" type="slidenum">
              <a:rPr lang="de-DE" smtClean="0"/>
              <a:t>14</a:t>
            </a:fld>
            <a:endParaRPr lang="de-DE"/>
          </a:p>
        </p:txBody>
      </p:sp>
      <p:sp>
        <p:nvSpPr>
          <p:cNvPr id="5" name="Fußzeilenplatzhalter 4">
            <a:extLst>
              <a:ext uri="{FF2B5EF4-FFF2-40B4-BE49-F238E27FC236}">
                <a16:creationId xmlns:a16="http://schemas.microsoft.com/office/drawing/2014/main" id="{BE23C49E-0F81-AF73-499E-157586D28BEA}"/>
              </a:ext>
            </a:extLst>
          </p:cNvPr>
          <p:cNvSpPr>
            <a:spLocks noGrp="1"/>
          </p:cNvSpPr>
          <p:nvPr>
            <p:ph type="ftr" sz="quarter" idx="4"/>
          </p:nvPr>
        </p:nvSpPr>
        <p:spPr/>
        <p:txBody>
          <a:bodyPr/>
          <a:lstStyle/>
          <a:p>
            <a:r>
              <a:t>TRILUX SIMPLIFY YOUR LIGHT</a:t>
            </a:r>
          </a:p>
        </p:txBody>
      </p:sp>
    </p:spTree>
    <p:extLst>
      <p:ext uri="{BB962C8B-B14F-4D97-AF65-F5344CB8AC3E}">
        <p14:creationId xmlns:p14="http://schemas.microsoft.com/office/powerpoint/2010/main" val="98074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b="0" i="0" dirty="0">
                <a:solidFill>
                  <a:srgbClr val="000000"/>
                </a:solidFill>
                <a:effectLst/>
                <a:latin typeface="Arial"/>
                <a:cs typeface="Arial"/>
              </a:rPr>
              <a:t>1. due to the corona pandemic, office </a:t>
            </a:r>
            <a:r>
              <a:rPr b="0" i="0" dirty="0" err="1">
                <a:solidFill>
                  <a:srgbClr val="000000"/>
                </a:solidFill>
                <a:effectLst/>
                <a:latin typeface="Arial"/>
                <a:cs typeface="Arial"/>
              </a:rPr>
              <a:t>organi</a:t>
            </a:r>
            <a:r>
              <a:rPr lang="de-DE" b="0" i="0" dirty="0">
                <a:solidFill>
                  <a:srgbClr val="000000"/>
                </a:solidFill>
                <a:effectLst/>
                <a:latin typeface="Arial"/>
                <a:cs typeface="Arial"/>
              </a:rPr>
              <a:t>s</a:t>
            </a:r>
            <a:r>
              <a:rPr b="0" i="0" dirty="0" err="1">
                <a:solidFill>
                  <a:srgbClr val="000000"/>
                </a:solidFill>
                <a:effectLst/>
                <a:latin typeface="Arial"/>
                <a:cs typeface="Arial"/>
              </a:rPr>
              <a:t>ations</a:t>
            </a:r>
            <a:r>
              <a:rPr b="0" i="0" dirty="0">
                <a:solidFill>
                  <a:srgbClr val="000000"/>
                </a:solidFill>
                <a:effectLst/>
                <a:latin typeface="Arial"/>
                <a:cs typeface="Arial"/>
              </a:rPr>
              <a:t> and the "place where we work" will change completely. We will see a new mix between corporate office, home office and third places.</a:t>
            </a:r>
            <a:r>
              <a:rPr b="0" i="0" dirty="0">
                <a:effectLst/>
                <a:latin typeface="Arial" panose="020B0604020202020204" pitchFamily="34" charset="0"/>
                <a:cs typeface="Arial"/>
              </a:rPr>
              <a:t> </a:t>
            </a:r>
            <a:r>
              <a:rPr dirty="0"/>
              <a:t> </a:t>
            </a:r>
            <a:endParaRPr lang="de-DE" dirty="0"/>
          </a:p>
          <a:p>
            <a:r>
              <a:rPr dirty="0"/>
              <a:t>2</a:t>
            </a:r>
            <a:r>
              <a:rPr b="0" i="0" dirty="0">
                <a:solidFill>
                  <a:srgbClr val="000000"/>
                </a:solidFill>
                <a:effectLst/>
                <a:latin typeface="Arial"/>
                <a:cs typeface="Arial"/>
              </a:rPr>
              <a:t>. When designing work environments, the focus will be more than ever on people and employees. Only if we know the needs and requirements of the users, we can develop the right concept for a satisfying working environment.</a:t>
            </a:r>
            <a:r>
              <a:rPr b="0" i="0" dirty="0">
                <a:effectLst/>
                <a:latin typeface="Arial" panose="020B0604020202020204" pitchFamily="34" charset="0"/>
                <a:cs typeface="Arial"/>
              </a:rPr>
              <a:t> </a:t>
            </a:r>
            <a:r>
              <a:rPr dirty="0"/>
              <a:t> </a:t>
            </a:r>
            <a:endParaRPr lang="de-DE" dirty="0"/>
          </a:p>
          <a:p>
            <a:r>
              <a:rPr dirty="0"/>
              <a:t>3</a:t>
            </a:r>
            <a:r>
              <a:rPr b="0" i="0" dirty="0">
                <a:solidFill>
                  <a:srgbClr val="000000"/>
                </a:solidFill>
                <a:effectLst/>
                <a:latin typeface="Arial"/>
                <a:cs typeface="Arial"/>
              </a:rPr>
              <a:t>. We assume that more than 50% of the existing office buildings need a refurbishment concept. Replacing or updating the technical building equipment can increase employee satisfaction and significantly reduce energy consumption.</a:t>
            </a:r>
            <a:endParaRPr lang="de-DE" dirty="0">
              <a:solidFill>
                <a:srgbClr val="000000"/>
              </a:solidFill>
              <a:latin typeface="Arial"/>
              <a:cs typeface="Arial"/>
            </a:endParaRPr>
          </a:p>
          <a:p>
            <a:r>
              <a:rPr dirty="0"/>
              <a:t>4. </a:t>
            </a:r>
            <a:r>
              <a:rPr lang="de-DE" dirty="0"/>
              <a:t>N</a:t>
            </a:r>
            <a:r>
              <a:rPr dirty="0" err="1"/>
              <a:t>ew</a:t>
            </a:r>
            <a:r>
              <a:rPr dirty="0"/>
              <a:t> and future work environments must be able to offer employees and employers a variety of digital services, such as space booking systems, usability measurement, CO2 content, etc.</a:t>
            </a:r>
            <a:r>
              <a:rPr b="0" i="0" dirty="0">
                <a:effectLst/>
                <a:latin typeface="Arial" panose="020B0604020202020204" pitchFamily="34" charset="0"/>
                <a:cs typeface="Arial"/>
              </a:rPr>
              <a:t> </a:t>
            </a:r>
            <a:r>
              <a:rPr dirty="0"/>
              <a:t> </a:t>
            </a:r>
            <a:endParaRPr lang="de-DE" dirty="0"/>
          </a:p>
          <a:p>
            <a:r>
              <a:rPr dirty="0"/>
              <a:t>5</a:t>
            </a:r>
            <a:r>
              <a:rPr b="0" i="0" dirty="0">
                <a:solidFill>
                  <a:srgbClr val="000000"/>
                </a:solidFill>
                <a:effectLst/>
                <a:latin typeface="Arial"/>
                <a:cs typeface="Arial"/>
              </a:rPr>
              <a:t>. As a key issue, sustainability plays a very important role in the office sector. Here, for example, the focus is on reducing energy consumption, reducing space, and increasing the value of reuse and repurposing.</a:t>
            </a:r>
            <a:endParaRPr lang="de-DE" dirty="0">
              <a:latin typeface="Arial"/>
              <a:cs typeface="Arial"/>
            </a:endParaRPr>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E29A55-8B76-4A49-854D-508ACAA0B9B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D87C0DCF-813F-D356-0C3C-A3410700DF4B}"/>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noProof="0">
                <a:ln>
                  <a:noFill/>
                </a:ln>
                <a:solidFill>
                  <a:prstClr val="black"/>
                </a:solidFill>
                <a:effectLst/>
                <a:uLnTx/>
                <a:uFillTx/>
                <a:latin typeface="Calibri" panose="020F0502020204030204"/>
                <a:ea typeface="+mn-ea"/>
                <a:cs typeface="+mn-cs"/>
              </a:rPr>
              <a:t>TRILUX SIMPLIFY YOUR LIGHT</a:t>
            </a:r>
          </a:p>
        </p:txBody>
      </p:sp>
    </p:spTree>
    <p:extLst>
      <p:ext uri="{BB962C8B-B14F-4D97-AF65-F5344CB8AC3E}">
        <p14:creationId xmlns:p14="http://schemas.microsoft.com/office/powerpoint/2010/main" val="2548113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2.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30.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10.xml"/><Relationship Id="rId4" Type="http://schemas.openxmlformats.org/officeDocument/2006/relationships/image" Target="../media/image12.emf"/></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11.xml"/><Relationship Id="rId4" Type="http://schemas.openxmlformats.org/officeDocument/2006/relationships/image" Target="../media/image12.emf"/></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12.xml"/><Relationship Id="rId4" Type="http://schemas.openxmlformats.org/officeDocument/2006/relationships/image" Target="../media/image12.emf"/></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13.xml"/><Relationship Id="rId4" Type="http://schemas.openxmlformats.org/officeDocument/2006/relationships/image" Target="../media/image12.emf"/></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2.emf"/></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2.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70"/>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userDrawn="1"/>
        </p:nvGrpSpPr>
        <p:grpSpPr>
          <a:xfrm>
            <a:off x="376654" y="0"/>
            <a:ext cx="1660966" cy="632170"/>
            <a:chOff x="7006776" y="3175"/>
            <a:chExt cx="1660966" cy="632170"/>
          </a:xfrm>
        </p:grpSpPr>
        <p:sp>
          <p:nvSpPr>
            <p:cNvPr id="15" name="Textfeld 14">
              <a:extLst>
                <a:ext uri="{FF2B5EF4-FFF2-40B4-BE49-F238E27FC236}">
                  <a16:creationId xmlns:a16="http://schemas.microsoft.com/office/drawing/2014/main" id="{6037A9A1-B7A3-0646-9E1D-87D3F4AB37CE}"/>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100" b="1" cap="all" baseline="0">
                <a:solidFill>
                  <a:schemeClr val="bg1"/>
                </a:solidFill>
              </a:defRPr>
            </a:lvl1pPr>
          </a:lstStyle>
          <a:p>
            <a:r>
              <a:rPr lang="de-DE"/>
              <a:t>MASTERTITELFORMAT BEARBEITEN</a:t>
            </a:r>
          </a:p>
        </p:txBody>
      </p:sp>
      <p:grpSp>
        <p:nvGrpSpPr>
          <p:cNvPr id="2" name="Gruppieren 1">
            <a:extLst>
              <a:ext uri="{FF2B5EF4-FFF2-40B4-BE49-F238E27FC236}">
                <a16:creationId xmlns:a16="http://schemas.microsoft.com/office/drawing/2014/main" id="{54302EE5-9DA5-736E-D79D-984A149C831A}"/>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BF561118-288A-6BBF-A5E1-E64100C69383}"/>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8F53B524-3BDA-E399-800B-C756B95B65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51690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284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6993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8034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0" y="1561103"/>
            <a:ext cx="4783138" cy="1961030"/>
          </a:xfrm>
          <a:prstGeom prst="rect">
            <a:avLst/>
          </a:prstGeom>
        </p:spPr>
        <p:txBody>
          <a:bodyPr/>
          <a:lstStyle>
            <a:lvl1pPr>
              <a:defRPr sz="1200"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8AF333B5-94EA-70F6-1C4A-607BE9E75775}"/>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5C8DC4AD-2E30-B9CE-9765-CECBA582CBC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45091A34-CB73-6A05-E0E9-1AF8E8803C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7146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9" indent="-160305">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7492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7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84"/>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1413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27287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384" tIns="45692" rIns="91384" bIns="45692"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6" y="4868863"/>
            <a:ext cx="1660966" cy="274637"/>
          </a:xfrm>
          <a:prstGeom prst="rect">
            <a:avLst/>
          </a:prstGeom>
          <a:noFill/>
        </p:spPr>
        <p:txBody>
          <a:bodyPr vert="horz" lIns="91384" tIns="45692" rIns="91384" bIns="45692"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1" y="4868863"/>
            <a:ext cx="1013792" cy="274637"/>
          </a:xfrm>
          <a:prstGeom prst="rect">
            <a:avLst/>
          </a:prstGeom>
        </p:spPr>
        <p:txBody>
          <a:bodyPr vert="horz" lIns="91384" tIns="45692" rIns="91384" bIns="45692"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35"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35"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86693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A66D61F8-4C2E-9409-369A-DAA2C8F19DB8}"/>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3C7749B4-43C9-9CC0-988F-EC9C57325DFC}"/>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CE641049-EF99-D2F8-4F04-9342220BFE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82385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516309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Titel der Präsentation</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3128717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70706430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2641158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444166059"/>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2"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0"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1"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1"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69"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0" y="3445456"/>
            <a:ext cx="4275885" cy="1486800"/>
          </a:xfrm>
          <a:prstGeom prst="rect">
            <a:avLst/>
          </a:prstGeom>
        </p:spPr>
        <p:txBody>
          <a:bodyPr/>
          <a:lstStyle/>
          <a:p>
            <a:endParaRPr lang="de-DE"/>
          </a:p>
        </p:txBody>
      </p:sp>
    </p:spTree>
    <p:extLst>
      <p:ext uri="{BB962C8B-B14F-4D97-AF65-F5344CB8AC3E}">
        <p14:creationId xmlns:p14="http://schemas.microsoft.com/office/powerpoint/2010/main" val="24882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3656981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7824597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Intro imag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6EE2B61-0E71-AF4C-8085-F23E871E1ADD}"/>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5" name="Titel 1">
            <a:extLst>
              <a:ext uri="{FF2B5EF4-FFF2-40B4-BE49-F238E27FC236}">
                <a16:creationId xmlns:a16="http://schemas.microsoft.com/office/drawing/2014/main" id="{66D56D9C-144A-6342-B22C-C2EEBC4C813C}"/>
              </a:ext>
            </a:extLst>
          </p:cNvPr>
          <p:cNvSpPr>
            <a:spLocks noGrp="1"/>
          </p:cNvSpPr>
          <p:nvPr>
            <p:ph type="title" hasCustomPrompt="1"/>
          </p:nvPr>
        </p:nvSpPr>
        <p:spPr>
          <a:xfrm>
            <a:off x="376654" y="890617"/>
            <a:ext cx="4807126" cy="575733"/>
          </a:xfrm>
          <a:prstGeom prst="rect">
            <a:avLst/>
          </a:prstGeom>
        </p:spPr>
        <p:txBody>
          <a:bodyPr/>
          <a:lstStyle>
            <a:lvl1pPr>
              <a:defRPr sz="2100" b="1"/>
            </a:lvl1pPr>
          </a:lstStyle>
          <a:p>
            <a:r>
              <a:rPr lang="de-DE"/>
              <a:t>MASTERTITELFORMAT BEARBEITEN</a:t>
            </a:r>
          </a:p>
        </p:txBody>
      </p:sp>
      <p:sp>
        <p:nvSpPr>
          <p:cNvPr id="10" name="Fußzeilenplatzhalter 2">
            <a:extLst>
              <a:ext uri="{FF2B5EF4-FFF2-40B4-BE49-F238E27FC236}">
                <a16:creationId xmlns:a16="http://schemas.microsoft.com/office/drawing/2014/main" id="{A0376DC3-7320-B445-995A-53862B1C7098}"/>
              </a:ext>
            </a:extLst>
          </p:cNvPr>
          <p:cNvSpPr>
            <a:spLocks noGrp="1"/>
          </p:cNvSpPr>
          <p:nvPr>
            <p:ph type="ftr" sz="quarter" idx="11"/>
          </p:nvPr>
        </p:nvSpPr>
        <p:spPr bwMode="gray">
          <a:xfrm>
            <a:off x="575091" y="4841508"/>
            <a:ext cx="3834000" cy="108033"/>
          </a:xfrm>
        </p:spPr>
        <p:txBody>
          <a:bodyPr/>
          <a:lstStyle/>
          <a:p>
            <a:r>
              <a:rPr lang="de-DE"/>
              <a:t>Titel der Präsentation</a:t>
            </a:r>
          </a:p>
        </p:txBody>
      </p:sp>
      <p:sp>
        <p:nvSpPr>
          <p:cNvPr id="11" name="Foliennummernplatzhalter 3">
            <a:extLst>
              <a:ext uri="{FF2B5EF4-FFF2-40B4-BE49-F238E27FC236}">
                <a16:creationId xmlns:a16="http://schemas.microsoft.com/office/drawing/2014/main" id="{1D23A6CD-AA99-AB45-8C37-6DC4B9FD6BB3}"/>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2344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p:spPr>
        <p:txBody>
          <a:bodyPr/>
          <a:lstStyle/>
          <a:p>
            <a:r>
              <a:rPr lang="de-DE"/>
              <a:t>Titel der Präsentation</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06229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9" name="Fußzeilenplatzhalter 2">
            <a:extLst>
              <a:ext uri="{FF2B5EF4-FFF2-40B4-BE49-F238E27FC236}">
                <a16:creationId xmlns:a16="http://schemas.microsoft.com/office/drawing/2014/main" id="{458F4F02-E7D5-A54F-864F-60ED662479DE}"/>
              </a:ext>
            </a:extLst>
          </p:cNvPr>
          <p:cNvSpPr>
            <a:spLocks noGrp="1"/>
          </p:cNvSpPr>
          <p:nvPr>
            <p:ph type="ftr" sz="quarter" idx="12"/>
          </p:nvPr>
        </p:nvSpPr>
        <p:spPr bwMode="gray">
          <a:xfrm>
            <a:off x="575091" y="4841508"/>
            <a:ext cx="3834000" cy="108033"/>
          </a:xfrm>
        </p:spPr>
        <p:txBody>
          <a:bodyPr/>
          <a:lstStyle/>
          <a:p>
            <a:r>
              <a:rPr lang="de-DE"/>
              <a:t>Titel der Präsentation</a:t>
            </a:r>
          </a:p>
        </p:txBody>
      </p:sp>
      <p:sp>
        <p:nvSpPr>
          <p:cNvPr id="10" name="Foliennummernplatzhalter 3">
            <a:extLst>
              <a:ext uri="{FF2B5EF4-FFF2-40B4-BE49-F238E27FC236}">
                <a16:creationId xmlns:a16="http://schemas.microsoft.com/office/drawing/2014/main" id="{6285D891-1050-3B48-9C35-D61A999C474B}"/>
              </a:ext>
            </a:extLst>
          </p:cNvPr>
          <p:cNvSpPr>
            <a:spLocks noGrp="1"/>
          </p:cNvSpPr>
          <p:nvPr>
            <p:ph type="sldNum" sz="quarter" idx="13"/>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58766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970395237"/>
      </p:ext>
    </p:extLst>
  </p:cSld>
  <p:clrMapOvr>
    <a:masterClrMapping/>
  </p:clrMapOvr>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dirty="0"/>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dirty="0"/>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80194599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306921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400746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Titel der Präsentation</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281350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4" y="1530350"/>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4" y="1530350"/>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4" y="2650490"/>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4" y="2650490"/>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4" y="3793490"/>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4" y="3793490"/>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3" y="387350"/>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3" y="2650490"/>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4" y="886913"/>
            <a:ext cx="4092160" cy="579438"/>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F498EEBD-DF15-0E27-DB36-E85CA7BD3C0E}"/>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CE650EAF-1BB5-7E5B-9BA3-6D87BBBCCA5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D012866D-086F-07B1-37E8-0E62F87769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88857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674020474"/>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1272420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446007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2449604156"/>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Titel der Präsentation</a:t>
            </a:r>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663037226"/>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599981505"/>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4077499865"/>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37570989"/>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Titel der Präsentation</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692264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3245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imag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6D56D9C-144A-6342-B22C-C2EEBC4C813C}"/>
              </a:ext>
            </a:extLst>
          </p:cNvPr>
          <p:cNvSpPr>
            <a:spLocks noGrp="1"/>
          </p:cNvSpPr>
          <p:nvPr>
            <p:ph type="title" hasCustomPrompt="1"/>
          </p:nvPr>
        </p:nvSpPr>
        <p:spPr>
          <a:xfrm>
            <a:off x="376655" y="890617"/>
            <a:ext cx="4807126" cy="575734"/>
          </a:xfrm>
          <a:prstGeom prst="rect">
            <a:avLst/>
          </a:prstGeom>
        </p:spPr>
        <p:txBody>
          <a:bodyPr/>
          <a:lstStyle>
            <a:lvl1pPr>
              <a:defRPr sz="2099" b="1"/>
            </a:lvl1pPr>
          </a:lstStyle>
          <a:p>
            <a:r>
              <a:rPr lang="de-DE"/>
              <a:t>MASTERTITELFORMAT BEARBEITEN</a:t>
            </a:r>
          </a:p>
        </p:txBody>
      </p:sp>
    </p:spTree>
    <p:extLst>
      <p:ext uri="{BB962C8B-B14F-4D97-AF65-F5344CB8AC3E}">
        <p14:creationId xmlns:p14="http://schemas.microsoft.com/office/powerpoint/2010/main" val="27471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Titel der Präsentation</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1305251349"/>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662927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CFF2D0B7-00DC-30EC-8C7E-AACD8535D084}"/>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4F92B2B9-9725-C362-4654-0E0A9F139F2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C0ACC0BA-18FA-40DF-3CF1-B7FC7F196B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6137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1"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01792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4"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TRILUX SIMPLIFY YOUR LIGHT</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42852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20922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2"/>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23731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8"/>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3"/>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2"/>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199" b="0" cap="all" baseline="0"/>
            </a:lvl3pPr>
            <a:lvl4pPr marL="0" indent="0">
              <a:spcBef>
                <a:spcPts val="0"/>
              </a:spcBef>
              <a:spcAft>
                <a:spcPts val="0"/>
              </a:spcAft>
              <a:buNone/>
              <a:defRPr sz="1199" b="0" cap="all" baseline="0"/>
            </a:lvl4pPr>
            <a:lvl5pPr marL="0" indent="0">
              <a:spcBef>
                <a:spcPts val="0"/>
              </a:spcBef>
              <a:spcAft>
                <a:spcPts val="0"/>
              </a:spcAft>
              <a:buNone/>
              <a:defRPr sz="1199" b="0" cap="all" baseline="0"/>
            </a:lvl5pPr>
            <a:lvl6pPr marL="0" indent="0">
              <a:spcBef>
                <a:spcPts val="0"/>
              </a:spcBef>
              <a:spcAft>
                <a:spcPts val="0"/>
              </a:spcAft>
              <a:buNone/>
              <a:defRPr sz="1199" b="0" cap="all" baseline="0"/>
            </a:lvl6pPr>
            <a:lvl7pPr marL="0" indent="0">
              <a:spcBef>
                <a:spcPts val="0"/>
              </a:spcBef>
              <a:spcAft>
                <a:spcPts val="0"/>
              </a:spcAft>
              <a:buNone/>
              <a:defRPr sz="1199" b="0" cap="all" baseline="0"/>
            </a:lvl7pPr>
            <a:lvl8pPr marL="0" indent="0">
              <a:spcBef>
                <a:spcPts val="0"/>
              </a:spcBef>
              <a:spcAft>
                <a:spcPts val="0"/>
              </a:spcAft>
              <a:buNone/>
              <a:defRPr sz="1199" b="0" cap="all" baseline="0"/>
            </a:lvl8pPr>
            <a:lvl9pPr marL="0" indent="0">
              <a:spcBef>
                <a:spcPts val="0"/>
              </a:spcBef>
              <a:spcAft>
                <a:spcPts val="0"/>
              </a:spcAft>
              <a:buNone/>
              <a:defRPr sz="1199"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97205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2"/>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4"/>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144" algn="l"/>
              </a:tabLst>
              <a:defRPr sz="675" b="1" cap="all" baseline="0"/>
            </a:lvl2pPr>
            <a:lvl3pPr marL="0" indent="0" algn="ctr">
              <a:spcBef>
                <a:spcPts val="0"/>
              </a:spcBef>
              <a:spcAft>
                <a:spcPts val="0"/>
              </a:spcAft>
              <a:buNone/>
              <a:tabLst>
                <a:tab pos="470144" algn="l"/>
              </a:tabLst>
              <a:defRPr sz="675" b="1" cap="all" baseline="0"/>
            </a:lvl3pPr>
            <a:lvl4pPr marL="0" indent="0" algn="ctr">
              <a:spcBef>
                <a:spcPts val="0"/>
              </a:spcBef>
              <a:spcAft>
                <a:spcPts val="0"/>
              </a:spcAft>
              <a:buNone/>
              <a:tabLst>
                <a:tab pos="470144" algn="l"/>
              </a:tabLst>
              <a:defRPr sz="675" b="1" cap="all" baseline="0"/>
            </a:lvl4pPr>
            <a:lvl5pPr marL="0" indent="0" algn="ctr">
              <a:spcBef>
                <a:spcPts val="0"/>
              </a:spcBef>
              <a:spcAft>
                <a:spcPts val="0"/>
              </a:spcAft>
              <a:buNone/>
              <a:tabLst>
                <a:tab pos="470144" algn="l"/>
              </a:tabLst>
              <a:defRPr sz="675" b="1" cap="all" baseline="0"/>
            </a:lvl5pPr>
            <a:lvl6pPr marL="0" indent="0" algn="ctr">
              <a:spcBef>
                <a:spcPts val="0"/>
              </a:spcBef>
              <a:spcAft>
                <a:spcPts val="0"/>
              </a:spcAft>
              <a:buNone/>
              <a:tabLst>
                <a:tab pos="470144" algn="l"/>
              </a:tabLst>
              <a:defRPr sz="675" b="1" cap="all" baseline="0"/>
            </a:lvl6pPr>
            <a:lvl7pPr marL="0" indent="0" algn="ctr">
              <a:spcBef>
                <a:spcPts val="0"/>
              </a:spcBef>
              <a:spcAft>
                <a:spcPts val="0"/>
              </a:spcAft>
              <a:buNone/>
              <a:tabLst>
                <a:tab pos="470144" algn="l"/>
              </a:tabLst>
              <a:defRPr sz="675" b="1" cap="all" baseline="0"/>
            </a:lvl7pPr>
            <a:lvl8pPr marL="0" indent="0" algn="ctr">
              <a:spcBef>
                <a:spcPts val="0"/>
              </a:spcBef>
              <a:spcAft>
                <a:spcPts val="0"/>
              </a:spcAft>
              <a:buNone/>
              <a:tabLst>
                <a:tab pos="470144" algn="l"/>
              </a:tabLst>
              <a:defRPr sz="675" b="1" cap="all" baseline="0"/>
            </a:lvl8pPr>
            <a:lvl9pPr marL="0" indent="0" algn="ctr">
              <a:spcBef>
                <a:spcPts val="0"/>
              </a:spcBef>
              <a:spcAft>
                <a:spcPts val="0"/>
              </a:spcAft>
              <a:buNone/>
              <a:tabLst>
                <a:tab pos="470144"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909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TRILUX SIMPLIFY YOUR LIGHT</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8713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179084"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180002"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179543"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4668953"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4669871"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4669412" y="3445456"/>
            <a:ext cx="4275885" cy="1486800"/>
          </a:xfrm>
          <a:prstGeom prst="rect">
            <a:avLst/>
          </a:prstGeom>
        </p:spPr>
        <p:txBody>
          <a:bodyPr/>
          <a:lstStyle/>
          <a:p>
            <a:endParaRPr lang="de-DE"/>
          </a:p>
        </p:txBody>
      </p:sp>
    </p:spTree>
    <p:extLst>
      <p:ext uri="{BB962C8B-B14F-4D97-AF65-F5344CB8AC3E}">
        <p14:creationId xmlns:p14="http://schemas.microsoft.com/office/powerpoint/2010/main" val="8319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9"/>
            <a:ext cx="8421906" cy="1958223"/>
          </a:xfrm>
          <a:prstGeom prst="rect">
            <a:avLst/>
          </a:prstGeom>
        </p:spPr>
        <p:txBody>
          <a:bodyPr/>
          <a:lstStyle>
            <a:lvl1pPr marL="0" marR="0" indent="0" algn="l" defTabSz="685457" rtl="0" eaLnBrk="1" fontAlgn="auto" latinLnBrk="0" hangingPunct="1">
              <a:lnSpc>
                <a:spcPct val="13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5"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099" b="1"/>
            </a:lvl1pPr>
          </a:lstStyle>
          <a:p>
            <a:r>
              <a:rPr lang="de-DE"/>
              <a:t>MASTERTITELFORMAT BEARBEITEN</a:t>
            </a: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p:spPr>
        <p:txBody>
          <a:bodyPr/>
          <a:lstStyle/>
          <a:p>
            <a:r>
              <a:rPr lang="de-DE"/>
              <a:t>TRILUX SIMPLIFY YOUR LIGHT</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29766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Datumsplatzhalter 4">
            <a:extLst>
              <a:ext uri="{FF2B5EF4-FFF2-40B4-BE49-F238E27FC236}">
                <a16:creationId xmlns:a16="http://schemas.microsoft.com/office/drawing/2014/main" id="{6B634469-DF2B-5C41-8762-ECCBE2F29953}"/>
              </a:ext>
            </a:extLst>
          </p:cNvPr>
          <p:cNvSpPr txBox="1">
            <a:spLocks/>
          </p:cNvSpPr>
          <p:nvPr userDrawn="1"/>
        </p:nvSpPr>
        <p:spPr>
          <a:xfrm>
            <a:off x="7086601"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4" name="Foliennummernplatzhalter 7">
            <a:extLst>
              <a:ext uri="{FF2B5EF4-FFF2-40B4-BE49-F238E27FC236}">
                <a16:creationId xmlns:a16="http://schemas.microsoft.com/office/drawing/2014/main" id="{009A53A4-1E44-0041-81CB-867FC4560B1B}"/>
              </a:ext>
            </a:extLst>
          </p:cNvPr>
          <p:cNvSpPr txBox="1">
            <a:spLocks/>
          </p:cNvSpPr>
          <p:nvPr userDrawn="1"/>
        </p:nvSpPr>
        <p:spPr>
          <a:xfrm>
            <a:off x="7006776"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5" name="Datumsplatzhalter 4">
            <a:extLst>
              <a:ext uri="{FF2B5EF4-FFF2-40B4-BE49-F238E27FC236}">
                <a16:creationId xmlns:a16="http://schemas.microsoft.com/office/drawing/2014/main" id="{C4F3C95C-1824-D440-BC20-95D24E8A7A41}"/>
              </a:ext>
            </a:extLst>
          </p:cNvPr>
          <p:cNvSpPr txBox="1">
            <a:spLocks/>
          </p:cNvSpPr>
          <p:nvPr userDrawn="1"/>
        </p:nvSpPr>
        <p:spPr>
          <a:xfrm>
            <a:off x="7095241"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7" name="Datumsplatzhalter 4">
            <a:extLst>
              <a:ext uri="{FF2B5EF4-FFF2-40B4-BE49-F238E27FC236}">
                <a16:creationId xmlns:a16="http://schemas.microsoft.com/office/drawing/2014/main" id="{4DDF691B-7FB4-BD4C-B019-3B2159EA906B}"/>
              </a:ext>
            </a:extLst>
          </p:cNvPr>
          <p:cNvSpPr txBox="1">
            <a:spLocks/>
          </p:cNvSpPr>
          <p:nvPr userDrawn="1"/>
        </p:nvSpPr>
        <p:spPr>
          <a:xfrm>
            <a:off x="7086601" y="4962154"/>
            <a:ext cx="1013792" cy="156799"/>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800"/>
          </a:p>
        </p:txBody>
      </p:sp>
      <p:sp>
        <p:nvSpPr>
          <p:cNvPr id="11" name="Fußzeilenplatzhalter 2">
            <a:extLst>
              <a:ext uri="{FF2B5EF4-FFF2-40B4-BE49-F238E27FC236}">
                <a16:creationId xmlns:a16="http://schemas.microsoft.com/office/drawing/2014/main" id="{128EE283-FC48-BB44-A0AA-CCAAD94F68AA}"/>
              </a:ext>
            </a:extLst>
          </p:cNvPr>
          <p:cNvSpPr>
            <a:spLocks noGrp="1"/>
          </p:cNvSpPr>
          <p:nvPr>
            <p:ph type="ftr" sz="quarter" idx="11"/>
          </p:nvPr>
        </p:nvSpPr>
        <p:spPr bwMode="gray">
          <a:xfrm>
            <a:off x="575091" y="4841508"/>
            <a:ext cx="3834000" cy="108033"/>
          </a:xfrm>
        </p:spPr>
        <p:txBody>
          <a:bodyPr/>
          <a:lstStyle/>
          <a:p>
            <a:r>
              <a:rPr lang="de-DE"/>
              <a:t>TRILUX SIMPLIFY YOUR LIGHT</a:t>
            </a:r>
          </a:p>
        </p:txBody>
      </p:sp>
      <p:sp>
        <p:nvSpPr>
          <p:cNvPr id="12" name="Foliennummernplatzhalter 3">
            <a:extLst>
              <a:ext uri="{FF2B5EF4-FFF2-40B4-BE49-F238E27FC236}">
                <a16:creationId xmlns:a16="http://schemas.microsoft.com/office/drawing/2014/main" id="{1382EA74-9E1C-9D43-9417-749E7BA40ED4}"/>
              </a:ext>
            </a:extLst>
          </p:cNvPr>
          <p:cNvSpPr>
            <a:spLocks noGrp="1"/>
          </p:cNvSpPr>
          <p:nvPr>
            <p:ph type="sldNum" sz="quarter" idx="12"/>
          </p:nvPr>
        </p:nvSpPr>
        <p:spPr bwMode="gray">
          <a:xfrm>
            <a:off x="359532" y="4841508"/>
            <a:ext cx="216000" cy="108033"/>
          </a:xfr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3531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408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8" y="1627080"/>
            <a:ext cx="3689414" cy="3175003"/>
          </a:xfrm>
          <a:prstGeom prst="rect">
            <a:avLst/>
          </a:prstGeom>
        </p:spPr>
        <p:txBody>
          <a:bodyPr>
            <a:normAutofit/>
          </a:bodyPr>
          <a:lstStyle>
            <a:lvl1pPr marL="128546" indent="-128546">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a:t>DIE HERAUSFORDERUNG</a:t>
            </a:r>
            <a:endParaRPr lang="de-DE" sz="1013"/>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8"/>
            <a:ext cx="4185046" cy="3859874"/>
          </a:xfrm>
          <a:prstGeom prst="rect">
            <a:avLst/>
          </a:prstGeom>
          <a:solidFill>
            <a:schemeClr val="bg1">
              <a:lumMod val="95000"/>
            </a:schemeClr>
          </a:solidFill>
        </p:spPr>
        <p:txBody>
          <a:bodyPr anchor="ctr"/>
          <a:lstStyle>
            <a:lvl1pPr algn="ctr">
              <a:defRPr/>
            </a:lvl1pPr>
          </a:lstStyle>
          <a:p>
            <a:r>
              <a:rPr lang="de-DE"/>
              <a:t>BILD</a:t>
            </a:r>
          </a:p>
        </p:txBody>
      </p:sp>
      <p:sp>
        <p:nvSpPr>
          <p:cNvPr id="16" name="Rechteck 15">
            <a:extLst>
              <a:ext uri="{FF2B5EF4-FFF2-40B4-BE49-F238E27FC236}">
                <a16:creationId xmlns:a16="http://schemas.microsoft.com/office/drawing/2014/main" id="{5795C38E-9CFB-4569-8CBB-2081273E82AE}"/>
              </a:ext>
            </a:extLst>
          </p:cNvPr>
          <p:cNvSpPr/>
          <p:nvPr userDrawn="1"/>
        </p:nvSpPr>
        <p:spPr>
          <a:xfrm>
            <a:off x="5088091"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7" name="Grafik 16" descr="Berge mit einfarbiger Füllung">
            <a:extLst>
              <a:ext uri="{FF2B5EF4-FFF2-40B4-BE49-F238E27FC236}">
                <a16:creationId xmlns:a16="http://schemas.microsoft.com/office/drawing/2014/main" id="{AE1E7BE3-1225-413E-8CC6-C62DE2B8CA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98737" y="1054992"/>
            <a:ext cx="386205" cy="386324"/>
          </a:xfrm>
          <a:prstGeom prst="rect">
            <a:avLst/>
          </a:prstGeom>
        </p:spPr>
      </p:pic>
    </p:spTree>
    <p:extLst>
      <p:ext uri="{BB962C8B-B14F-4D97-AF65-F5344CB8AC3E}">
        <p14:creationId xmlns:p14="http://schemas.microsoft.com/office/powerpoint/2010/main" val="5495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5088091"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8" name="Textplatzhalter 20"/>
          <p:cNvSpPr>
            <a:spLocks noGrp="1"/>
          </p:cNvSpPr>
          <p:nvPr>
            <p:ph type="body" sz="quarter" idx="13"/>
          </p:nvPr>
        </p:nvSpPr>
        <p:spPr>
          <a:xfrm>
            <a:off x="5095018" y="1627080"/>
            <a:ext cx="3689414" cy="3175003"/>
          </a:xfrm>
          <a:prstGeom prst="rect">
            <a:avLst/>
          </a:prstGeom>
        </p:spPr>
        <p:txBody>
          <a:bodyPr>
            <a:normAutofit/>
          </a:bodyPr>
          <a:lstStyle>
            <a:lvl1pPr marL="128546" indent="-128546">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8"/>
            <a:ext cx="4185046" cy="3859874"/>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7425" y="1156224"/>
            <a:ext cx="240351" cy="192340"/>
          </a:xfrm>
          <a:prstGeom prst="rect">
            <a:avLst/>
          </a:prstGeom>
        </p:spPr>
      </p:pic>
    </p:spTree>
    <p:extLst>
      <p:ext uri="{BB962C8B-B14F-4D97-AF65-F5344CB8AC3E}">
        <p14:creationId xmlns:p14="http://schemas.microsoft.com/office/powerpoint/2010/main" val="29313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Highlights_Bild rechts">
    <p:spTree>
      <p:nvGrpSpPr>
        <p:cNvPr id="1" name=""/>
        <p:cNvGrpSpPr/>
        <p:nvPr/>
      </p:nvGrpSpPr>
      <p:grpSpPr>
        <a:xfrm>
          <a:off x="0" y="0"/>
          <a:ext cx="0" cy="0"/>
          <a:chOff x="0" y="0"/>
          <a:chExt cx="0" cy="0"/>
        </a:xfrm>
      </p:grpSpPr>
      <p:sp>
        <p:nvSpPr>
          <p:cNvPr id="11" name="Textplatzhalter 20">
            <a:extLst>
              <a:ext uri="{FF2B5EF4-FFF2-40B4-BE49-F238E27FC236}">
                <a16:creationId xmlns:a16="http://schemas.microsoft.com/office/drawing/2014/main" id="{7C2000E8-F6A2-4CB7-A6F3-EB8D352E9B82}"/>
              </a:ext>
            </a:extLst>
          </p:cNvPr>
          <p:cNvSpPr>
            <a:spLocks noGrp="1"/>
          </p:cNvSpPr>
          <p:nvPr>
            <p:ph type="body" sz="quarter" idx="18"/>
          </p:nvPr>
        </p:nvSpPr>
        <p:spPr>
          <a:xfrm>
            <a:off x="386955" y="2069866"/>
            <a:ext cx="3643312" cy="2730580"/>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386954" y="1625260"/>
            <a:ext cx="3643311" cy="353590"/>
          </a:xfrm>
          <a:prstGeom prst="rect">
            <a:avLst/>
          </a:prstGeom>
        </p:spPr>
        <p:txBody>
          <a:bodyPr>
            <a:normAutofit/>
          </a:bodyPr>
          <a:lstStyle>
            <a:lvl1pPr>
              <a:lnSpc>
                <a:spcPct val="150000"/>
              </a:lnSpc>
              <a:defRPr sz="1050" cap="none">
                <a:latin typeface="+mn-lt"/>
              </a:defRPr>
            </a:lvl1pPr>
          </a:lstStyle>
          <a:p>
            <a:pPr lvl="0"/>
            <a:r>
              <a:rPr lang="de-DE"/>
              <a:t>Titel hinzufügen</a:t>
            </a:r>
          </a:p>
        </p:txBody>
      </p:sp>
      <p:sp>
        <p:nvSpPr>
          <p:cNvPr id="15" name="Bildplatzhalter 4">
            <a:extLst>
              <a:ext uri="{FF2B5EF4-FFF2-40B4-BE49-F238E27FC236}">
                <a16:creationId xmlns:a16="http://schemas.microsoft.com/office/drawing/2014/main" id="{C22C437F-7603-478B-AE6F-C6F445C6D242}"/>
              </a:ext>
            </a:extLst>
          </p:cNvPr>
          <p:cNvSpPr>
            <a:spLocks noGrp="1"/>
          </p:cNvSpPr>
          <p:nvPr>
            <p:ph type="pic" sz="quarter" idx="19" hasCustomPrompt="1"/>
          </p:nvPr>
        </p:nvSpPr>
        <p:spPr>
          <a:xfrm>
            <a:off x="4572002" y="943267"/>
            <a:ext cx="4212431" cy="3858816"/>
          </a:xfrm>
          <a:prstGeom prst="rect">
            <a:avLst/>
          </a:prstGeom>
          <a:solidFill>
            <a:schemeClr val="bg1">
              <a:lumMod val="95000"/>
            </a:schemeClr>
          </a:solidFill>
        </p:spPr>
        <p:txBody>
          <a:bodyPr anchor="ctr"/>
          <a:lstStyle>
            <a:lvl1pPr algn="ctr">
              <a:defRPr/>
            </a:lvl1pPr>
          </a:lstStyle>
          <a:p>
            <a:r>
              <a:rPr lang="de-DE"/>
              <a:t>BILD</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152264" y="953237"/>
            <a:ext cx="3255208" cy="253787"/>
          </a:xfrm>
          <a:prstGeom prst="rect">
            <a:avLst/>
          </a:prstGeom>
          <a:noFill/>
        </p:spPr>
        <p:txBody>
          <a:bodyPr wrap="square" lIns="0" tIns="0" r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Highlights</a:t>
            </a:r>
            <a:endParaRPr lang="de-DE" sz="1574"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387337" y="941906"/>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5955" y="1035180"/>
            <a:ext cx="401782" cy="401906"/>
          </a:xfrm>
          <a:prstGeom prst="rect">
            <a:avLst/>
          </a:prstGeom>
          <a:ln>
            <a:noFill/>
          </a:ln>
        </p:spPr>
      </p:pic>
    </p:spTree>
    <p:extLst>
      <p:ext uri="{BB962C8B-B14F-4D97-AF65-F5344CB8AC3E}">
        <p14:creationId xmlns:p14="http://schemas.microsoft.com/office/powerpoint/2010/main" val="42305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Features_Liste-Bild link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D0F3518-579C-43B2-BB7B-21B707BE8CFB}"/>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9" name="Textplatzhalter 20">
            <a:extLst>
              <a:ext uri="{FF2B5EF4-FFF2-40B4-BE49-F238E27FC236}">
                <a16:creationId xmlns:a16="http://schemas.microsoft.com/office/drawing/2014/main" id="{3B6A6FC5-A248-49A7-9AF8-D2EF3D217A41}"/>
              </a:ext>
            </a:extLst>
          </p:cNvPr>
          <p:cNvSpPr>
            <a:spLocks noGrp="1"/>
          </p:cNvSpPr>
          <p:nvPr>
            <p:ph type="body" sz="quarter" idx="13" hasCustomPrompt="1"/>
          </p:nvPr>
        </p:nvSpPr>
        <p:spPr>
          <a:xfrm>
            <a:off x="5095018" y="1626896"/>
            <a:ext cx="3689414" cy="3175186"/>
          </a:xfrm>
          <a:prstGeom prst="rect">
            <a:avLst/>
          </a:prstGeom>
        </p:spPr>
        <p:txBody>
          <a:bodyPr>
            <a:noAutofit/>
          </a:bodyPr>
          <a:lstStyle>
            <a:lvl1pPr marL="128546" indent="-128546">
              <a:lnSpc>
                <a:spcPct val="150000"/>
              </a:lnSpc>
              <a:buFont typeface="Wingdings" panose="05000000000000000000" pitchFamily="2" charset="2"/>
              <a:buChar char="ü"/>
              <a:defRPr sz="105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0" name="Textfeld 9">
            <a:extLst>
              <a:ext uri="{FF2B5EF4-FFF2-40B4-BE49-F238E27FC236}">
                <a16:creationId xmlns:a16="http://schemas.microsoft.com/office/drawing/2014/main" id="{0D33693A-5B20-4A5C-81FB-2084750D64E4}"/>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features</a:t>
            </a:r>
            <a:endParaRPr lang="de-DE" sz="1349" cap="all" baseline="0">
              <a:latin typeface="+mn-lt"/>
            </a:endParaRPr>
          </a:p>
        </p:txBody>
      </p:sp>
      <p:sp>
        <p:nvSpPr>
          <p:cNvPr id="11" name="Bildplatzhalter 4">
            <a:extLst>
              <a:ext uri="{FF2B5EF4-FFF2-40B4-BE49-F238E27FC236}">
                <a16:creationId xmlns:a16="http://schemas.microsoft.com/office/drawing/2014/main" id="{7FFFB628-569D-4B9A-AC84-EF93BAF70C0C}"/>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pic>
        <p:nvPicPr>
          <p:cNvPr id="7" name="Grafik 6" descr="Klemmbrett abgehakt mit einfarbiger Füllung">
            <a:extLst>
              <a:ext uri="{FF2B5EF4-FFF2-40B4-BE49-F238E27FC236}">
                <a16:creationId xmlns:a16="http://schemas.microsoft.com/office/drawing/2014/main" id="{CF8F5A97-62E9-4C92-99DD-8F77BC67E5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1733" y="1081593"/>
            <a:ext cx="342900" cy="343006"/>
          </a:xfrm>
          <a:prstGeom prst="rect">
            <a:avLst/>
          </a:prstGeom>
        </p:spPr>
      </p:pic>
    </p:spTree>
    <p:extLst>
      <p:ext uri="{BB962C8B-B14F-4D97-AF65-F5344CB8AC3E}">
        <p14:creationId xmlns:p14="http://schemas.microsoft.com/office/powerpoint/2010/main" val="35305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Desig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43352C4-4F48-4581-84D9-24FBD7E2AD22}"/>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sp>
        <p:nvSpPr>
          <p:cNvPr id="9" name="Bildplatzhalter 4"/>
          <p:cNvSpPr>
            <a:spLocks noGrp="1"/>
          </p:cNvSpPr>
          <p:nvPr>
            <p:ph type="pic" sz="quarter" idx="11" hasCustomPrompt="1"/>
          </p:nvPr>
        </p:nvSpPr>
        <p:spPr>
          <a:xfrm>
            <a:off x="386954" y="943266"/>
            <a:ext cx="4185047" cy="2170172"/>
          </a:xfrm>
          <a:prstGeom prst="rect">
            <a:avLst/>
          </a:prstGeom>
          <a:solidFill>
            <a:schemeClr val="bg1">
              <a:lumMod val="95000"/>
            </a:schemeClr>
          </a:solidFill>
        </p:spPr>
        <p:txBody>
          <a:bodyPr anchor="ctr"/>
          <a:lstStyle>
            <a:lvl1pPr algn="ctr">
              <a:defRPr/>
            </a:lvl1pPr>
          </a:lstStyle>
          <a:p>
            <a:r>
              <a:rPr lang="de-DE"/>
              <a:t>BILD</a:t>
            </a:r>
          </a:p>
        </p:txBody>
      </p:sp>
      <p:sp>
        <p:nvSpPr>
          <p:cNvPr id="16" name="Bildplatzhalter 5"/>
          <p:cNvSpPr>
            <a:spLocks noGrp="1"/>
          </p:cNvSpPr>
          <p:nvPr>
            <p:ph type="pic" sz="quarter" idx="17"/>
          </p:nvPr>
        </p:nvSpPr>
        <p:spPr>
          <a:xfrm>
            <a:off x="386955" y="3356958"/>
            <a:ext cx="1944290" cy="1445125"/>
          </a:xfrm>
          <a:prstGeom prst="rect">
            <a:avLst/>
          </a:prstGeom>
          <a:solidFill>
            <a:schemeClr val="bg1">
              <a:lumMod val="95000"/>
            </a:schemeClr>
          </a:solidFill>
        </p:spPr>
        <p:txBody>
          <a:bodyPr vert="horz" anchor="ctr">
            <a:normAutofit/>
          </a:bodyPr>
          <a:lstStyle>
            <a:lvl1pPr algn="ctr">
              <a:defRPr sz="900" baseline="0">
                <a:latin typeface="Arial" charset="0"/>
              </a:defRPr>
            </a:lvl1pPr>
          </a:lstStyle>
          <a:p>
            <a:r>
              <a:rPr lang="de-DE"/>
              <a:t>Bild durch Klicken auf Symbol hinzufügen</a:t>
            </a:r>
          </a:p>
        </p:txBody>
      </p:sp>
      <p:pic>
        <p:nvPicPr>
          <p:cNvPr id="8" name="Grafik 7">
            <a:extLst>
              <a:ext uri="{FF2B5EF4-FFF2-40B4-BE49-F238E27FC236}">
                <a16:creationId xmlns:a16="http://schemas.microsoft.com/office/drawing/2014/main" id="{DB8E85FD-A3CD-402C-A32E-86A0FE376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2074" y="1000924"/>
            <a:ext cx="502219" cy="502939"/>
          </a:xfrm>
          <a:prstGeom prst="rect">
            <a:avLst/>
          </a:prstGeom>
        </p:spPr>
      </p:pic>
      <p:sp>
        <p:nvSpPr>
          <p:cNvPr id="10" name="Textplatzhalter 20">
            <a:extLst>
              <a:ext uri="{FF2B5EF4-FFF2-40B4-BE49-F238E27FC236}">
                <a16:creationId xmlns:a16="http://schemas.microsoft.com/office/drawing/2014/main" id="{6D2D2375-82B2-49B1-82E1-885C46A9FAC0}"/>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Bildplatzhalter 5">
            <a:extLst>
              <a:ext uri="{FF2B5EF4-FFF2-40B4-BE49-F238E27FC236}">
                <a16:creationId xmlns:a16="http://schemas.microsoft.com/office/drawing/2014/main" id="{49FDBBF3-CDB0-408D-BC6E-BC4189131E21}"/>
              </a:ext>
            </a:extLst>
          </p:cNvPr>
          <p:cNvSpPr>
            <a:spLocks noGrp="1"/>
          </p:cNvSpPr>
          <p:nvPr>
            <p:ph type="pic" sz="quarter" idx="18"/>
          </p:nvPr>
        </p:nvSpPr>
        <p:spPr>
          <a:xfrm>
            <a:off x="2627710" y="3356958"/>
            <a:ext cx="1944290" cy="1445125"/>
          </a:xfrm>
          <a:prstGeom prst="rect">
            <a:avLst/>
          </a:prstGeom>
          <a:solidFill>
            <a:schemeClr val="bg1">
              <a:lumMod val="95000"/>
            </a:schemeClr>
          </a:solidFill>
        </p:spPr>
        <p:txBody>
          <a:bodyPr vert="horz" anchor="ctr">
            <a:normAutofit/>
          </a:bodyPr>
          <a:lstStyle>
            <a:lvl1pPr algn="ctr">
              <a:defRPr sz="900" baseline="0">
                <a:latin typeface="Arial" charset="0"/>
              </a:defRPr>
            </a:lvl1pPr>
          </a:lstStyle>
          <a:p>
            <a:r>
              <a:rPr lang="de-DE"/>
              <a:t>Bild durch Klicken auf Symbol hinzufügen</a:t>
            </a:r>
          </a:p>
        </p:txBody>
      </p:sp>
      <p:sp>
        <p:nvSpPr>
          <p:cNvPr id="13" name="Textfeld 12">
            <a:extLst>
              <a:ext uri="{FF2B5EF4-FFF2-40B4-BE49-F238E27FC236}">
                <a16:creationId xmlns:a16="http://schemas.microsoft.com/office/drawing/2014/main" id="{6693E5BA-9335-413E-B74C-B6FC75B7BECD}"/>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a:ln>
                  <a:noFill/>
                </a:ln>
                <a:solidFill>
                  <a:srgbClr val="000000"/>
                </a:solidFill>
                <a:effectLst/>
                <a:uLnTx/>
                <a:uFillTx/>
                <a:latin typeface="+mn-lt"/>
                <a:ea typeface="+mn-ea"/>
                <a:cs typeface="+mn-cs"/>
              </a:rPr>
              <a:t>design</a:t>
            </a:r>
            <a:endParaRPr lang="de-DE" sz="1349" cap="all" baseline="0">
              <a:latin typeface="+mn-lt"/>
            </a:endParaRPr>
          </a:p>
        </p:txBody>
      </p:sp>
    </p:spTree>
    <p:extLst>
      <p:ext uri="{BB962C8B-B14F-4D97-AF65-F5344CB8AC3E}">
        <p14:creationId xmlns:p14="http://schemas.microsoft.com/office/powerpoint/2010/main" val="1094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Anwendung Offic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8E883EE-4EDF-4BC9-B6C9-9D6B9BA3B84F}"/>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35" name="Bild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2028" y="1131682"/>
            <a:ext cx="231145" cy="241423"/>
          </a:xfrm>
          <a:prstGeom prst="rect">
            <a:avLst/>
          </a:prstGeom>
        </p:spPr>
      </p:pic>
      <p:sp>
        <p:nvSpPr>
          <p:cNvPr id="8" name="Textplatzhalter 20"/>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15D27E38-2806-4CC4-8FF5-5D1E85C60EF9}"/>
              </a:ext>
            </a:extLst>
          </p:cNvPr>
          <p:cNvSpPr txBox="1"/>
          <p:nvPr/>
        </p:nvSpPr>
        <p:spPr>
          <a:xfrm>
            <a:off x="5862212" y="942209"/>
            <a:ext cx="2922221" cy="202043"/>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013" noProof="0" err="1"/>
              <a:t>Anwendung</a:t>
            </a:r>
            <a:r>
              <a:rPr lang="en-US" sz="1013" noProof="0"/>
              <a:t> Office</a:t>
            </a:r>
            <a:endParaRPr lang="de-DE" sz="1013"/>
          </a:p>
        </p:txBody>
      </p:sp>
      <p:sp>
        <p:nvSpPr>
          <p:cNvPr id="13" name="Bildplatzhalter 4">
            <a:extLst>
              <a:ext uri="{FF2B5EF4-FFF2-40B4-BE49-F238E27FC236}">
                <a16:creationId xmlns:a16="http://schemas.microsoft.com/office/drawing/2014/main" id="{DBEC7789-59BD-4D51-9AE2-3F9254F20B96}"/>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27190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Vorteile Planung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3A2E443-2FCF-4242-8F46-7B506526529D}"/>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6" name="Bild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5913" y="1094326"/>
            <a:ext cx="220277" cy="297465"/>
          </a:xfrm>
          <a:prstGeom prst="rect">
            <a:avLst/>
          </a:prstGeom>
        </p:spPr>
      </p:pic>
      <p:sp>
        <p:nvSpPr>
          <p:cNvPr id="13" name="Textplatzhalter 20">
            <a:extLst>
              <a:ext uri="{FF2B5EF4-FFF2-40B4-BE49-F238E27FC236}">
                <a16:creationId xmlns:a16="http://schemas.microsoft.com/office/drawing/2014/main" id="{7D9C6EF8-060D-4E40-8C9D-E68ACB167141}"/>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0" name="Bildplatzhalter 4">
            <a:extLst>
              <a:ext uri="{FF2B5EF4-FFF2-40B4-BE49-F238E27FC236}">
                <a16:creationId xmlns:a16="http://schemas.microsoft.com/office/drawing/2014/main" id="{6821C026-8D73-4AC6-B044-838636C2467B}"/>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
        <p:nvSpPr>
          <p:cNvPr id="11" name="Textfeld 10">
            <a:extLst>
              <a:ext uri="{FF2B5EF4-FFF2-40B4-BE49-F238E27FC236}">
                <a16:creationId xmlns:a16="http://schemas.microsoft.com/office/drawing/2014/main" id="{32F136D3-F2A0-4EA7-BF29-4FDAC03A3A37}"/>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bei</a:t>
            </a:r>
            <a:r>
              <a:rPr kumimoji="0" lang="en-US" sz="1349" b="0" i="0" u="none" strike="noStrike" kern="1200" cap="all" spc="0" normalizeH="0" baseline="0" noProof="0">
                <a:ln>
                  <a:noFill/>
                </a:ln>
                <a:solidFill>
                  <a:srgbClr val="000000"/>
                </a:solidFill>
                <a:effectLst/>
                <a:uLnTx/>
                <a:uFillTx/>
                <a:latin typeface="+mn-lt"/>
                <a:ea typeface="+mn-ea"/>
                <a:cs typeface="+mn-cs"/>
              </a:rPr>
              <a:t> der </a:t>
            </a:r>
            <a:r>
              <a:rPr kumimoji="0" lang="en-US" sz="1349" b="0" i="0" u="none" strike="noStrike" kern="1200" cap="all" spc="0" normalizeH="0" baseline="0" noProof="0" err="1">
                <a:ln>
                  <a:noFill/>
                </a:ln>
                <a:solidFill>
                  <a:srgbClr val="000000"/>
                </a:solidFill>
                <a:effectLst/>
                <a:uLnTx/>
                <a:uFillTx/>
                <a:latin typeface="+mn-lt"/>
                <a:ea typeface="+mn-ea"/>
                <a:cs typeface="+mn-cs"/>
              </a:rPr>
              <a:t>Planung</a:t>
            </a:r>
            <a:endParaRPr lang="de-DE" sz="1349" cap="all" baseline="0">
              <a:latin typeface="+mn-lt"/>
            </a:endParaRPr>
          </a:p>
        </p:txBody>
      </p:sp>
    </p:spTree>
    <p:extLst>
      <p:ext uri="{BB962C8B-B14F-4D97-AF65-F5344CB8AC3E}">
        <p14:creationId xmlns:p14="http://schemas.microsoft.com/office/powerpoint/2010/main" val="99239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de-DE"/>
              <a:t>TRILUX SIMPLIFY YOUR LIGHT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638" b="0" i="0">
                <a:solidFill>
                  <a:schemeClr val="tx1"/>
                </a:solidFill>
                <a:latin typeface="Arial"/>
                <a:cs typeface="Arial"/>
              </a:defRPr>
            </a:lvl1pPr>
          </a:lstStyle>
          <a:p>
            <a:pPr marL="14764">
              <a:spcBef>
                <a:spcPts val="8"/>
              </a:spcBef>
            </a:pPr>
            <a:r>
              <a:rPr lang="nn-NO" spc="-8"/>
              <a:t>Nov.</a:t>
            </a:r>
            <a:r>
              <a:rPr lang="nn-NO"/>
              <a:t> </a:t>
            </a:r>
            <a:r>
              <a:rPr lang="nn-NO" spc="-8"/>
              <a:t>2021</a:t>
            </a:r>
            <a:r>
              <a:rPr lang="nn-NO" spc="4"/>
              <a:t> </a:t>
            </a:r>
            <a:r>
              <a:rPr lang="nn-NO" spc="-4"/>
              <a:t>/</a:t>
            </a:r>
            <a:r>
              <a:rPr lang="nn-NO" spc="-15"/>
              <a:t> </a:t>
            </a:r>
            <a:fld id="{81D60167-4931-47E6-BA6A-407CBD079E47}" type="slidenum">
              <a:rPr lang="nn-NO" spc="-8" smtClean="0"/>
              <a:pPr marL="14764">
                <a:spcBef>
                  <a:spcPts val="8"/>
                </a:spcBef>
              </a:pPr>
              <a:t>‹Nr.›</a:t>
            </a:fld>
            <a:endParaRPr lang="nn-NO" spc="-8"/>
          </a:p>
          <a:p>
            <a:pPr marL="9525">
              <a:spcBef>
                <a:spcPts val="41"/>
              </a:spcBef>
            </a:pPr>
            <a:r>
              <a:rPr lang="nn-NO" spc="-15"/>
              <a:t>O</a:t>
            </a:r>
            <a:r>
              <a:rPr lang="nn-NO" spc="-23"/>
              <a:t>M</a:t>
            </a:r>
            <a:r>
              <a:rPr lang="nn-NO" spc="-8"/>
              <a:t>AR</a:t>
            </a:r>
            <a:r>
              <a:rPr lang="nn-NO" spc="23"/>
              <a:t> </a:t>
            </a:r>
            <a:r>
              <a:rPr lang="nn-NO" spc="-4"/>
              <a:t>R</a:t>
            </a:r>
            <a:r>
              <a:rPr lang="nn-NO" spc="-8"/>
              <a:t>ABAH</a:t>
            </a:r>
          </a:p>
        </p:txBody>
      </p:sp>
    </p:spTree>
    <p:extLst>
      <p:ext uri="{BB962C8B-B14F-4D97-AF65-F5344CB8AC3E}">
        <p14:creationId xmlns:p14="http://schemas.microsoft.com/office/powerpoint/2010/main" val="27785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Vorteile Installation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904192D-3DFC-4C01-8B37-4F166A63D353}"/>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4" name="Bild 12">
            <a:extLst>
              <a:ext uri="{FF2B5EF4-FFF2-40B4-BE49-F238E27FC236}">
                <a16:creationId xmlns:a16="http://schemas.microsoft.com/office/drawing/2014/main" id="{31C4CD18-43CA-4D86-86AA-81C74D617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2852" y="1122024"/>
            <a:ext cx="260661" cy="260741"/>
          </a:xfrm>
          <a:prstGeom prst="rect">
            <a:avLst/>
          </a:prstGeom>
        </p:spPr>
      </p:pic>
      <p:sp>
        <p:nvSpPr>
          <p:cNvPr id="10" name="Textplatzhalter 20">
            <a:extLst>
              <a:ext uri="{FF2B5EF4-FFF2-40B4-BE49-F238E27FC236}">
                <a16:creationId xmlns:a16="http://schemas.microsoft.com/office/drawing/2014/main" id="{B49E6C93-3F77-4C05-A5C6-2F9E6CB1EFB6}"/>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F4D09BA2-98F7-46B3-9CD6-CFFF77256765}"/>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bei</a:t>
            </a:r>
            <a:r>
              <a:rPr kumimoji="0" lang="en-US" sz="1349" b="0" i="0" u="none" strike="noStrike" kern="1200" cap="all" spc="0" normalizeH="0" baseline="0" noProof="0">
                <a:ln>
                  <a:noFill/>
                </a:ln>
                <a:solidFill>
                  <a:srgbClr val="000000"/>
                </a:solidFill>
                <a:effectLst/>
                <a:uLnTx/>
                <a:uFillTx/>
                <a:latin typeface="+mn-lt"/>
                <a:ea typeface="+mn-ea"/>
                <a:cs typeface="+mn-cs"/>
              </a:rPr>
              <a:t> der Installation</a:t>
            </a:r>
            <a:endParaRPr lang="de-DE" sz="1349"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74968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Vorteile Betrieb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9F38DCB-ECA7-42CF-A0F9-4EE8DE4DF5D5}"/>
              </a:ext>
            </a:extLst>
          </p:cNvPr>
          <p:cNvSpPr/>
          <p:nvPr userDrawn="1"/>
        </p:nvSpPr>
        <p:spPr>
          <a:xfrm>
            <a:off x="5083675" y="952794"/>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14" name="Bild 8">
            <a:extLst>
              <a:ext uri="{FF2B5EF4-FFF2-40B4-BE49-F238E27FC236}">
                <a16:creationId xmlns:a16="http://schemas.microsoft.com/office/drawing/2014/main" id="{71998928-F75F-4C56-B0B9-85F746AC1C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2768" y="1116645"/>
            <a:ext cx="240832" cy="271498"/>
          </a:xfrm>
          <a:prstGeom prst="rect">
            <a:avLst/>
          </a:prstGeom>
        </p:spPr>
      </p:pic>
      <p:sp>
        <p:nvSpPr>
          <p:cNvPr id="10" name="Textplatzhalter 20">
            <a:extLst>
              <a:ext uri="{FF2B5EF4-FFF2-40B4-BE49-F238E27FC236}">
                <a16:creationId xmlns:a16="http://schemas.microsoft.com/office/drawing/2014/main" id="{BEF55A68-15ED-4FB8-B29D-B51AE1DF626D}"/>
              </a:ext>
            </a:extLst>
          </p:cNvPr>
          <p:cNvSpPr>
            <a:spLocks noGrp="1"/>
          </p:cNvSpPr>
          <p:nvPr>
            <p:ph type="body" sz="quarter" idx="13"/>
          </p:nvPr>
        </p:nvSpPr>
        <p:spPr>
          <a:xfrm>
            <a:off x="5095018" y="1626896"/>
            <a:ext cx="3689414" cy="3175186"/>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03EB58B4-F374-4E12-BB0C-C0F7E23EA87E}"/>
              </a:ext>
            </a:extLst>
          </p:cNvPr>
          <p:cNvSpPr txBox="1"/>
          <p:nvPr/>
        </p:nvSpPr>
        <p:spPr>
          <a:xfrm>
            <a:off x="5862212" y="942209"/>
            <a:ext cx="2922221" cy="253787"/>
          </a:xfrm>
          <a:prstGeom prst="rect">
            <a:avLst/>
          </a:prstGeom>
          <a:noFill/>
        </p:spPr>
        <p:txBody>
          <a:bodyPr wrap="square" lIns="0" t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Vorteile</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im</a:t>
            </a:r>
            <a:r>
              <a:rPr kumimoji="0" lang="en-US" sz="1349" b="0" i="0" u="none" strike="noStrike" kern="1200" cap="all" spc="0" normalizeH="0" baseline="0" noProof="0">
                <a:ln>
                  <a:noFill/>
                </a:ln>
                <a:solidFill>
                  <a:srgbClr val="000000"/>
                </a:solidFill>
                <a:effectLst/>
                <a:uLnTx/>
                <a:uFillTx/>
                <a:latin typeface="+mn-lt"/>
                <a:ea typeface="+mn-ea"/>
                <a:cs typeface="+mn-cs"/>
              </a:rPr>
              <a:t> </a:t>
            </a:r>
            <a:r>
              <a:rPr kumimoji="0" lang="en-US" sz="1349" b="0" i="0" u="none" strike="noStrike" kern="1200" cap="all" spc="0" normalizeH="0" baseline="0" noProof="0" err="1">
                <a:ln>
                  <a:noFill/>
                </a:ln>
                <a:solidFill>
                  <a:srgbClr val="000000"/>
                </a:solidFill>
                <a:effectLst/>
                <a:uLnTx/>
                <a:uFillTx/>
                <a:latin typeface="+mn-lt"/>
                <a:ea typeface="+mn-ea"/>
                <a:cs typeface="+mn-cs"/>
              </a:rPr>
              <a:t>betrieb</a:t>
            </a:r>
            <a:endParaRPr lang="de-DE" sz="1349"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386955" y="943266"/>
            <a:ext cx="4185046" cy="3858816"/>
          </a:xfrm>
          <a:prstGeom prst="rect">
            <a:avLst/>
          </a:prstGeom>
          <a:solidFill>
            <a:schemeClr val="bg1">
              <a:lumMod val="95000"/>
            </a:schemeClr>
          </a:solidFill>
        </p:spPr>
        <p:txBody>
          <a:bodyPr anchor="ctr"/>
          <a:lstStyle>
            <a:lvl1pPr algn="ctr">
              <a:defRPr/>
            </a:lvl1pPr>
          </a:lstStyle>
          <a:p>
            <a:r>
              <a:rPr lang="de-DE"/>
              <a:t>BILD</a:t>
            </a:r>
          </a:p>
        </p:txBody>
      </p:sp>
    </p:spTree>
    <p:extLst>
      <p:ext uri="{BB962C8B-B14F-4D97-AF65-F5344CB8AC3E}">
        <p14:creationId xmlns:p14="http://schemas.microsoft.com/office/powerpoint/2010/main" val="42004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Energieverbrauch">
    <p:spTree>
      <p:nvGrpSpPr>
        <p:cNvPr id="1" name=""/>
        <p:cNvGrpSpPr/>
        <p:nvPr/>
      </p:nvGrpSpPr>
      <p:grpSpPr>
        <a:xfrm>
          <a:off x="0" y="0"/>
          <a:ext cx="0" cy="0"/>
          <a:chOff x="0" y="0"/>
          <a:chExt cx="0" cy="0"/>
        </a:xfrm>
      </p:grpSpPr>
      <p:sp>
        <p:nvSpPr>
          <p:cNvPr id="10" name="Textplatzhalter 20">
            <a:extLst>
              <a:ext uri="{FF2B5EF4-FFF2-40B4-BE49-F238E27FC236}">
                <a16:creationId xmlns:a16="http://schemas.microsoft.com/office/drawing/2014/main" id="{2A0C85D1-C7AB-4CA5-82B7-35F77D9B3AFB}"/>
              </a:ext>
            </a:extLst>
          </p:cNvPr>
          <p:cNvSpPr>
            <a:spLocks noGrp="1"/>
          </p:cNvSpPr>
          <p:nvPr>
            <p:ph type="body" sz="quarter" idx="14" hasCustomPrompt="1"/>
          </p:nvPr>
        </p:nvSpPr>
        <p:spPr>
          <a:xfrm>
            <a:off x="386954" y="1617712"/>
            <a:ext cx="3643313" cy="3184371"/>
          </a:xfrm>
          <a:prstGeom prst="rect">
            <a:avLst/>
          </a:prstGeom>
        </p:spPr>
        <p:txBody>
          <a:bodyPr>
            <a:normAutofit/>
          </a:bodyPr>
          <a:lstStyle>
            <a:lvl1pPr marL="0" indent="0">
              <a:lnSpc>
                <a:spcPct val="150000"/>
              </a:lnSpc>
              <a:buFont typeface="Wingdings" panose="05000000000000000000" pitchFamily="2" charset="2"/>
              <a:buNone/>
              <a:defRPr sz="1050" cap="none" spc="0" baseline="0">
                <a:latin typeface="+mn-lt"/>
              </a:defRPr>
            </a:lvl1pPr>
          </a:lstStyle>
          <a:p>
            <a:pPr lvl="0"/>
            <a:r>
              <a:rPr lang="de-DE"/>
              <a:t>Test hinzufügen</a:t>
            </a:r>
          </a:p>
        </p:txBody>
      </p:sp>
      <p:sp>
        <p:nvSpPr>
          <p:cNvPr id="8" name="Textfeld 7">
            <a:extLst>
              <a:ext uri="{FF2B5EF4-FFF2-40B4-BE49-F238E27FC236}">
                <a16:creationId xmlns:a16="http://schemas.microsoft.com/office/drawing/2014/main" id="{9D850690-A89B-404F-87DF-9A4507E61CCC}"/>
              </a:ext>
            </a:extLst>
          </p:cNvPr>
          <p:cNvSpPr txBox="1"/>
          <p:nvPr/>
        </p:nvSpPr>
        <p:spPr>
          <a:xfrm>
            <a:off x="1152264" y="953237"/>
            <a:ext cx="3255208" cy="253787"/>
          </a:xfrm>
          <a:prstGeom prst="rect">
            <a:avLst/>
          </a:prstGeom>
          <a:noFill/>
        </p:spPr>
        <p:txBody>
          <a:bodyPr wrap="square" lIns="0" tIns="0" rIns="0" rtlCol="0">
            <a:spAutoFit/>
          </a:bodyPr>
          <a:lstStyle/>
          <a:p>
            <a:pPr marL="0" marR="0" indent="0" algn="l" defTabSz="685526" rtl="0" eaLnBrk="1" fontAlgn="auto" latinLnBrk="0" hangingPunct="1">
              <a:lnSpc>
                <a:spcPct val="100000"/>
              </a:lnSpc>
              <a:spcBef>
                <a:spcPts val="0"/>
              </a:spcBef>
              <a:spcAft>
                <a:spcPts val="0"/>
              </a:spcAft>
              <a:buClrTx/>
              <a:buSzTx/>
              <a:buFontTx/>
              <a:buNone/>
              <a:tabLst/>
              <a:defRPr/>
            </a:pPr>
            <a:r>
              <a:rPr kumimoji="0" lang="en-US" sz="1349" b="0" i="0" u="none" strike="noStrike" kern="1200" cap="all" spc="0" normalizeH="0" baseline="0" noProof="0" err="1">
                <a:ln>
                  <a:noFill/>
                </a:ln>
                <a:solidFill>
                  <a:srgbClr val="000000"/>
                </a:solidFill>
                <a:effectLst/>
                <a:uLnTx/>
                <a:uFillTx/>
                <a:latin typeface="+mn-lt"/>
                <a:ea typeface="+mn-ea"/>
                <a:cs typeface="+mn-cs"/>
              </a:rPr>
              <a:t>Energieverbrauch</a:t>
            </a:r>
            <a:endParaRPr lang="de-DE" sz="1574" cap="all" baseline="0">
              <a:latin typeface="+mn-lt"/>
            </a:endParaRPr>
          </a:p>
        </p:txBody>
      </p:sp>
      <p:sp>
        <p:nvSpPr>
          <p:cNvPr id="9" name="Bildplatzhalter 4">
            <a:extLst>
              <a:ext uri="{FF2B5EF4-FFF2-40B4-BE49-F238E27FC236}">
                <a16:creationId xmlns:a16="http://schemas.microsoft.com/office/drawing/2014/main" id="{8A4E6625-BDC2-4A10-96A5-1F2157FB5D61}"/>
              </a:ext>
            </a:extLst>
          </p:cNvPr>
          <p:cNvSpPr>
            <a:spLocks noGrp="1"/>
          </p:cNvSpPr>
          <p:nvPr>
            <p:ph type="pic" sz="quarter" idx="19" hasCustomPrompt="1"/>
          </p:nvPr>
        </p:nvSpPr>
        <p:spPr>
          <a:xfrm>
            <a:off x="4572002" y="943267"/>
            <a:ext cx="4212431" cy="3858816"/>
          </a:xfrm>
          <a:prstGeom prst="rect">
            <a:avLst/>
          </a:prstGeom>
          <a:solidFill>
            <a:schemeClr val="bg1">
              <a:lumMod val="95000"/>
            </a:schemeClr>
          </a:solidFill>
        </p:spPr>
        <p:txBody>
          <a:bodyPr anchor="ctr"/>
          <a:lstStyle>
            <a:lvl1pPr algn="ctr">
              <a:defRPr/>
            </a:lvl1pPr>
          </a:lstStyle>
          <a:p>
            <a:r>
              <a:rPr lang="de-DE"/>
              <a:t>BILD</a:t>
            </a:r>
          </a:p>
        </p:txBody>
      </p:sp>
      <p:sp>
        <p:nvSpPr>
          <p:cNvPr id="7" name="Rechteck 6">
            <a:extLst>
              <a:ext uri="{FF2B5EF4-FFF2-40B4-BE49-F238E27FC236}">
                <a16:creationId xmlns:a16="http://schemas.microsoft.com/office/drawing/2014/main" id="{73818E32-5394-4ADD-BD1B-DDA44161AC0B}"/>
              </a:ext>
            </a:extLst>
          </p:cNvPr>
          <p:cNvSpPr/>
          <p:nvPr userDrawn="1"/>
        </p:nvSpPr>
        <p:spPr>
          <a:xfrm>
            <a:off x="386953" y="943267"/>
            <a:ext cx="599018" cy="599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13"/>
          </a:p>
        </p:txBody>
      </p:sp>
      <p:pic>
        <p:nvPicPr>
          <p:cNvPr id="6" name="Grafik 5">
            <a:extLst>
              <a:ext uri="{FF2B5EF4-FFF2-40B4-BE49-F238E27FC236}">
                <a16:creationId xmlns:a16="http://schemas.microsoft.com/office/drawing/2014/main" id="{D7D84C6C-BD1C-4403-9646-F61302873289}"/>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426263" y="990610"/>
            <a:ext cx="520399" cy="504516"/>
          </a:xfrm>
          <a:prstGeom prst="rect">
            <a:avLst/>
          </a:prstGeom>
        </p:spPr>
      </p:pic>
    </p:spTree>
    <p:extLst>
      <p:ext uri="{BB962C8B-B14F-4D97-AF65-F5344CB8AC3E}">
        <p14:creationId xmlns:p14="http://schemas.microsoft.com/office/powerpoint/2010/main" val="7008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414572"/>
          </a:xfrm>
          <a:prstGeom prst="rect">
            <a:avLst/>
          </a:prstGeom>
        </p:spPr>
        <p:txBody>
          <a:bodyPr/>
          <a:lstStyle>
            <a:lvl1pPr>
              <a:defRPr sz="2099" b="1" cap="all" baseline="0">
                <a:solidFill>
                  <a:schemeClr val="bg1"/>
                </a:solidFill>
              </a:defRPr>
            </a:lvl1pPr>
          </a:lstStyle>
          <a:p>
            <a:r>
              <a:rPr lang="de-DE"/>
              <a:t>Produktname</a:t>
            </a:r>
          </a:p>
        </p:txBody>
      </p:sp>
    </p:spTree>
    <p:extLst>
      <p:ext uri="{BB962C8B-B14F-4D97-AF65-F5344CB8AC3E}">
        <p14:creationId xmlns:p14="http://schemas.microsoft.com/office/powerpoint/2010/main" val="6278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5" y="344084"/>
            <a:ext cx="385301" cy="170426"/>
          </a:xfrm>
          <a:prstGeom prst="rect">
            <a:avLst/>
          </a:prstGeom>
        </p:spPr>
        <p:txBody>
          <a:bodyPr vert="horz" anchor="ctr"/>
          <a:lstStyle>
            <a:lvl1pPr algn="ctr">
              <a:defRPr sz="900" baseline="0">
                <a:latin typeface="Arial" charset="0"/>
              </a:defRPr>
            </a:lvl1pPr>
          </a:lstStyle>
          <a:p>
            <a:fld id="{D8D877B3-D348-4611-9BDB-C5374591D951}" type="slidenum">
              <a:rPr lang="en-US" smtClean="0"/>
              <a:pPr/>
              <a:t>‹Nr.›</a:t>
            </a:fld>
            <a:endParaRPr lang="en-US"/>
          </a:p>
        </p:txBody>
      </p:sp>
      <p:sp>
        <p:nvSpPr>
          <p:cNvPr id="6" name="Bildplatzhalter 5"/>
          <p:cNvSpPr>
            <a:spLocks noGrp="1"/>
          </p:cNvSpPr>
          <p:nvPr>
            <p:ph type="pic" sz="quarter" idx="11"/>
          </p:nvPr>
        </p:nvSpPr>
        <p:spPr>
          <a:xfrm>
            <a:off x="180000" y="135042"/>
            <a:ext cx="4304914" cy="2369446"/>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8" name="Bildplatzhalter 5"/>
          <p:cNvSpPr>
            <a:spLocks noGrp="1"/>
          </p:cNvSpPr>
          <p:nvPr>
            <p:ph type="pic" sz="quarter" idx="12"/>
          </p:nvPr>
        </p:nvSpPr>
        <p:spPr>
          <a:xfrm>
            <a:off x="4659086" y="2640600"/>
            <a:ext cx="4296228" cy="2369446"/>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9" name="Bildplatzhalter 5"/>
          <p:cNvSpPr>
            <a:spLocks noGrp="1"/>
          </p:cNvSpPr>
          <p:nvPr>
            <p:ph type="pic" sz="quarter" idx="13"/>
          </p:nvPr>
        </p:nvSpPr>
        <p:spPr>
          <a:xfrm>
            <a:off x="4659086" y="135041"/>
            <a:ext cx="4296228"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1" name="Bildplatzhalter 5"/>
          <p:cNvSpPr>
            <a:spLocks noGrp="1"/>
          </p:cNvSpPr>
          <p:nvPr>
            <p:ph type="pic" sz="quarter" idx="14"/>
          </p:nvPr>
        </p:nvSpPr>
        <p:spPr>
          <a:xfrm>
            <a:off x="4659087" y="139273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2" name="Bildplatzhalter 5"/>
          <p:cNvSpPr>
            <a:spLocks noGrp="1"/>
          </p:cNvSpPr>
          <p:nvPr>
            <p:ph type="pic" sz="quarter" idx="15"/>
          </p:nvPr>
        </p:nvSpPr>
        <p:spPr>
          <a:xfrm>
            <a:off x="6908801" y="139273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3" name="Bildplatzhalter 5"/>
          <p:cNvSpPr>
            <a:spLocks noGrp="1"/>
          </p:cNvSpPr>
          <p:nvPr>
            <p:ph type="pic" sz="quarter" idx="16"/>
          </p:nvPr>
        </p:nvSpPr>
        <p:spPr>
          <a:xfrm>
            <a:off x="180000" y="3888471"/>
            <a:ext cx="4296228"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4" name="Bildplatzhalter 5"/>
          <p:cNvSpPr>
            <a:spLocks noGrp="1"/>
          </p:cNvSpPr>
          <p:nvPr>
            <p:ph type="pic" sz="quarter" idx="17"/>
          </p:nvPr>
        </p:nvSpPr>
        <p:spPr>
          <a:xfrm>
            <a:off x="180000" y="264060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
        <p:nvSpPr>
          <p:cNvPr id="15" name="Bildplatzhalter 5"/>
          <p:cNvSpPr>
            <a:spLocks noGrp="1"/>
          </p:cNvSpPr>
          <p:nvPr>
            <p:ph type="pic" sz="quarter" idx="18"/>
          </p:nvPr>
        </p:nvSpPr>
        <p:spPr>
          <a:xfrm>
            <a:off x="2429715" y="2640600"/>
            <a:ext cx="2046514" cy="1111758"/>
          </a:xfrm>
          <a:solidFill>
            <a:schemeClr val="bg1">
              <a:lumMod val="95000"/>
            </a:schemeClr>
          </a:solidFill>
        </p:spPr>
        <p:txBody>
          <a:bodyPr vert="horz" anchor="ctr">
            <a:normAutofit/>
          </a:bodyPr>
          <a:lstStyle>
            <a:lvl1pPr algn="ctr">
              <a:defRPr sz="900" baseline="0">
                <a:latin typeface="Arial" charset="0"/>
              </a:defRPr>
            </a:lvl1pPr>
          </a:lstStyle>
          <a:p>
            <a:endParaRPr lang="de-DE"/>
          </a:p>
        </p:txBody>
      </p:sp>
    </p:spTree>
    <p:extLst>
      <p:ext uri="{BB962C8B-B14F-4D97-AF65-F5344CB8AC3E}">
        <p14:creationId xmlns:p14="http://schemas.microsoft.com/office/powerpoint/2010/main" val="28005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 autoRev="1" fill="remove"/>
                                        <p:tgtEl>
                                          <p:spTgt spid="3"/>
                                        </p:tgtEl>
                                        <p:attrNameLst>
                                          <p:attrName>style.color</p:attrName>
                                        </p:attrNameLst>
                                      </p:cBhvr>
                                      <p:to>
                                        <a:schemeClr val="bg1"/>
                                      </p:to>
                                    </p:animClr>
                                    <p:animClr clrSpc="rgb" dir="cw">
                                      <p:cBhvr>
                                        <p:cTn id="7" dur="5" autoRev="1" fill="remove"/>
                                        <p:tgtEl>
                                          <p:spTgt spid="3"/>
                                        </p:tgtEl>
                                        <p:attrNameLst>
                                          <p:attrName>fillcolor</p:attrName>
                                        </p:attrNameLst>
                                      </p:cBhvr>
                                      <p:to>
                                        <a:schemeClr val="bg1"/>
                                      </p:to>
                                    </p:animClr>
                                    <p:set>
                                      <p:cBhvr>
                                        <p:cTn id="8" dur="5" autoRev="1" fill="remove"/>
                                        <p:tgtEl>
                                          <p:spTgt spid="3"/>
                                        </p:tgtEl>
                                        <p:attrNameLst>
                                          <p:attrName>fill.type</p:attrName>
                                        </p:attrNameLst>
                                      </p:cBhvr>
                                      <p:to>
                                        <p:strVal val="solid"/>
                                      </p:to>
                                    </p:set>
                                    <p:set>
                                      <p:cBhvr>
                                        <p:cTn id="9" dur="5" autoRev="1" fill="remove"/>
                                        <p:tgtEl>
                                          <p:spTgt spid="3"/>
                                        </p:tgtEl>
                                        <p:attrNameLst>
                                          <p:attrName>fill.on</p:attrName>
                                        </p:attrNameLst>
                                      </p:cBhvr>
                                      <p:to>
                                        <p:strVal val="true"/>
                                      </p:to>
                                    </p:set>
                                  </p:childTnLst>
                                </p:cTn>
                              </p:par>
                            </p:childTnLst>
                          </p:cTn>
                        </p:par>
                        <p:par>
                          <p:cTn id="10" fill="hold">
                            <p:stCondLst>
                              <p:cond delay="10"/>
                            </p:stCondLst>
                            <p:childTnLst>
                              <p:par>
                                <p:cTn id="11" presetID="27" presetClass="emph" presetSubtype="0" fill="remove" grpId="0" nodeType="afterEffect">
                                  <p:stCondLst>
                                    <p:cond delay="0"/>
                                  </p:stCondLst>
                                  <p:childTnLst>
                                    <p:animClr clrSpc="rgb" dir="cw">
                                      <p:cBhvr override="childStyle">
                                        <p:cTn id="12" dur="5" autoRev="1" fill="remove"/>
                                        <p:tgtEl>
                                          <p:spTgt spid="8"/>
                                        </p:tgtEl>
                                        <p:attrNameLst>
                                          <p:attrName>style.color</p:attrName>
                                        </p:attrNameLst>
                                      </p:cBhvr>
                                      <p:to>
                                        <a:schemeClr val="bg1"/>
                                      </p:to>
                                    </p:animClr>
                                    <p:animClr clrSpc="rgb" dir="cw">
                                      <p:cBhvr>
                                        <p:cTn id="13" dur="5" autoRev="1" fill="remove"/>
                                        <p:tgtEl>
                                          <p:spTgt spid="8"/>
                                        </p:tgtEl>
                                        <p:attrNameLst>
                                          <p:attrName>fillcolor</p:attrName>
                                        </p:attrNameLst>
                                      </p:cBhvr>
                                      <p:to>
                                        <a:schemeClr val="bg1"/>
                                      </p:to>
                                    </p:animClr>
                                    <p:set>
                                      <p:cBhvr>
                                        <p:cTn id="14" dur="5" autoRev="1" fill="remove"/>
                                        <p:tgtEl>
                                          <p:spTgt spid="8"/>
                                        </p:tgtEl>
                                        <p:attrNameLst>
                                          <p:attrName>fill.type</p:attrName>
                                        </p:attrNameLst>
                                      </p:cBhvr>
                                      <p:to>
                                        <p:strVal val="solid"/>
                                      </p:to>
                                    </p:set>
                                    <p:set>
                                      <p:cBhvr>
                                        <p:cTn id="15" dur="5" autoRev="1" fill="remove"/>
                                        <p:tgtEl>
                                          <p:spTgt spid="8"/>
                                        </p:tgtEl>
                                        <p:attrNameLst>
                                          <p:attrName>fill.on</p:attrName>
                                        </p:attrNameLst>
                                      </p:cBhvr>
                                      <p:to>
                                        <p:strVal val="true"/>
                                      </p:to>
                                    </p:set>
                                  </p:childTnLst>
                                </p:cTn>
                              </p:par>
                            </p:childTnLst>
                          </p:cTn>
                        </p:par>
                        <p:par>
                          <p:cTn id="16" fill="hold">
                            <p:stCondLst>
                              <p:cond delay="20"/>
                            </p:stCondLst>
                            <p:childTnLst>
                              <p:par>
                                <p:cTn id="17" presetID="27" presetClass="emph" presetSubtype="0" fill="remove" grpId="0" nodeType="afterEffect">
                                  <p:stCondLst>
                                    <p:cond delay="0"/>
                                  </p:stCondLst>
                                  <p:childTnLst>
                                    <p:animClr clrSpc="rgb" dir="cw">
                                      <p:cBhvr override="childStyle">
                                        <p:cTn id="18" dur="5" autoRev="1" fill="remove"/>
                                        <p:tgtEl>
                                          <p:spTgt spid="11"/>
                                        </p:tgtEl>
                                        <p:attrNameLst>
                                          <p:attrName>style.color</p:attrName>
                                        </p:attrNameLst>
                                      </p:cBhvr>
                                      <p:to>
                                        <a:schemeClr val="bg1"/>
                                      </p:to>
                                    </p:animClr>
                                    <p:animClr clrSpc="rgb" dir="cw">
                                      <p:cBhvr>
                                        <p:cTn id="19" dur="5" autoRev="1" fill="remove"/>
                                        <p:tgtEl>
                                          <p:spTgt spid="11"/>
                                        </p:tgtEl>
                                        <p:attrNameLst>
                                          <p:attrName>fillcolor</p:attrName>
                                        </p:attrNameLst>
                                      </p:cBhvr>
                                      <p:to>
                                        <a:schemeClr val="bg1"/>
                                      </p:to>
                                    </p:animClr>
                                    <p:set>
                                      <p:cBhvr>
                                        <p:cTn id="20" dur="5" autoRev="1" fill="remove"/>
                                        <p:tgtEl>
                                          <p:spTgt spid="11"/>
                                        </p:tgtEl>
                                        <p:attrNameLst>
                                          <p:attrName>fill.type</p:attrName>
                                        </p:attrNameLst>
                                      </p:cBhvr>
                                      <p:to>
                                        <p:strVal val="solid"/>
                                      </p:to>
                                    </p:set>
                                    <p:set>
                                      <p:cBhvr>
                                        <p:cTn id="21" dur="5" autoRev="1" fill="remove"/>
                                        <p:tgtEl>
                                          <p:spTgt spid="11"/>
                                        </p:tgtEl>
                                        <p:attrNameLst>
                                          <p:attrName>fill.on</p:attrName>
                                        </p:attrNameLst>
                                      </p:cBhvr>
                                      <p:to>
                                        <p:strVal val="true"/>
                                      </p:to>
                                    </p:set>
                                  </p:childTnLst>
                                </p:cTn>
                              </p:par>
                            </p:childTnLst>
                          </p:cTn>
                        </p:par>
                        <p:par>
                          <p:cTn id="22" fill="hold">
                            <p:stCondLst>
                              <p:cond delay="30"/>
                            </p:stCondLst>
                            <p:childTnLst>
                              <p:par>
                                <p:cTn id="23" presetID="27" presetClass="emph" presetSubtype="0" fill="remove" grpId="0" nodeType="afterEffect">
                                  <p:stCondLst>
                                    <p:cond delay="0"/>
                                  </p:stCondLst>
                                  <p:childTnLst>
                                    <p:animClr clrSpc="rgb" dir="cw">
                                      <p:cBhvr override="childStyle">
                                        <p:cTn id="24" dur="5" autoRev="1" fill="remove"/>
                                        <p:tgtEl>
                                          <p:spTgt spid="12"/>
                                        </p:tgtEl>
                                        <p:attrNameLst>
                                          <p:attrName>style.color</p:attrName>
                                        </p:attrNameLst>
                                      </p:cBhvr>
                                      <p:to>
                                        <a:schemeClr val="bg1"/>
                                      </p:to>
                                    </p:animClr>
                                    <p:animClr clrSpc="rgb" dir="cw">
                                      <p:cBhvr>
                                        <p:cTn id="25" dur="5" autoRev="1" fill="remove"/>
                                        <p:tgtEl>
                                          <p:spTgt spid="12"/>
                                        </p:tgtEl>
                                        <p:attrNameLst>
                                          <p:attrName>fillcolor</p:attrName>
                                        </p:attrNameLst>
                                      </p:cBhvr>
                                      <p:to>
                                        <a:schemeClr val="bg1"/>
                                      </p:to>
                                    </p:animClr>
                                    <p:set>
                                      <p:cBhvr>
                                        <p:cTn id="26" dur="5" autoRev="1" fill="remove"/>
                                        <p:tgtEl>
                                          <p:spTgt spid="12"/>
                                        </p:tgtEl>
                                        <p:attrNameLst>
                                          <p:attrName>fill.type</p:attrName>
                                        </p:attrNameLst>
                                      </p:cBhvr>
                                      <p:to>
                                        <p:strVal val="solid"/>
                                      </p:to>
                                    </p:set>
                                    <p:set>
                                      <p:cBhvr>
                                        <p:cTn id="27" dur="5" autoRev="1" fill="remove"/>
                                        <p:tgtEl>
                                          <p:spTgt spid="12"/>
                                        </p:tgtEl>
                                        <p:attrNameLst>
                                          <p:attrName>fill.on</p:attrName>
                                        </p:attrNameLst>
                                      </p:cBhvr>
                                      <p:to>
                                        <p:strVal val="true"/>
                                      </p:to>
                                    </p:set>
                                  </p:childTnLst>
                                </p:cTn>
                              </p:par>
                            </p:childTnLst>
                          </p:cTn>
                        </p:par>
                        <p:par>
                          <p:cTn id="28" fill="hold">
                            <p:stCondLst>
                              <p:cond delay="40"/>
                            </p:stCondLst>
                            <p:childTnLst>
                              <p:par>
                                <p:cTn id="29" presetID="27" presetClass="emph" presetSubtype="0" fill="remove" grpId="0" nodeType="afterEffect">
                                  <p:stCondLst>
                                    <p:cond delay="0"/>
                                  </p:stCondLst>
                                  <p:childTnLst>
                                    <p:animClr clrSpc="rgb" dir="cw">
                                      <p:cBhvr override="childStyle">
                                        <p:cTn id="30" dur="5" autoRev="1" fill="remove"/>
                                        <p:tgtEl>
                                          <p:spTgt spid="13"/>
                                        </p:tgtEl>
                                        <p:attrNameLst>
                                          <p:attrName>style.color</p:attrName>
                                        </p:attrNameLst>
                                      </p:cBhvr>
                                      <p:to>
                                        <a:schemeClr val="bg1"/>
                                      </p:to>
                                    </p:animClr>
                                    <p:animClr clrSpc="rgb" dir="cw">
                                      <p:cBhvr>
                                        <p:cTn id="31" dur="5" autoRev="1" fill="remove"/>
                                        <p:tgtEl>
                                          <p:spTgt spid="13"/>
                                        </p:tgtEl>
                                        <p:attrNameLst>
                                          <p:attrName>fillcolor</p:attrName>
                                        </p:attrNameLst>
                                      </p:cBhvr>
                                      <p:to>
                                        <a:schemeClr val="bg1"/>
                                      </p:to>
                                    </p:animClr>
                                    <p:set>
                                      <p:cBhvr>
                                        <p:cTn id="32" dur="5" autoRev="1" fill="remove"/>
                                        <p:tgtEl>
                                          <p:spTgt spid="13"/>
                                        </p:tgtEl>
                                        <p:attrNameLst>
                                          <p:attrName>fill.type</p:attrName>
                                        </p:attrNameLst>
                                      </p:cBhvr>
                                      <p:to>
                                        <p:strVal val="solid"/>
                                      </p:to>
                                    </p:set>
                                    <p:set>
                                      <p:cBhvr>
                                        <p:cTn id="33" dur="5" autoRev="1" fill="remove"/>
                                        <p:tgtEl>
                                          <p:spTgt spid="13"/>
                                        </p:tgtEl>
                                        <p:attrNameLst>
                                          <p:attrName>fill.on</p:attrName>
                                        </p:attrNameLst>
                                      </p:cBhvr>
                                      <p:to>
                                        <p:strVal val="true"/>
                                      </p:to>
                                    </p:set>
                                  </p:childTnLst>
                                </p:cTn>
                              </p:par>
                            </p:childTnLst>
                          </p:cTn>
                        </p:par>
                        <p:par>
                          <p:cTn id="34" fill="hold">
                            <p:stCondLst>
                              <p:cond delay="50"/>
                            </p:stCondLst>
                            <p:childTnLst>
                              <p:par>
                                <p:cTn id="35" presetID="27" presetClass="emph" presetSubtype="0" fill="remove" grpId="0" nodeType="afterEffect">
                                  <p:stCondLst>
                                    <p:cond delay="0"/>
                                  </p:stCondLst>
                                  <p:childTnLst>
                                    <p:animClr clrSpc="rgb" dir="cw">
                                      <p:cBhvr override="childStyle">
                                        <p:cTn id="36" dur="5" autoRev="1" fill="remove"/>
                                        <p:tgtEl>
                                          <p:spTgt spid="14"/>
                                        </p:tgtEl>
                                        <p:attrNameLst>
                                          <p:attrName>style.color</p:attrName>
                                        </p:attrNameLst>
                                      </p:cBhvr>
                                      <p:to>
                                        <a:schemeClr val="bg1"/>
                                      </p:to>
                                    </p:animClr>
                                    <p:animClr clrSpc="rgb" dir="cw">
                                      <p:cBhvr>
                                        <p:cTn id="37" dur="5" autoRev="1" fill="remove"/>
                                        <p:tgtEl>
                                          <p:spTgt spid="14"/>
                                        </p:tgtEl>
                                        <p:attrNameLst>
                                          <p:attrName>fillcolor</p:attrName>
                                        </p:attrNameLst>
                                      </p:cBhvr>
                                      <p:to>
                                        <a:schemeClr val="bg1"/>
                                      </p:to>
                                    </p:animClr>
                                    <p:set>
                                      <p:cBhvr>
                                        <p:cTn id="38" dur="5" autoRev="1" fill="remove"/>
                                        <p:tgtEl>
                                          <p:spTgt spid="14"/>
                                        </p:tgtEl>
                                        <p:attrNameLst>
                                          <p:attrName>fill.type</p:attrName>
                                        </p:attrNameLst>
                                      </p:cBhvr>
                                      <p:to>
                                        <p:strVal val="solid"/>
                                      </p:to>
                                    </p:set>
                                    <p:set>
                                      <p:cBhvr>
                                        <p:cTn id="39" dur="5" autoRev="1" fill="remove"/>
                                        <p:tgtEl>
                                          <p:spTgt spid="14"/>
                                        </p:tgtEl>
                                        <p:attrNameLst>
                                          <p:attrName>fill.on</p:attrName>
                                        </p:attrNameLst>
                                      </p:cBhvr>
                                      <p:to>
                                        <p:strVal val="true"/>
                                      </p:to>
                                    </p:set>
                                  </p:childTnLst>
                                </p:cTn>
                              </p:par>
                            </p:childTnLst>
                          </p:cTn>
                        </p:par>
                        <p:par>
                          <p:cTn id="40" fill="hold">
                            <p:stCondLst>
                              <p:cond delay="60"/>
                            </p:stCondLst>
                            <p:childTnLst>
                              <p:par>
                                <p:cTn id="41" presetID="27" presetClass="emph" presetSubtype="0" fill="remove" grpId="0" nodeType="afterEffect">
                                  <p:stCondLst>
                                    <p:cond delay="0"/>
                                  </p:stCondLst>
                                  <p:childTnLst>
                                    <p:animClr clrSpc="rgb" dir="cw">
                                      <p:cBhvr override="childStyle">
                                        <p:cTn id="42" dur="5" autoRev="1" fill="remove"/>
                                        <p:tgtEl>
                                          <p:spTgt spid="15"/>
                                        </p:tgtEl>
                                        <p:attrNameLst>
                                          <p:attrName>style.color</p:attrName>
                                        </p:attrNameLst>
                                      </p:cBhvr>
                                      <p:to>
                                        <a:schemeClr val="bg1"/>
                                      </p:to>
                                    </p:animClr>
                                    <p:animClr clrSpc="rgb" dir="cw">
                                      <p:cBhvr>
                                        <p:cTn id="43" dur="5" autoRev="1" fill="remove"/>
                                        <p:tgtEl>
                                          <p:spTgt spid="15"/>
                                        </p:tgtEl>
                                        <p:attrNameLst>
                                          <p:attrName>fillcolor</p:attrName>
                                        </p:attrNameLst>
                                      </p:cBhvr>
                                      <p:to>
                                        <a:schemeClr val="bg1"/>
                                      </p:to>
                                    </p:animClr>
                                    <p:set>
                                      <p:cBhvr>
                                        <p:cTn id="44" dur="5" autoRev="1" fill="remove"/>
                                        <p:tgtEl>
                                          <p:spTgt spid="15"/>
                                        </p:tgtEl>
                                        <p:attrNameLst>
                                          <p:attrName>fill.type</p:attrName>
                                        </p:attrNameLst>
                                      </p:cBhvr>
                                      <p:to>
                                        <p:strVal val="solid"/>
                                      </p:to>
                                    </p:set>
                                    <p:set>
                                      <p:cBhvr>
                                        <p:cTn id="45" dur="5"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animBg="1"/>
      <p:bldP spid="13" grpId="0" animBg="1"/>
      <p:bldP spid="14" grpId="0" animBg="1"/>
      <p:bldP spid="15"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837"/>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IN DER PLANUNG</a:t>
            </a:r>
            <a:endParaRPr lang="de-DE" sz="1574"/>
          </a:p>
        </p:txBody>
      </p:sp>
      <p:grpSp>
        <p:nvGrpSpPr>
          <p:cNvPr id="2" name="Gruppierung 1"/>
          <p:cNvGrpSpPr/>
          <p:nvPr userDrawn="1"/>
        </p:nvGrpSpPr>
        <p:grpSpPr>
          <a:xfrm>
            <a:off x="2892426" y="346382"/>
            <a:ext cx="795600" cy="596884"/>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16" name="Bild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grpSp>
        <p:nvGrpSpPr>
          <p:cNvPr id="3" name="Gruppieren 2">
            <a:extLst>
              <a:ext uri="{FF2B5EF4-FFF2-40B4-BE49-F238E27FC236}">
                <a16:creationId xmlns:a16="http://schemas.microsoft.com/office/drawing/2014/main" id="{CB938F8F-3B34-263D-13EB-73679AAE58B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BF9062C2-4BAE-CE18-F622-03E3C03D3C1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13F89D8A-75B0-FA60-BA70-62365C4E6D8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9821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973"/>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BEI DER INSTALLATION </a:t>
            </a:r>
          </a:p>
        </p:txBody>
      </p:sp>
      <p:grpSp>
        <p:nvGrpSpPr>
          <p:cNvPr id="2" name="Gruppierung 1"/>
          <p:cNvGrpSpPr/>
          <p:nvPr userDrawn="1"/>
        </p:nvGrpSpPr>
        <p:grpSpPr>
          <a:xfrm>
            <a:off x="2892426" y="346382"/>
            <a:ext cx="795600" cy="596884"/>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13" name="Bild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grpSp>
        <p:nvGrpSpPr>
          <p:cNvPr id="3" name="Gruppieren 2">
            <a:extLst>
              <a:ext uri="{FF2B5EF4-FFF2-40B4-BE49-F238E27FC236}">
                <a16:creationId xmlns:a16="http://schemas.microsoft.com/office/drawing/2014/main" id="{2B1DD06A-E368-F352-68F8-03428DAC20D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D37D01CB-02C3-89B7-80B5-A390A0006A4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3D8E442E-FE0C-94CD-545F-79CB269EC9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04102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2" y="135042"/>
            <a:ext cx="2200343" cy="4875005"/>
          </a:xfr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892427" y="1461853"/>
            <a:ext cx="4965699" cy="3340230"/>
          </a:xfrm>
        </p:spPr>
        <p:txBody>
          <a:bodyPr>
            <a:normAutofit/>
          </a:bodyPr>
          <a:lstStyle>
            <a:lvl1pPr>
              <a:lnSpc>
                <a:spcPct val="150000"/>
              </a:lnSpc>
              <a:defRPr sz="900" cap="none" spc="0">
                <a:latin typeface="+mn-lt"/>
              </a:defRPr>
            </a:lvl1pPr>
          </a:lstStyle>
          <a:p>
            <a:pPr lvl="0"/>
            <a:endParaRPr lang="de-DE"/>
          </a:p>
        </p:txBody>
      </p:sp>
      <p:sp>
        <p:nvSpPr>
          <p:cNvPr id="11" name="Textfeld 10"/>
          <p:cNvSpPr txBox="1"/>
          <p:nvPr userDrawn="1"/>
        </p:nvSpPr>
        <p:spPr>
          <a:xfrm>
            <a:off x="2802846" y="1074973"/>
            <a:ext cx="5055280" cy="334579"/>
          </a:xfrm>
          <a:prstGeom prst="rect">
            <a:avLst/>
          </a:prstGeom>
          <a:noFill/>
        </p:spPr>
        <p:txBody>
          <a:bodyPr wrap="square" rtlCol="0">
            <a:spAutoFit/>
          </a:bodyPr>
          <a:lstStyle/>
          <a:p>
            <a:pPr marL="0" marR="0" indent="0" algn="l" defTabSz="685707" rtl="0" eaLnBrk="1" fontAlgn="auto" latinLnBrk="0" hangingPunct="1">
              <a:lnSpc>
                <a:spcPct val="100000"/>
              </a:lnSpc>
              <a:spcBef>
                <a:spcPts val="0"/>
              </a:spcBef>
              <a:spcAft>
                <a:spcPts val="0"/>
              </a:spcAft>
              <a:buClrTx/>
              <a:buSzTx/>
              <a:buFontTx/>
              <a:buNone/>
              <a:tabLst/>
              <a:defRPr/>
            </a:pPr>
            <a:r>
              <a:rPr kumimoji="0" lang="en-US" sz="1574" b="0" i="0" u="none" strike="noStrike" kern="1200" cap="none" spc="0" normalizeH="0" baseline="0" noProof="0">
                <a:ln>
                  <a:noFill/>
                </a:ln>
                <a:solidFill>
                  <a:srgbClr val="000000"/>
                </a:solidFill>
                <a:effectLst/>
                <a:uLnTx/>
                <a:uFillTx/>
                <a:latin typeface="Din-Bold" charset="0"/>
                <a:ea typeface="+mn-ea"/>
                <a:cs typeface="+mn-cs"/>
              </a:rPr>
              <a:t>VORTEILE IM BETRIEB</a:t>
            </a:r>
          </a:p>
        </p:txBody>
      </p:sp>
      <p:grpSp>
        <p:nvGrpSpPr>
          <p:cNvPr id="2" name="Gruppierung 1"/>
          <p:cNvGrpSpPr/>
          <p:nvPr userDrawn="1"/>
        </p:nvGrpSpPr>
        <p:grpSpPr>
          <a:xfrm>
            <a:off x="2892426" y="346382"/>
            <a:ext cx="795600" cy="596884"/>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Tree>
    <p:extLst>
      <p:ext uri="{BB962C8B-B14F-4D97-AF65-F5344CB8AC3E}">
        <p14:creationId xmlns:p14="http://schemas.microsoft.com/office/powerpoint/2010/main" val="8552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35042"/>
            <a:ext cx="8784000" cy="4875005"/>
          </a:xfrm>
          <a:solidFill>
            <a:schemeClr val="bg1">
              <a:lumMod val="95000"/>
            </a:schemeClr>
          </a:solidFill>
        </p:spPr>
        <p:txBody>
          <a:bodyPr anchor="ctr"/>
          <a:lstStyle>
            <a:lvl1pPr algn="ctr">
              <a:defRPr/>
            </a:lvl1pPr>
          </a:lstStyle>
          <a:p>
            <a:r>
              <a:rPr lang="de-DE" dirty="0"/>
              <a:t>Bitte Bild einfügen und anschließend manuell in den Hintergrund bewegen (Rechtsklick „In den Hintergrund“)</a:t>
            </a:r>
          </a:p>
        </p:txBody>
      </p:sp>
      <p:grpSp>
        <p:nvGrpSpPr>
          <p:cNvPr id="2" name="Gruppieren 1">
            <a:extLst>
              <a:ext uri="{FF2B5EF4-FFF2-40B4-BE49-F238E27FC236}">
                <a16:creationId xmlns:a16="http://schemas.microsoft.com/office/drawing/2014/main" id="{849ECF9C-4FCF-B3BF-C195-23B2E8065E16}"/>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8284BE99-EF03-CFF7-999C-BC010ABF7033}"/>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8" name="Grafik 7">
              <a:extLst>
                <a:ext uri="{FF2B5EF4-FFF2-40B4-BE49-F238E27FC236}">
                  <a16:creationId xmlns:a16="http://schemas.microsoft.com/office/drawing/2014/main" id="{FACDAF26-4700-D149-FDA7-905D9E121A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5235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4" y="1260110"/>
            <a:ext cx="3492371" cy="1077173"/>
          </a:xfrm>
        </p:spPr>
        <p:txBody>
          <a:bodyPr anchor="b" anchorCtr="0"/>
          <a:lstStyle>
            <a:lvl1pPr marL="0" marR="0" indent="0" algn="l" defTabSz="514274" rtl="0" eaLnBrk="1" fontAlgn="auto" latinLnBrk="0" hangingPunct="1">
              <a:lnSpc>
                <a:spcPct val="100000"/>
              </a:lnSpc>
              <a:spcBef>
                <a:spcPts val="563"/>
              </a:spcBef>
              <a:spcAft>
                <a:spcPts val="0"/>
              </a:spcAft>
              <a:buClrTx/>
              <a:buSzTx/>
              <a:buFont typeface="Arial" panose="020B0604020202020204" pitchFamily="34" charset="0"/>
              <a:buNone/>
              <a:tabLst/>
              <a:defRPr sz="1799" cap="none" baseline="0">
                <a:latin typeface="+mj-lt"/>
              </a:defRPr>
            </a:lvl1pPr>
          </a:lstStyle>
          <a:p>
            <a:pPr marL="0" marR="0" lvl="0" indent="0" algn="l" defTabSz="514274" rtl="0" eaLnBrk="1" fontAlgn="auto" latinLnBrk="0" hangingPunct="1">
              <a:lnSpc>
                <a:spcPct val="150000"/>
              </a:lnSpc>
              <a:spcBef>
                <a:spcPts val="563"/>
              </a:spcBef>
              <a:spcAft>
                <a:spcPts val="0"/>
              </a:spcAft>
              <a:buClrTx/>
              <a:buSzTx/>
              <a:buFont typeface="Arial" panose="020B0604020202020204" pitchFamily="34" charset="0"/>
              <a:buNone/>
              <a:tabLst/>
              <a:defRPr/>
            </a:pPr>
            <a:endParaRPr kumimoji="0" lang="en-US" sz="1574" b="0" i="0" u="none" strike="noStrike" kern="1200" cap="all" spc="0" normalizeH="0" baseline="0" noProof="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35042"/>
            <a:ext cx="4392000" cy="4875005"/>
          </a:xfrm>
          <a:solidFill>
            <a:schemeClr val="bg1">
              <a:lumMod val="95000"/>
            </a:schemeClr>
          </a:solidFill>
        </p:spPr>
        <p:txBody>
          <a:bodyPr anchor="ctr"/>
          <a:lstStyle>
            <a:lvl1pPr algn="ctr">
              <a:defRPr/>
            </a:lvl1pPr>
          </a:lstStyle>
          <a:p>
            <a:r>
              <a:rPr lang="de-DE"/>
              <a:t>BILD</a:t>
            </a:r>
          </a:p>
        </p:txBody>
      </p:sp>
      <p:sp>
        <p:nvSpPr>
          <p:cNvPr id="21" name="Textplatzhalter 20"/>
          <p:cNvSpPr>
            <a:spLocks noGrp="1"/>
          </p:cNvSpPr>
          <p:nvPr>
            <p:ph type="body" sz="quarter" idx="12"/>
          </p:nvPr>
        </p:nvSpPr>
        <p:spPr>
          <a:xfrm>
            <a:off x="5075240" y="2445108"/>
            <a:ext cx="3491997" cy="2356974"/>
          </a:xfrm>
        </p:spPr>
        <p:txBody>
          <a:bodyPr>
            <a:normAutofit/>
          </a:bodyPr>
          <a:lstStyle>
            <a:lvl1pPr>
              <a:lnSpc>
                <a:spcPct val="150000"/>
              </a:lnSpc>
              <a:defRPr sz="900" cap="none" spc="0">
                <a:latin typeface="+mn-lt"/>
              </a:defRPr>
            </a:lvl1pPr>
          </a:lstStyle>
          <a:p>
            <a:pPr lvl="0"/>
            <a:endParaRPr lang="de-DE"/>
          </a:p>
        </p:txBody>
      </p:sp>
      <p:grpSp>
        <p:nvGrpSpPr>
          <p:cNvPr id="3" name="Gruppieren 2">
            <a:extLst>
              <a:ext uri="{FF2B5EF4-FFF2-40B4-BE49-F238E27FC236}">
                <a16:creationId xmlns:a16="http://schemas.microsoft.com/office/drawing/2014/main" id="{680248CB-DBF1-2985-5792-10856E51365D}"/>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898B0CA0-7A49-F91E-C77F-2317F93DA49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C70D48B0-FC9E-CE4D-8ACE-FB1394CF5B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88332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prstGeom prst="rect">
            <a:avLst/>
          </a:prstGeo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prstGeom prst="rect">
            <a:avLst/>
          </a:prstGeo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3">
            <a:extLst>
              <a:ext uri="{FF2B5EF4-FFF2-40B4-BE49-F238E27FC236}">
                <a16:creationId xmlns:a16="http://schemas.microsoft.com/office/drawing/2014/main" id="{AB3D6DBC-93D1-7566-2490-398C5E1CE3E8}"/>
              </a:ext>
            </a:extLst>
          </p:cNvPr>
          <p:cNvGrpSpPr/>
          <p:nvPr userDrawn="1"/>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6A646F98-71D7-C0C0-E8E6-514345F8BB8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72AC3C9B-16AD-3539-3F88-8CE40B230C3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937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Rechteck 1"/>
          <p:cNvSpPr/>
          <p:nvPr userDrawn="1"/>
        </p:nvSpPr>
        <p:spPr bwMode="auto">
          <a:xfrm>
            <a:off x="364032" y="768303"/>
            <a:ext cx="8426824" cy="3944777"/>
          </a:xfrm>
          <a:prstGeom prst="rect">
            <a:avLst/>
          </a:prstGeom>
          <a:noFill/>
          <a:ln w="3175" cap="flat" cmpd="sng" algn="ctr">
            <a:solidFill>
              <a:schemeClr val="bg2">
                <a:lumMod val="20000"/>
                <a:lumOff val="80000"/>
              </a:schemeClr>
            </a:solidFill>
            <a:prstDash val="solid"/>
            <a:miter lim="800000"/>
            <a:headEnd type="none" w="med" len="med"/>
            <a:tailEnd type="none" w="med" len="med"/>
          </a:ln>
          <a:effectLst/>
        </p:spPr>
        <p:txBody>
          <a:bodyPr wrap="square" lIns="0" tIns="0" rIns="0" bIns="0" rtlCol="0" anchor="ctr">
            <a:noAutofit/>
          </a:bodyPr>
          <a:lstStyle/>
          <a:p>
            <a:pPr marL="138454" indent="-138454" algn="ctr" eaLnBrk="0" hangingPunct="0">
              <a:spcBef>
                <a:spcPts val="476"/>
              </a:spcBef>
            </a:pPr>
            <a:endParaRPr lang="de-DE" sz="1111"/>
          </a:p>
        </p:txBody>
      </p:sp>
      <p:cxnSp>
        <p:nvCxnSpPr>
          <p:cNvPr id="3" name="Gerade Verbindung 2"/>
          <p:cNvCxnSpPr/>
          <p:nvPr userDrawn="1"/>
        </p:nvCxnSpPr>
        <p:spPr bwMode="auto">
          <a:xfrm>
            <a:off x="3172963" y="768303"/>
            <a:ext cx="0" cy="3944777"/>
          </a:xfrm>
          <a:prstGeom prst="line">
            <a:avLst/>
          </a:prstGeom>
          <a:noFill/>
          <a:ln w="3175">
            <a:solidFill>
              <a:schemeClr val="bg2">
                <a:lumMod val="20000"/>
                <a:lumOff val="80000"/>
              </a:schemeClr>
            </a:solidFill>
            <a:round/>
            <a:headEnd type="none"/>
            <a:tailEnd type="none"/>
          </a:ln>
        </p:spPr>
      </p:cxnSp>
      <p:cxnSp>
        <p:nvCxnSpPr>
          <p:cNvPr id="4" name="Gerade Verbindung 3"/>
          <p:cNvCxnSpPr/>
          <p:nvPr userDrawn="1"/>
        </p:nvCxnSpPr>
        <p:spPr bwMode="auto">
          <a:xfrm>
            <a:off x="5980547" y="768303"/>
            <a:ext cx="0" cy="3944777"/>
          </a:xfrm>
          <a:prstGeom prst="line">
            <a:avLst/>
          </a:prstGeom>
          <a:noFill/>
          <a:ln w="3175">
            <a:solidFill>
              <a:schemeClr val="bg2">
                <a:lumMod val="20000"/>
                <a:lumOff val="80000"/>
              </a:schemeClr>
            </a:solidFill>
            <a:round/>
            <a:headEnd type="none"/>
            <a:tailEnd type="none"/>
          </a:ln>
        </p:spPr>
      </p:cxnSp>
      <p:cxnSp>
        <p:nvCxnSpPr>
          <p:cNvPr id="5" name="Gerade Verbindung 4"/>
          <p:cNvCxnSpPr>
            <a:stCxn id="2" idx="1"/>
            <a:endCxn id="2" idx="3"/>
          </p:cNvCxnSpPr>
          <p:nvPr userDrawn="1"/>
        </p:nvCxnSpPr>
        <p:spPr bwMode="auto">
          <a:xfrm>
            <a:off x="364032" y="2740688"/>
            <a:ext cx="8426824" cy="0"/>
          </a:xfrm>
          <a:prstGeom prst="line">
            <a:avLst/>
          </a:prstGeom>
          <a:noFill/>
          <a:ln w="3175">
            <a:solidFill>
              <a:schemeClr val="bg2">
                <a:lumMod val="20000"/>
                <a:lumOff val="80000"/>
              </a:schemeClr>
            </a:solidFill>
            <a:round/>
            <a:headEnd type="none"/>
            <a:tailEnd type="none"/>
          </a:ln>
        </p:spPr>
      </p:cxnSp>
      <p:cxnSp>
        <p:nvCxnSpPr>
          <p:cNvPr id="6" name="Gerade Verbindung 5"/>
          <p:cNvCxnSpPr/>
          <p:nvPr userDrawn="1"/>
        </p:nvCxnSpPr>
        <p:spPr bwMode="auto">
          <a:xfrm>
            <a:off x="364032" y="381631"/>
            <a:ext cx="8426824" cy="0"/>
          </a:xfrm>
          <a:prstGeom prst="line">
            <a:avLst/>
          </a:prstGeom>
          <a:noFill/>
          <a:ln w="3175">
            <a:solidFill>
              <a:schemeClr val="bg2">
                <a:lumMod val="20000"/>
                <a:lumOff val="80000"/>
              </a:schemeClr>
            </a:solidFill>
            <a:round/>
            <a:headEnd type="none"/>
            <a:tailEnd type="none"/>
          </a:ln>
        </p:spPr>
      </p:cxnSp>
    </p:spTree>
    <p:extLst>
      <p:ext uri="{BB962C8B-B14F-4D97-AF65-F5344CB8AC3E}">
        <p14:creationId xmlns:p14="http://schemas.microsoft.com/office/powerpoint/2010/main" val="40444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Full gre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96621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4" y="1563088"/>
            <a:ext cx="4806827" cy="3062700"/>
          </a:xfrm>
          <a:prstGeom prst="rect">
            <a:avLst/>
          </a:prstGeom>
        </p:spPr>
        <p:txBody>
          <a:bodyPr/>
          <a:lstStyle>
            <a:lvl1pPr marL="0" marR="0" indent="0" algn="l" defTabSz="68545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28577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366318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45012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xt lis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376239" y="887414"/>
            <a:ext cx="4806950" cy="579437"/>
          </a:xfrm>
          <a:prstGeom prst="rect">
            <a:avLst/>
          </a:prstGeom>
        </p:spPr>
        <p:txBody>
          <a:bodyPr/>
          <a:lstStyle>
            <a:lvl1pPr>
              <a:defRPr sz="2099" b="1"/>
            </a:lvl1pPr>
          </a:lstStyle>
          <a:p>
            <a:r>
              <a:rPr lang="de-DE"/>
              <a:t>MASTERTITELFORMAT BEARBEITEN</a:t>
            </a:r>
          </a:p>
        </p:txBody>
      </p:sp>
      <p:sp>
        <p:nvSpPr>
          <p:cNvPr id="16" name="Textplatzhalter 4">
            <a:extLst>
              <a:ext uri="{FF2B5EF4-FFF2-40B4-BE49-F238E27FC236}">
                <a16:creationId xmlns:a16="http://schemas.microsoft.com/office/drawing/2014/main" id="{EFADF3F5-F267-5343-B04C-73F774B5AD96}"/>
              </a:ext>
            </a:extLst>
          </p:cNvPr>
          <p:cNvSpPr>
            <a:spLocks noGrp="1"/>
          </p:cNvSpPr>
          <p:nvPr>
            <p:ph type="body" sz="quarter" idx="12" hasCustomPrompt="1"/>
          </p:nvPr>
        </p:nvSpPr>
        <p:spPr>
          <a:xfrm>
            <a:off x="376239"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85966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Intro navigation">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DBE03C2A-D9A0-8B41-BCB3-E6F6D846FAE7}"/>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1" name="Rechteck 10">
            <a:extLst>
              <a:ext uri="{FF2B5EF4-FFF2-40B4-BE49-F238E27FC236}">
                <a16:creationId xmlns:a16="http://schemas.microsoft.com/office/drawing/2014/main" id="{B35B3941-AE42-DF4F-9698-B52B02E76D1F}"/>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3">
            <a:extLst>
              <a:ext uri="{FF2B5EF4-FFF2-40B4-BE49-F238E27FC236}">
                <a16:creationId xmlns:a16="http://schemas.microsoft.com/office/drawing/2014/main" id="{FEA3A1D2-1264-D446-A1E0-5D02994FB17A}"/>
              </a:ext>
            </a:extLst>
          </p:cNvPr>
          <p:cNvSpPr>
            <a:spLocks noGrp="1"/>
          </p:cNvSpPr>
          <p:nvPr userDrawn="1">
            <p:ph type="body" sz="quarter" idx="4294967295" hasCustomPrompt="1"/>
          </p:nvPr>
        </p:nvSpPr>
        <p:spPr>
          <a:xfrm>
            <a:off x="376655" y="886912"/>
            <a:ext cx="4092160" cy="579438"/>
          </a:xfrm>
          <a:prstGeom prst="rect">
            <a:avLst/>
          </a:prstGeom>
        </p:spPr>
        <p:txBody>
          <a:bodyPr/>
          <a:lstStyle>
            <a:lvl1pPr marL="0" indent="0">
              <a:buNone/>
              <a:defRPr/>
            </a:lvl1pPr>
          </a:lstStyle>
          <a:p>
            <a:pPr marL="0" indent="0">
              <a:buNone/>
            </a:pPr>
            <a:r>
              <a:rPr lang="de-DE" b="1" cap="all">
                <a:latin typeface="Arial" panose="020B0604020202020204" pitchFamily="34" charset="0"/>
                <a:cs typeface="Arial" panose="020B0604020202020204" pitchFamily="34" charset="0"/>
              </a:rPr>
              <a:t>LOREM IPSUM DOLOR</a:t>
            </a:r>
            <a:endParaRPr lang="de-DE" b="1">
              <a:latin typeface="Arial" panose="020B0604020202020204" pitchFamily="34" charset="0"/>
              <a:cs typeface="Arial" panose="020B0604020202020204" pitchFamily="34" charset="0"/>
            </a:endParaRPr>
          </a:p>
        </p:txBody>
      </p:sp>
      <p:sp>
        <p:nvSpPr>
          <p:cNvPr id="51" name="Rechteck 50">
            <a:extLst>
              <a:ext uri="{FF2B5EF4-FFF2-40B4-BE49-F238E27FC236}">
                <a16:creationId xmlns:a16="http://schemas.microsoft.com/office/drawing/2014/main" id="{924670C4-8205-034B-BF77-24C0DFFA837F}"/>
              </a:ext>
            </a:extLst>
          </p:cNvPr>
          <p:cNvSpPr/>
          <p:nvPr userDrawn="1"/>
        </p:nvSpPr>
        <p:spPr>
          <a:xfrm>
            <a:off x="37665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53" name="Bildplatzhalter 36">
            <a:extLst>
              <a:ext uri="{FF2B5EF4-FFF2-40B4-BE49-F238E27FC236}">
                <a16:creationId xmlns:a16="http://schemas.microsoft.com/office/drawing/2014/main" id="{A05A58B8-D0A2-6043-BA68-7C2168A57A02}"/>
              </a:ext>
            </a:extLst>
          </p:cNvPr>
          <p:cNvSpPr>
            <a:spLocks noGrp="1"/>
          </p:cNvSpPr>
          <p:nvPr>
            <p:ph type="pic" sz="quarter" idx="10"/>
          </p:nvPr>
        </p:nvSpPr>
        <p:spPr>
          <a:xfrm>
            <a:off x="376478" y="3618050"/>
            <a:ext cx="1131450" cy="915252"/>
          </a:xfrm>
          <a:prstGeom prst="rect">
            <a:avLst/>
          </a:prstGeom>
          <a:ln>
            <a:noFill/>
          </a:ln>
        </p:spPr>
        <p:txBody>
          <a:bodyPr/>
          <a:lstStyle/>
          <a:p>
            <a:endParaRPr lang="de-DE"/>
          </a:p>
        </p:txBody>
      </p:sp>
      <p:sp>
        <p:nvSpPr>
          <p:cNvPr id="57" name="Textplatzhalter 55">
            <a:extLst>
              <a:ext uri="{FF2B5EF4-FFF2-40B4-BE49-F238E27FC236}">
                <a16:creationId xmlns:a16="http://schemas.microsoft.com/office/drawing/2014/main" id="{0E045781-6F89-3642-AE6E-4DD99205540F}"/>
              </a:ext>
            </a:extLst>
          </p:cNvPr>
          <p:cNvSpPr>
            <a:spLocks noGrp="1"/>
          </p:cNvSpPr>
          <p:nvPr>
            <p:ph type="body" sz="quarter" idx="11" hasCustomPrompt="1"/>
          </p:nvPr>
        </p:nvSpPr>
        <p:spPr>
          <a:xfrm>
            <a:off x="37647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58" name="Rechteck 57">
            <a:extLst>
              <a:ext uri="{FF2B5EF4-FFF2-40B4-BE49-F238E27FC236}">
                <a16:creationId xmlns:a16="http://schemas.microsoft.com/office/drawing/2014/main" id="{D26F2819-9821-A84A-BF5D-813E115745B4}"/>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59" name="Rechteck 58">
            <a:extLst>
              <a:ext uri="{FF2B5EF4-FFF2-40B4-BE49-F238E27FC236}">
                <a16:creationId xmlns:a16="http://schemas.microsoft.com/office/drawing/2014/main" id="{C208C47D-9493-414B-B169-49D0200A06CD}"/>
              </a:ext>
            </a:extLst>
          </p:cNvPr>
          <p:cNvSpPr/>
          <p:nvPr userDrawn="1"/>
        </p:nvSpPr>
        <p:spPr>
          <a:xfrm>
            <a:off x="1586542"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60" name="Bildplatzhalter 36">
            <a:extLst>
              <a:ext uri="{FF2B5EF4-FFF2-40B4-BE49-F238E27FC236}">
                <a16:creationId xmlns:a16="http://schemas.microsoft.com/office/drawing/2014/main" id="{B7FBF43A-2685-1446-BE3A-F330307B09DE}"/>
              </a:ext>
            </a:extLst>
          </p:cNvPr>
          <p:cNvSpPr>
            <a:spLocks noGrp="1"/>
          </p:cNvSpPr>
          <p:nvPr>
            <p:ph type="pic" sz="quarter" idx="12"/>
          </p:nvPr>
        </p:nvSpPr>
        <p:spPr>
          <a:xfrm>
            <a:off x="1586365" y="3618050"/>
            <a:ext cx="1131450" cy="915252"/>
          </a:xfrm>
          <a:prstGeom prst="rect">
            <a:avLst/>
          </a:prstGeom>
          <a:ln>
            <a:noFill/>
          </a:ln>
        </p:spPr>
        <p:txBody>
          <a:bodyPr/>
          <a:lstStyle/>
          <a:p>
            <a:endParaRPr lang="de-DE"/>
          </a:p>
        </p:txBody>
      </p:sp>
      <p:sp>
        <p:nvSpPr>
          <p:cNvPr id="61" name="Textplatzhalter 55">
            <a:extLst>
              <a:ext uri="{FF2B5EF4-FFF2-40B4-BE49-F238E27FC236}">
                <a16:creationId xmlns:a16="http://schemas.microsoft.com/office/drawing/2014/main" id="{F3E5B642-759D-D74F-AE38-7F65844DBD7A}"/>
              </a:ext>
            </a:extLst>
          </p:cNvPr>
          <p:cNvSpPr>
            <a:spLocks noGrp="1"/>
          </p:cNvSpPr>
          <p:nvPr>
            <p:ph type="body" sz="quarter" idx="13" hasCustomPrompt="1"/>
          </p:nvPr>
        </p:nvSpPr>
        <p:spPr>
          <a:xfrm>
            <a:off x="1586365"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0" name="Rechteck 69">
            <a:extLst>
              <a:ext uri="{FF2B5EF4-FFF2-40B4-BE49-F238E27FC236}">
                <a16:creationId xmlns:a16="http://schemas.microsoft.com/office/drawing/2014/main" id="{7ED57DB8-2E88-F445-8A6D-ADE4D0C34DE3}"/>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1" name="Rechteck 70">
            <a:extLst>
              <a:ext uri="{FF2B5EF4-FFF2-40B4-BE49-F238E27FC236}">
                <a16:creationId xmlns:a16="http://schemas.microsoft.com/office/drawing/2014/main" id="{804467DE-9539-EB45-8D0B-E219CCC06A6A}"/>
              </a:ext>
            </a:extLst>
          </p:cNvPr>
          <p:cNvSpPr/>
          <p:nvPr userDrawn="1"/>
        </p:nvSpPr>
        <p:spPr>
          <a:xfrm>
            <a:off x="40325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2" name="Bildplatzhalter 36">
            <a:extLst>
              <a:ext uri="{FF2B5EF4-FFF2-40B4-BE49-F238E27FC236}">
                <a16:creationId xmlns:a16="http://schemas.microsoft.com/office/drawing/2014/main" id="{67E0F0CD-15ED-3F49-823D-6ADD237CC784}"/>
              </a:ext>
            </a:extLst>
          </p:cNvPr>
          <p:cNvSpPr>
            <a:spLocks noGrp="1"/>
          </p:cNvSpPr>
          <p:nvPr>
            <p:ph type="pic" sz="quarter" idx="14"/>
          </p:nvPr>
        </p:nvSpPr>
        <p:spPr>
          <a:xfrm>
            <a:off x="4032338" y="3618050"/>
            <a:ext cx="1131450" cy="915252"/>
          </a:xfrm>
          <a:prstGeom prst="rect">
            <a:avLst/>
          </a:prstGeom>
          <a:ln>
            <a:noFill/>
          </a:ln>
        </p:spPr>
        <p:txBody>
          <a:bodyPr/>
          <a:lstStyle/>
          <a:p>
            <a:endParaRPr lang="de-DE"/>
          </a:p>
        </p:txBody>
      </p:sp>
      <p:sp>
        <p:nvSpPr>
          <p:cNvPr id="73" name="Textplatzhalter 55">
            <a:extLst>
              <a:ext uri="{FF2B5EF4-FFF2-40B4-BE49-F238E27FC236}">
                <a16:creationId xmlns:a16="http://schemas.microsoft.com/office/drawing/2014/main" id="{BCFB2096-4DCA-3744-B1F4-9D6B25E1AE07}"/>
              </a:ext>
            </a:extLst>
          </p:cNvPr>
          <p:cNvSpPr>
            <a:spLocks noGrp="1"/>
          </p:cNvSpPr>
          <p:nvPr>
            <p:ph type="body" sz="quarter" idx="15" hasCustomPrompt="1"/>
          </p:nvPr>
        </p:nvSpPr>
        <p:spPr>
          <a:xfrm>
            <a:off x="403233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4" name="Rechteck 73">
            <a:extLst>
              <a:ext uri="{FF2B5EF4-FFF2-40B4-BE49-F238E27FC236}">
                <a16:creationId xmlns:a16="http://schemas.microsoft.com/office/drawing/2014/main" id="{0E56AAF5-E7CA-6049-A924-0225D9B682EA}"/>
              </a:ext>
            </a:extLst>
          </p:cNvPr>
          <p:cNvSpPr/>
          <p:nvPr userDrawn="1"/>
        </p:nvSpPr>
        <p:spPr>
          <a:xfrm>
            <a:off x="28032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5" name="Rechteck 74">
            <a:extLst>
              <a:ext uri="{FF2B5EF4-FFF2-40B4-BE49-F238E27FC236}">
                <a16:creationId xmlns:a16="http://schemas.microsoft.com/office/drawing/2014/main" id="{BE067015-DD32-2742-B452-CF07E9D9903B}"/>
              </a:ext>
            </a:extLst>
          </p:cNvPr>
          <p:cNvSpPr/>
          <p:nvPr userDrawn="1"/>
        </p:nvSpPr>
        <p:spPr>
          <a:xfrm>
            <a:off x="280344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76" name="Bildplatzhalter 36">
            <a:extLst>
              <a:ext uri="{FF2B5EF4-FFF2-40B4-BE49-F238E27FC236}">
                <a16:creationId xmlns:a16="http://schemas.microsoft.com/office/drawing/2014/main" id="{92387506-8311-344C-9FD1-300070EF9780}"/>
              </a:ext>
            </a:extLst>
          </p:cNvPr>
          <p:cNvSpPr>
            <a:spLocks noGrp="1"/>
          </p:cNvSpPr>
          <p:nvPr>
            <p:ph type="pic" sz="quarter" idx="16"/>
          </p:nvPr>
        </p:nvSpPr>
        <p:spPr>
          <a:xfrm>
            <a:off x="2803268" y="3618050"/>
            <a:ext cx="1131450" cy="915252"/>
          </a:xfrm>
          <a:prstGeom prst="rect">
            <a:avLst/>
          </a:prstGeom>
          <a:ln>
            <a:noFill/>
          </a:ln>
        </p:spPr>
        <p:txBody>
          <a:bodyPr/>
          <a:lstStyle/>
          <a:p>
            <a:endParaRPr lang="de-DE"/>
          </a:p>
        </p:txBody>
      </p:sp>
      <p:sp>
        <p:nvSpPr>
          <p:cNvPr id="77" name="Textplatzhalter 55">
            <a:extLst>
              <a:ext uri="{FF2B5EF4-FFF2-40B4-BE49-F238E27FC236}">
                <a16:creationId xmlns:a16="http://schemas.microsoft.com/office/drawing/2014/main" id="{4018844E-B49F-224D-82D1-6AF2C6BC5154}"/>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7"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78" name="Textplatzhalter 2">
            <a:extLst>
              <a:ext uri="{FF2B5EF4-FFF2-40B4-BE49-F238E27FC236}">
                <a16:creationId xmlns:a16="http://schemas.microsoft.com/office/drawing/2014/main" id="{949565A7-B489-E446-B6EF-DDBB06925D07}"/>
              </a:ext>
            </a:extLst>
          </p:cNvPr>
          <p:cNvSpPr>
            <a:spLocks noGrp="1"/>
          </p:cNvSpPr>
          <p:nvPr>
            <p:ph type="body" sz="quarter" idx="4294967295" hasCustomPrompt="1"/>
          </p:nvPr>
        </p:nvSpPr>
        <p:spPr>
          <a:xfrm>
            <a:off x="376655" y="1563089"/>
            <a:ext cx="4806827" cy="1958223"/>
          </a:xfrm>
          <a:prstGeom prst="rect">
            <a:avLst/>
          </a:prstGeom>
        </p:spPr>
        <p:txBody>
          <a:bodyPr/>
          <a:lstStyle>
            <a:lvl1pPr marL="0" marR="0" indent="0" algn="l" defTabSz="685457" rtl="0" eaLnBrk="1" fontAlgn="auto" latinLnBrk="0" hangingPunct="1">
              <a:lnSpc>
                <a:spcPct val="130000"/>
              </a:lnSpc>
              <a:spcBef>
                <a:spcPts val="0"/>
              </a:spcBef>
              <a:spcAft>
                <a:spcPts val="40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81" name="Bildplatzhalter 79">
            <a:extLst>
              <a:ext uri="{FF2B5EF4-FFF2-40B4-BE49-F238E27FC236}">
                <a16:creationId xmlns:a16="http://schemas.microsoft.com/office/drawing/2014/main" id="{2F28923B-94F8-BE4C-8420-D4B9491CF2A8}"/>
              </a:ext>
            </a:extLst>
          </p:cNvPr>
          <p:cNvSpPr>
            <a:spLocks noGrp="1"/>
          </p:cNvSpPr>
          <p:nvPr>
            <p:ph type="pic" sz="quarter" idx="18"/>
          </p:nvPr>
        </p:nvSpPr>
        <p:spPr>
          <a:xfrm>
            <a:off x="5343526" y="0"/>
            <a:ext cx="3800475" cy="5145088"/>
          </a:xfrm>
          <a:prstGeom prst="rect">
            <a:avLst/>
          </a:prstGeom>
        </p:spPr>
        <p:txBody>
          <a:bodyPr/>
          <a:lstStyle/>
          <a:p>
            <a:endParaRPr lang="de-DE"/>
          </a:p>
        </p:txBody>
      </p:sp>
    </p:spTree>
    <p:extLst>
      <p:ext uri="{BB962C8B-B14F-4D97-AF65-F5344CB8AC3E}">
        <p14:creationId xmlns:p14="http://schemas.microsoft.com/office/powerpoint/2010/main" val="309466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179083"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180001"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179542"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4668952"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4669870"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4669411" y="3445456"/>
            <a:ext cx="4275885" cy="1486800"/>
          </a:xfrm>
          <a:prstGeom prst="rect">
            <a:avLst/>
          </a:prstGeom>
        </p:spPr>
        <p:txBody>
          <a:bodyPr/>
          <a:lstStyle/>
          <a:p>
            <a:endParaRPr lang="de-DE"/>
          </a:p>
        </p:txBody>
      </p:sp>
    </p:spTree>
    <p:extLst>
      <p:ext uri="{BB962C8B-B14F-4D97-AF65-F5344CB8AC3E}">
        <p14:creationId xmlns:p14="http://schemas.microsoft.com/office/powerpoint/2010/main" val="15520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593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a:prstGeom prst="rect">
            <a:avLst/>
          </a:prstGeo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lvl1pPr>
              <a:defRPr/>
            </a:lvl1p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Rechteck 8">
            <a:extLst>
              <a:ext uri="{FF2B5EF4-FFF2-40B4-BE49-F238E27FC236}">
                <a16:creationId xmlns:a16="http://schemas.microsoft.com/office/drawing/2014/main" id="{269E57F5-4884-A547-8206-E4581A4CD7A9}"/>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65264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SUSTAINABILITY</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410684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p>
            <a:r>
              <a:rPr lang="de-DE"/>
              <a:t>SUSTAINABILITY</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23640126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a:t>Folientitel</a:t>
            </a:r>
          </a:p>
        </p:txBody>
      </p:sp>
    </p:spTree>
    <p:extLst>
      <p:ext uri="{BB962C8B-B14F-4D97-AF65-F5344CB8AC3E}">
        <p14:creationId xmlns:p14="http://schemas.microsoft.com/office/powerpoint/2010/main" val="344642341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1145671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a:t>Folientitel</a:t>
            </a:r>
          </a:p>
        </p:txBody>
      </p:sp>
    </p:spTree>
    <p:extLst>
      <p:ext uri="{BB962C8B-B14F-4D97-AF65-F5344CB8AC3E}">
        <p14:creationId xmlns:p14="http://schemas.microsoft.com/office/powerpoint/2010/main" val="3202220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p:txBody>
          <a:bodyPr/>
          <a:lstStyle/>
          <a:p>
            <a:r>
              <a:rPr lang="de-DE"/>
              <a:t>SUSTAINABILITY</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897802773"/>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SUSTAINABILITY</a:t>
            </a:r>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3744590491"/>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39301464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54702657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67809718"/>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6" name="Foliennummernplatzhalter 5"/>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a:xfrm>
            <a:off x="360479" y="897841"/>
            <a:ext cx="7452000" cy="594183"/>
          </a:xfrm>
          <a:prstGeom prst="rect">
            <a:avLst/>
          </a:prstGeom>
        </p:spPr>
        <p:txBody>
          <a:bodyPr/>
          <a:lstStyle>
            <a:lvl1pPr>
              <a:defRPr/>
            </a:lvl1pPr>
          </a:lstStyle>
          <a:p>
            <a:r>
              <a:rPr lang="de-DE"/>
              <a:t>Folientitel</a:t>
            </a:r>
          </a:p>
        </p:txBody>
      </p:sp>
      <p:sp>
        <p:nvSpPr>
          <p:cNvPr id="10" name="Rechteck 9">
            <a:extLst>
              <a:ext uri="{FF2B5EF4-FFF2-40B4-BE49-F238E27FC236}">
                <a16:creationId xmlns:a16="http://schemas.microsoft.com/office/drawing/2014/main" id="{794AEF5E-B00D-644A-9284-9EB76D91625C}"/>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25476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a:t>Folientitel</a:t>
            </a:r>
          </a:p>
        </p:txBody>
      </p:sp>
      <p:sp>
        <p:nvSpPr>
          <p:cNvPr id="4" name="Fußzeilenplatzhalter 3"/>
          <p:cNvSpPr>
            <a:spLocks noGrp="1"/>
          </p:cNvSpPr>
          <p:nvPr>
            <p:ph type="ftr" sz="quarter" idx="11"/>
          </p:nvPr>
        </p:nvSpPr>
        <p:spPr bwMode="gray"/>
        <p:txBody>
          <a:bodyPr/>
          <a:lstStyle/>
          <a:p>
            <a:r>
              <a:rPr lang="de-DE"/>
              <a:t>SUSTAINABILITY</a:t>
            </a:r>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900481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8471422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SUSTAINABILITY</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2213786454"/>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100" b="1" i="0">
                <a:solidFill>
                  <a:schemeClr val="bg1"/>
                </a:solidFill>
                <a:latin typeface="+mj-lt"/>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500"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0"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0"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dirty="0"/>
              <a:t>Untertitel der Präsentation</a:t>
            </a:r>
          </a:p>
          <a:p>
            <a:pPr lvl="1"/>
            <a:r>
              <a:rPr lang="de-DE" dirty="0"/>
              <a:t>Autor | Datum | Ort</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0"/>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9464585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0" y="2086466"/>
            <a:ext cx="8423951" cy="1134350"/>
          </a:xfrm>
        </p:spPr>
        <p:txBody>
          <a:bodyPr lIns="432000" tIns="0" rIns="432000"/>
          <a:lstStyle>
            <a:lvl1pPr algn="ctr">
              <a:defRPr/>
            </a:lvl1pPr>
          </a:lstStyle>
          <a:p>
            <a:r>
              <a:rPr lang="de-DE" dirty="0"/>
              <a:t>Folientitel</a:t>
            </a:r>
          </a:p>
        </p:txBody>
      </p:sp>
      <p:sp>
        <p:nvSpPr>
          <p:cNvPr id="4" name="Fußzeilenplatzhalter 3"/>
          <p:cNvSpPr>
            <a:spLocks noGrp="1"/>
          </p:cNvSpPr>
          <p:nvPr>
            <p:ph type="ftr" sz="quarter" idx="11"/>
          </p:nvPr>
        </p:nvSpPr>
        <p:spPr bwMode="gray"/>
        <p:txBody>
          <a:bodyPr/>
          <a:lstStyle/>
          <a:p>
            <a:r>
              <a:rPr lang="de-DE"/>
              <a:t>SUSTAINABILITY</a:t>
            </a:r>
            <a:endParaRPr lang="de-DE" dirty="0"/>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19703049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9"/>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p:cNvSpPr>
            <a:spLocks noGrp="1"/>
          </p:cNvSpPr>
          <p:nvPr>
            <p:ph type="ftr" sz="quarter" idx="11"/>
          </p:nvPr>
        </p:nvSpPr>
        <p:spPr bwMode="gray"/>
        <p:txBody>
          <a:bodyPr/>
          <a:lstStyle/>
          <a:p>
            <a:r>
              <a:rPr lang="de-DE"/>
              <a:t>SUSTAINABILITY</a:t>
            </a:r>
            <a:endParaRPr lang="de-DE" dirty="0"/>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dirty="0"/>
              <a:t>Folientitel</a:t>
            </a:r>
          </a:p>
        </p:txBody>
      </p:sp>
    </p:spTree>
    <p:extLst>
      <p:ext uri="{BB962C8B-B14F-4D97-AF65-F5344CB8AC3E}">
        <p14:creationId xmlns:p14="http://schemas.microsoft.com/office/powerpoint/2010/main" val="30037172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9"/>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p:spPr>
        <p:txBody>
          <a:bodyPr tIns="0"/>
          <a:lstStyle/>
          <a:p>
            <a:r>
              <a:rPr lang="de-DE" dirty="0"/>
              <a:t>Folientitel</a:t>
            </a:r>
          </a:p>
        </p:txBody>
      </p:sp>
    </p:spTree>
    <p:extLst>
      <p:ext uri="{BB962C8B-B14F-4D97-AF65-F5344CB8AC3E}">
        <p14:creationId xmlns:p14="http://schemas.microsoft.com/office/powerpoint/2010/main" val="297235486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dirty="0"/>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dirty="0"/>
              <a:t>Folientitel</a:t>
            </a:r>
          </a:p>
        </p:txBody>
      </p:sp>
    </p:spTree>
    <p:extLst>
      <p:ext uri="{BB962C8B-B14F-4D97-AF65-F5344CB8AC3E}">
        <p14:creationId xmlns:p14="http://schemas.microsoft.com/office/powerpoint/2010/main" val="9694566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p:spPr>
        <p:txBody>
          <a:bodyPr tIns="0"/>
          <a:lstStyle>
            <a:lvl1pPr>
              <a:defRPr/>
            </a:lvl1pPr>
          </a:lstStyle>
          <a:p>
            <a:r>
              <a:rPr lang="de-DE" dirty="0"/>
              <a:t>Folientitel</a:t>
            </a:r>
          </a:p>
        </p:txBody>
      </p:sp>
    </p:spTree>
    <p:extLst>
      <p:ext uri="{BB962C8B-B14F-4D97-AF65-F5344CB8AC3E}">
        <p14:creationId xmlns:p14="http://schemas.microsoft.com/office/powerpoint/2010/main" val="30988247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Fußzeilenplatzhalter 5"/>
          <p:cNvSpPr>
            <a:spLocks noGrp="1"/>
          </p:cNvSpPr>
          <p:nvPr>
            <p:ph type="ftr" sz="quarter" idx="11"/>
          </p:nvPr>
        </p:nvSpPr>
        <p:spPr bwMode="gray"/>
        <p:txBody>
          <a:bodyPr/>
          <a:lstStyle/>
          <a:p>
            <a:r>
              <a:rPr lang="de-DE"/>
              <a:t>SUSTAINABILITY</a:t>
            </a:r>
            <a:endParaRPr lang="de-DE" dirty="0"/>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4" name="Textplatzhalter 3"/>
          <p:cNvSpPr>
            <a:spLocks noGrp="1"/>
          </p:cNvSpPr>
          <p:nvPr>
            <p:ph type="body" sz="quarter" idx="14" hasCustomPrompt="1"/>
          </p:nvPr>
        </p:nvSpPr>
        <p:spPr bwMode="gray">
          <a:xfrm>
            <a:off x="359569" y="0"/>
            <a:ext cx="1836000" cy="626593"/>
          </a:xfr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dirty="0"/>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Tree>
    <p:extLst>
      <p:ext uri="{BB962C8B-B14F-4D97-AF65-F5344CB8AC3E}">
        <p14:creationId xmlns:p14="http://schemas.microsoft.com/office/powerpoint/2010/main" val="228359969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2" y="1654158"/>
            <a:ext cx="486016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Tree>
    <p:extLst>
      <p:ext uri="{BB962C8B-B14F-4D97-AF65-F5344CB8AC3E}">
        <p14:creationId xmlns:p14="http://schemas.microsoft.com/office/powerpoint/2010/main" val="39608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p:spPr>
        <p:txBody>
          <a:bodyPr/>
          <a:lstStyle/>
          <a:p>
            <a:r>
              <a:rPr lang="de-DE"/>
              <a:t>SUSTAINABILITY</a:t>
            </a:r>
            <a:endParaRPr lang="de-DE" dirty="0"/>
          </a:p>
        </p:txBody>
      </p:sp>
      <p:sp>
        <p:nvSpPr>
          <p:cNvPr id="7" name="Foliennummernplatzhalter 6"/>
          <p:cNvSpPr>
            <a:spLocks noGrp="1"/>
          </p:cNvSpPr>
          <p:nvPr>
            <p:ph type="sldNum" sz="quarter" idx="12"/>
          </p:nvPr>
        </p:nvSpPr>
        <p:spPr bwMode="gray">
          <a:xfrm>
            <a:off x="359532" y="4841496"/>
            <a:ext cx="216000" cy="108033"/>
          </a:xfrm>
        </p:spPr>
        <p:txBody>
          <a:bodyPr/>
          <a:lstStyle/>
          <a:p>
            <a:fld id="{8FF9B0DE-3FEB-4AA0-B465-B80EF7C1333D}" type="slidenum">
              <a:rPr lang="de-DE" smtClean="0"/>
              <a:t>‹Nr.›</a:t>
            </a:fld>
            <a:endParaRPr lang="de-DE" dirty="0"/>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8"/>
            <a:ext cx="4320000" cy="21606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p:spPr>
        <p:txBody>
          <a:bodyPr tIns="0"/>
          <a:lstStyle/>
          <a:p>
            <a:r>
              <a:rPr lang="de-DE" dirty="0"/>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2" y="1654159"/>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2" y="2680691"/>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2" y="3707117"/>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7"/>
            <a:ext cx="2025000" cy="918283"/>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Tree>
    <p:extLst>
      <p:ext uri="{BB962C8B-B14F-4D97-AF65-F5344CB8AC3E}">
        <p14:creationId xmlns:p14="http://schemas.microsoft.com/office/powerpoint/2010/main" val="2824815705"/>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9"/>
            <a:ext cx="4860169" cy="2971657"/>
          </a:xfr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p:spPr>
        <p:txBody>
          <a:bodyPr tIns="0"/>
          <a:lstStyle/>
          <a:p>
            <a:r>
              <a:rPr lang="de-DE" dirty="0"/>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402751717"/>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p:spPr>
        <p:txBody>
          <a:bodyPr tIns="0"/>
          <a:lstStyle/>
          <a:p>
            <a:r>
              <a:rPr lang="de-DE" dirty="0"/>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dirty="0"/>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5"/>
            <a:ext cx="4860168" cy="1242931"/>
          </a:xfr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47423061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p:spPr>
        <p:txBody>
          <a:bodyPr tIns="0"/>
          <a:lstStyle/>
          <a:p>
            <a:r>
              <a:rPr lang="de-DE" dirty="0"/>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6"/>
            <a:ext cx="1134000" cy="864267"/>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3"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1"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5" algn="l"/>
              </a:tabLst>
              <a:defRPr sz="675" b="1" cap="all" baseline="0"/>
            </a:lvl2pPr>
            <a:lvl3pPr marL="0" indent="0" algn="ctr">
              <a:spcBef>
                <a:spcPts val="0"/>
              </a:spcBef>
              <a:spcAft>
                <a:spcPts val="0"/>
              </a:spcAft>
              <a:buNone/>
              <a:tabLst>
                <a:tab pos="470295" algn="l"/>
              </a:tabLst>
              <a:defRPr sz="675" b="1" cap="all" baseline="0"/>
            </a:lvl3pPr>
            <a:lvl4pPr marL="0" indent="0" algn="ctr">
              <a:spcBef>
                <a:spcPts val="0"/>
              </a:spcBef>
              <a:spcAft>
                <a:spcPts val="0"/>
              </a:spcAft>
              <a:buNone/>
              <a:tabLst>
                <a:tab pos="470295" algn="l"/>
              </a:tabLst>
              <a:defRPr sz="675" b="1" cap="all" baseline="0"/>
            </a:lvl4pPr>
            <a:lvl5pPr marL="0" indent="0" algn="ctr">
              <a:spcBef>
                <a:spcPts val="0"/>
              </a:spcBef>
              <a:spcAft>
                <a:spcPts val="0"/>
              </a:spcAft>
              <a:buNone/>
              <a:tabLst>
                <a:tab pos="470295" algn="l"/>
              </a:tabLst>
              <a:defRPr sz="675" b="1" cap="all" baseline="0"/>
            </a:lvl5pPr>
            <a:lvl6pPr marL="0" indent="0" algn="ctr">
              <a:spcBef>
                <a:spcPts val="0"/>
              </a:spcBef>
              <a:spcAft>
                <a:spcPts val="0"/>
              </a:spcAft>
              <a:buNone/>
              <a:tabLst>
                <a:tab pos="470295" algn="l"/>
              </a:tabLst>
              <a:defRPr sz="675" b="1" cap="all" baseline="0"/>
            </a:lvl6pPr>
            <a:lvl7pPr marL="0" indent="0" algn="ctr">
              <a:spcBef>
                <a:spcPts val="0"/>
              </a:spcBef>
              <a:spcAft>
                <a:spcPts val="0"/>
              </a:spcAft>
              <a:buNone/>
              <a:tabLst>
                <a:tab pos="470295" algn="l"/>
              </a:tabLst>
              <a:defRPr sz="675" b="1" cap="all" baseline="0"/>
            </a:lvl7pPr>
            <a:lvl8pPr marL="0" indent="0" algn="ctr">
              <a:spcBef>
                <a:spcPts val="0"/>
              </a:spcBef>
              <a:spcAft>
                <a:spcPts val="0"/>
              </a:spcAft>
              <a:buNone/>
              <a:tabLst>
                <a:tab pos="470295" algn="l"/>
              </a:tabLst>
              <a:defRPr sz="675" b="1" cap="all" baseline="0"/>
            </a:lvl8pPr>
            <a:lvl9pPr marL="0" indent="0" algn="ctr">
              <a:spcBef>
                <a:spcPts val="0"/>
              </a:spcBef>
              <a:spcAft>
                <a:spcPts val="0"/>
              </a:spcAft>
              <a:buNone/>
              <a:tabLst>
                <a:tab pos="470295" algn="l"/>
              </a:tabLst>
              <a:defRPr sz="675" b="1" cap="all" baseline="0"/>
            </a:lvl9pPr>
          </a:lstStyle>
          <a:p>
            <a:pPr lvl="0"/>
            <a:r>
              <a:rPr lang="de-DE" dirty="0"/>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p:spPr>
        <p:txBody>
          <a:bodyPr/>
          <a:lstStyle>
            <a:lvl1pPr>
              <a:defRPr b="0"/>
            </a:lvl1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08871023"/>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tIns="0"/>
          <a:lstStyle>
            <a:lvl1pPr>
              <a:defRPr/>
            </a:lvl1pPr>
          </a:lstStyle>
          <a:p>
            <a:r>
              <a:rPr lang="de-DE" dirty="0"/>
              <a:t>Folientitel</a:t>
            </a:r>
          </a:p>
        </p:txBody>
      </p:sp>
      <p:sp>
        <p:nvSpPr>
          <p:cNvPr id="4" name="Fußzeilenplatzhalter 3"/>
          <p:cNvSpPr>
            <a:spLocks noGrp="1"/>
          </p:cNvSpPr>
          <p:nvPr>
            <p:ph type="ftr" sz="quarter" idx="11"/>
          </p:nvPr>
        </p:nvSpPr>
        <p:spPr bwMode="gray"/>
        <p:txBody>
          <a:bodyPr/>
          <a:lstStyle/>
          <a:p>
            <a:r>
              <a:rPr lang="de-DE"/>
              <a:t>SUSTAINABILITY</a:t>
            </a:r>
            <a:endParaRPr lang="de-DE" dirty="0"/>
          </a:p>
        </p:txBody>
      </p:sp>
      <p:sp>
        <p:nvSpPr>
          <p:cNvPr id="5" name="Foliennummernplatzhalter 4"/>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641799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SUSTAINABILITY</a:t>
            </a:r>
            <a:endParaRPr lang="de-DE" dirty="0"/>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dirty="0"/>
          </a:p>
        </p:txBody>
      </p:sp>
    </p:spTree>
    <p:extLst>
      <p:ext uri="{BB962C8B-B14F-4D97-AF65-F5344CB8AC3E}">
        <p14:creationId xmlns:p14="http://schemas.microsoft.com/office/powerpoint/2010/main" val="3121652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0"/>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5"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5" algn="l"/>
              </a:tabLst>
              <a:defRPr sz="900"/>
            </a:lvl3pPr>
            <a:lvl4pPr marL="0" indent="0" algn="l">
              <a:spcBef>
                <a:spcPts val="0"/>
              </a:spcBef>
              <a:spcAft>
                <a:spcPts val="450"/>
              </a:spcAft>
              <a:buClr>
                <a:schemeClr val="bg1"/>
              </a:buClr>
              <a:buSzPct val="25000"/>
              <a:buFont typeface="Arial" panose="020B0604020202020204" pitchFamily="34" charset="0"/>
              <a:buNone/>
              <a:tabLst>
                <a:tab pos="470295" algn="l"/>
              </a:tabLst>
              <a:defRPr sz="900"/>
            </a:lvl4pPr>
            <a:lvl5pPr marL="0" indent="0" algn="l">
              <a:spcBef>
                <a:spcPts val="0"/>
              </a:spcBef>
              <a:spcAft>
                <a:spcPts val="450"/>
              </a:spcAft>
              <a:buClr>
                <a:schemeClr val="bg1"/>
              </a:buClr>
              <a:buSzPct val="25000"/>
              <a:buFont typeface="Arial" panose="020B0604020202020204" pitchFamily="34" charset="0"/>
              <a:buNone/>
              <a:tabLst>
                <a:tab pos="470295" algn="l"/>
              </a:tabLst>
              <a:defRPr sz="900"/>
            </a:lvl5pPr>
            <a:lvl6pPr marL="0" indent="0">
              <a:spcBef>
                <a:spcPts val="0"/>
              </a:spcBef>
              <a:spcAft>
                <a:spcPts val="450"/>
              </a:spcAft>
              <a:buClr>
                <a:schemeClr val="bg1"/>
              </a:buClr>
              <a:buSzPct val="25000"/>
              <a:buFont typeface="Arial" panose="020B0604020202020204" pitchFamily="34" charset="0"/>
              <a:buNone/>
              <a:tabLst>
                <a:tab pos="470295" algn="l"/>
              </a:tabLst>
              <a:defRPr sz="900"/>
            </a:lvl6pPr>
            <a:lvl7pPr marL="0" indent="0">
              <a:spcBef>
                <a:spcPts val="0"/>
              </a:spcBef>
              <a:spcAft>
                <a:spcPts val="450"/>
              </a:spcAft>
              <a:buClr>
                <a:schemeClr val="bg1"/>
              </a:buClr>
              <a:buSzPct val="25000"/>
              <a:buFont typeface="Arial" panose="020B0604020202020204" pitchFamily="34" charset="0"/>
              <a:buNone/>
              <a:tabLst>
                <a:tab pos="470295" algn="l"/>
              </a:tabLst>
              <a:defRPr sz="900"/>
            </a:lvl7pPr>
            <a:lvl8pPr marL="0" indent="0">
              <a:spcBef>
                <a:spcPts val="0"/>
              </a:spcBef>
              <a:spcAft>
                <a:spcPts val="450"/>
              </a:spcAft>
              <a:buClr>
                <a:schemeClr val="bg1"/>
              </a:buClr>
              <a:buSzPct val="25000"/>
              <a:buFont typeface="Arial" panose="020B0604020202020204" pitchFamily="34" charset="0"/>
              <a:buNone/>
              <a:tabLst>
                <a:tab pos="470295" algn="l"/>
              </a:tabLst>
              <a:defRPr sz="900"/>
            </a:lvl8pPr>
            <a:lvl9pPr marL="0" indent="0">
              <a:spcBef>
                <a:spcPts val="0"/>
              </a:spcBef>
              <a:spcAft>
                <a:spcPts val="450"/>
              </a:spcAft>
              <a:buClr>
                <a:schemeClr val="bg1"/>
              </a:buClr>
              <a:buSzPct val="25000"/>
              <a:buFont typeface="Arial" panose="020B0604020202020204" pitchFamily="34" charset="0"/>
              <a:buNone/>
              <a:tabLst>
                <a:tab pos="470295" algn="l"/>
              </a:tabLst>
              <a:defRPr sz="9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0"/>
            <a:ext cx="2592000" cy="1512467"/>
          </a:xfr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5"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5" algn="l"/>
              </a:tabLst>
              <a:defRPr sz="900"/>
            </a:lvl3pPr>
            <a:lvl4pPr marL="0" indent="0" algn="l">
              <a:spcBef>
                <a:spcPts val="0"/>
              </a:spcBef>
              <a:spcAft>
                <a:spcPts val="450"/>
              </a:spcAft>
              <a:buClr>
                <a:schemeClr val="bg1"/>
              </a:buClr>
              <a:buSzPct val="25000"/>
              <a:buFont typeface="Arial" panose="020B0604020202020204" pitchFamily="34" charset="0"/>
              <a:buNone/>
              <a:tabLst>
                <a:tab pos="470295" algn="l"/>
              </a:tabLst>
              <a:defRPr sz="900"/>
            </a:lvl4pPr>
            <a:lvl5pPr marL="0" indent="0" algn="l">
              <a:spcBef>
                <a:spcPts val="0"/>
              </a:spcBef>
              <a:spcAft>
                <a:spcPts val="450"/>
              </a:spcAft>
              <a:buClr>
                <a:schemeClr val="bg1"/>
              </a:buClr>
              <a:buSzPct val="25000"/>
              <a:buFont typeface="Arial" panose="020B0604020202020204" pitchFamily="34" charset="0"/>
              <a:buNone/>
              <a:tabLst>
                <a:tab pos="470295" algn="l"/>
              </a:tabLst>
              <a:defRPr sz="900"/>
            </a:lvl5pPr>
            <a:lvl6pPr marL="0" indent="0">
              <a:spcBef>
                <a:spcPts val="0"/>
              </a:spcBef>
              <a:spcAft>
                <a:spcPts val="450"/>
              </a:spcAft>
              <a:buClr>
                <a:schemeClr val="bg1"/>
              </a:buClr>
              <a:buSzPct val="25000"/>
              <a:buFont typeface="Arial" panose="020B0604020202020204" pitchFamily="34" charset="0"/>
              <a:buNone/>
              <a:tabLst>
                <a:tab pos="470295" algn="l"/>
              </a:tabLst>
              <a:defRPr sz="900"/>
            </a:lvl6pPr>
            <a:lvl7pPr marL="0" indent="0">
              <a:spcBef>
                <a:spcPts val="0"/>
              </a:spcBef>
              <a:spcAft>
                <a:spcPts val="450"/>
              </a:spcAft>
              <a:buClr>
                <a:schemeClr val="bg1"/>
              </a:buClr>
              <a:buSzPct val="25000"/>
              <a:buFont typeface="Arial" panose="020B0604020202020204" pitchFamily="34" charset="0"/>
              <a:buNone/>
              <a:tabLst>
                <a:tab pos="470295" algn="l"/>
              </a:tabLst>
              <a:defRPr sz="900"/>
            </a:lvl7pPr>
            <a:lvl8pPr marL="0" indent="0">
              <a:spcBef>
                <a:spcPts val="0"/>
              </a:spcBef>
              <a:spcAft>
                <a:spcPts val="450"/>
              </a:spcAft>
              <a:buClr>
                <a:schemeClr val="bg1"/>
              </a:buClr>
              <a:buSzPct val="25000"/>
              <a:buFont typeface="Arial" panose="020B0604020202020204" pitchFamily="34" charset="0"/>
              <a:buNone/>
              <a:tabLst>
                <a:tab pos="470295" algn="l"/>
              </a:tabLst>
              <a:defRPr sz="900"/>
            </a:lvl8pPr>
            <a:lvl9pPr marL="0" indent="0">
              <a:spcBef>
                <a:spcPts val="0"/>
              </a:spcBef>
              <a:spcAft>
                <a:spcPts val="450"/>
              </a:spcAft>
              <a:buClr>
                <a:schemeClr val="bg1"/>
              </a:buClr>
              <a:buSzPct val="25000"/>
              <a:buFont typeface="Arial" panose="020B0604020202020204" pitchFamily="34" charset="0"/>
              <a:buNone/>
              <a:tabLst>
                <a:tab pos="470295" algn="l"/>
              </a:tabLst>
              <a:defRPr sz="9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solidFill>
            <a:schemeClr val="tx2"/>
          </a:solidFill>
        </p:spPr>
        <p:txBody>
          <a:bodyPr bIns="720000" anchor="ctr"/>
          <a:lstStyle>
            <a:lvl1pPr algn="ctr">
              <a:lnSpc>
                <a:spcPct val="100000"/>
              </a:lnSpc>
              <a:spcBef>
                <a:spcPts val="0"/>
              </a:spcBef>
              <a:defRPr sz="675" b="0"/>
            </a:lvl1pPr>
          </a:lstStyle>
          <a:p>
            <a:r>
              <a:rPr lang="de-DE" dirty="0"/>
              <a:t>Bild durch Klick </a:t>
            </a:r>
            <a:br>
              <a:rPr lang="de-DE" dirty="0"/>
            </a:br>
            <a:r>
              <a:rPr lang="de-DE" dirty="0"/>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p:txBody>
          <a:bodyPr/>
          <a:lstStyle/>
          <a:p>
            <a:r>
              <a:rPr lang="de-DE"/>
              <a:t>SUSTAINABILITY</a:t>
            </a:r>
            <a:endParaRPr lang="de-DE" dirty="0"/>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p:txBody>
          <a:bodyPr/>
          <a:lstStyle/>
          <a:p>
            <a:fld id="{8FF9B0DE-3FEB-4AA0-B465-B80EF7C1333D}" type="slidenum">
              <a:rPr lang="de-DE" smtClean="0"/>
              <a:pPr/>
              <a:t>‹Nr.›</a:t>
            </a:fld>
            <a:endParaRPr lang="de-DE" dirty="0"/>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p:spPr>
        <p:txBody>
          <a:bodyPr tIns="0"/>
          <a:lstStyle/>
          <a:p>
            <a:r>
              <a:rPr lang="de-DE" dirty="0"/>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3649523560"/>
      </p:ext>
    </p:extLst>
  </p:cSld>
  <p:clrMapOvr>
    <a:masterClrMapping/>
  </p:clrMapOvr>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3373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Text_viel Inhal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p:nvSpPr>
        <p:spPr>
          <a:xfrm>
            <a:off x="179691"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201567" y="14449"/>
            <a:ext cx="6533902" cy="488073"/>
          </a:xfrm>
          <a:prstGeom prst="rect">
            <a:avLst/>
          </a:prstGeom>
        </p:spPr>
        <p:txBody>
          <a:bodyPr/>
          <a:lstStyle>
            <a:lvl1pPr>
              <a:defRPr sz="1967" b="1" cap="all" baseline="0"/>
            </a:lvl1pPr>
          </a:lstStyle>
          <a:p>
            <a:r>
              <a:rPr lang="de-DE"/>
              <a:t>MASTERTITELFORMAT BEARBEITEN</a:t>
            </a:r>
          </a:p>
        </p:txBody>
      </p:sp>
      <p:sp>
        <p:nvSpPr>
          <p:cNvPr id="7" name="Textplatzhalter 6">
            <a:extLst>
              <a:ext uri="{FF2B5EF4-FFF2-40B4-BE49-F238E27FC236}">
                <a16:creationId xmlns:a16="http://schemas.microsoft.com/office/drawing/2014/main" id="{8171AF31-C9C2-478F-B62B-4DBCC6B7DE74}"/>
              </a:ext>
            </a:extLst>
          </p:cNvPr>
          <p:cNvSpPr>
            <a:spLocks noGrp="1"/>
          </p:cNvSpPr>
          <p:nvPr>
            <p:ph type="body" sz="quarter" idx="10"/>
          </p:nvPr>
        </p:nvSpPr>
        <p:spPr>
          <a:xfrm>
            <a:off x="377599" y="786055"/>
            <a:ext cx="8357868" cy="4175280"/>
          </a:xfrm>
          <a:prstGeom prst="rect">
            <a:avLst/>
          </a:prstGeom>
        </p:spPr>
        <p:txBody>
          <a:bodyPr/>
          <a:lstStyle>
            <a:lvl1pPr marL="0" indent="0">
              <a:buNone/>
              <a:defRPr sz="1265"/>
            </a:lvl1pPr>
            <a:lvl2pPr marL="342572" indent="0">
              <a:buNone/>
              <a:defRPr/>
            </a:lvl2pPr>
            <a:lvl3pPr marL="685145" indent="0">
              <a:buNone/>
              <a:defRPr/>
            </a:lvl3pPr>
            <a:lvl4pPr marL="1027718" indent="0">
              <a:buNone/>
              <a:defRPr/>
            </a:lvl4pPr>
            <a:lvl5pPr marL="1370291" indent="0">
              <a:buNone/>
              <a:defRPr/>
            </a:lvl5pPr>
          </a:lstStyle>
          <a:p>
            <a:pPr lvl="0"/>
            <a:r>
              <a:rPr lang="de-DE"/>
              <a:t>Mastertextformat bearbeiten</a:t>
            </a:r>
          </a:p>
        </p:txBody>
      </p:sp>
    </p:spTree>
    <p:extLst>
      <p:ext uri="{BB962C8B-B14F-4D97-AF65-F5344CB8AC3E}">
        <p14:creationId xmlns:p14="http://schemas.microsoft.com/office/powerpoint/2010/main" val="3594037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5088091" y="952793"/>
            <a:ext cx="599018" cy="59920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0"/>
          </a:p>
        </p:txBody>
      </p:sp>
      <p:sp>
        <p:nvSpPr>
          <p:cNvPr id="8" name="Textplatzhalter 20"/>
          <p:cNvSpPr>
            <a:spLocks noGrp="1"/>
          </p:cNvSpPr>
          <p:nvPr>
            <p:ph type="body" sz="quarter" idx="13"/>
          </p:nvPr>
        </p:nvSpPr>
        <p:spPr>
          <a:xfrm>
            <a:off x="5095019" y="1627080"/>
            <a:ext cx="3689414" cy="3175003"/>
          </a:xfrm>
          <a:prstGeom prst="rect">
            <a:avLst/>
          </a:prstGeom>
        </p:spPr>
        <p:txBody>
          <a:bodyPr>
            <a:normAutofit/>
          </a:bodyPr>
          <a:lstStyle>
            <a:lvl1pPr marL="128584" indent="-128584">
              <a:lnSpc>
                <a:spcPct val="150000"/>
              </a:lnSpc>
              <a:buFont typeface="Arial" panose="020B0604020202020204" pitchFamily="34" charset="0"/>
              <a:buChar char="•"/>
              <a:defRPr sz="1050" cap="none" spc="0">
                <a:latin typeface="+mn-lt"/>
              </a:defRPr>
            </a:lvl1pPr>
          </a:lstStyle>
          <a:p>
            <a:pPr lvl="0"/>
            <a:r>
              <a:rPr lang="de-DE"/>
              <a:t>Mastertextformat bearbeiten</a:t>
            </a:r>
          </a:p>
        </p:txBody>
      </p:sp>
      <p:sp>
        <p:nvSpPr>
          <p:cNvPr id="9" name="Textfeld 8"/>
          <p:cNvSpPr txBox="1"/>
          <p:nvPr/>
        </p:nvSpPr>
        <p:spPr>
          <a:xfrm>
            <a:off x="5862212" y="942209"/>
            <a:ext cx="2922221" cy="253916"/>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sz="1350"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386955" y="942209"/>
            <a:ext cx="4185046" cy="3859875"/>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7425" y="1156225"/>
            <a:ext cx="240351" cy="192341"/>
          </a:xfrm>
          <a:prstGeom prst="rect">
            <a:avLst/>
          </a:prstGeom>
        </p:spPr>
      </p:pic>
      <p:sp>
        <p:nvSpPr>
          <p:cNvPr id="7" name="Rechteck 6">
            <a:extLst>
              <a:ext uri="{FF2B5EF4-FFF2-40B4-BE49-F238E27FC236}">
                <a16:creationId xmlns:a16="http://schemas.microsoft.com/office/drawing/2014/main" id="{B7EE0600-B61B-4EE4-B4E8-E049857E80B8}"/>
              </a:ext>
            </a:extLst>
          </p:cNvPr>
          <p:cNvSpPr/>
          <p:nvPr userDrawn="1"/>
        </p:nvSpPr>
        <p:spPr>
          <a:xfrm>
            <a:off x="2037256" y="243"/>
            <a:ext cx="144015" cy="48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933B77A6-6312-41C2-9CCF-599227CF5E4F}"/>
              </a:ext>
            </a:extLst>
          </p:cNvPr>
          <p:cNvSpPr txBox="1"/>
          <p:nvPr userDrawn="1"/>
        </p:nvSpPr>
        <p:spPr>
          <a:xfrm>
            <a:off x="376654" y="1"/>
            <a:ext cx="1659600" cy="369204"/>
          </a:xfrm>
          <a:prstGeom prst="rect">
            <a:avLst/>
          </a:prstGeom>
          <a:solidFill>
            <a:schemeClr val="tx1"/>
          </a:solidFill>
          <a:ln>
            <a:noFill/>
          </a:ln>
        </p:spPr>
        <p:txBody>
          <a:bodyPr wrap="square" rtlCol="0">
            <a:spAutoFit/>
          </a:bodyPr>
          <a:lstStyle/>
          <a:p>
            <a:endParaRPr lang="de-DE" sz="1799"/>
          </a:p>
        </p:txBody>
      </p:sp>
      <p:pic>
        <p:nvPicPr>
          <p:cNvPr id="12" name="Picture 4" descr="Q:\Marketing_Intern\Nina\neue Logos\12_TRILUX_Logo_Sonne_mit_claim_neg_RGB.jpg">
            <a:extLst>
              <a:ext uri="{FF2B5EF4-FFF2-40B4-BE49-F238E27FC236}">
                <a16:creationId xmlns:a16="http://schemas.microsoft.com/office/drawing/2014/main" id="{08EE87B9-71CD-47AF-972D-4F609CD16EE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6655" y="63265"/>
            <a:ext cx="1660965" cy="553047"/>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838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5" grpId="0" animBg="1"/>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3"/>
            <a:ext cx="7886700" cy="488073"/>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8F4F81D4-D076-1E7B-976E-97BDA5EE6BD0}"/>
              </a:ext>
            </a:extLst>
          </p:cNvPr>
          <p:cNvGrpSpPr/>
          <p:nvPr userDrawn="1"/>
        </p:nvGrpSpPr>
        <p:grpSpPr>
          <a:xfrm>
            <a:off x="376654" y="3529"/>
            <a:ext cx="1836000" cy="627728"/>
            <a:chOff x="3935413" y="0"/>
            <a:chExt cx="2448000" cy="836712"/>
          </a:xfrm>
        </p:grpSpPr>
        <p:sp>
          <p:nvSpPr>
            <p:cNvPr id="10" name="Rechteck 9">
              <a:extLst>
                <a:ext uri="{FF2B5EF4-FFF2-40B4-BE49-F238E27FC236}">
                  <a16:creationId xmlns:a16="http://schemas.microsoft.com/office/drawing/2014/main" id="{477FEE73-3115-5E52-A398-FFD14C827D1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1" name="Grafik 10">
              <a:extLst>
                <a:ext uri="{FF2B5EF4-FFF2-40B4-BE49-F238E27FC236}">
                  <a16:creationId xmlns:a16="http://schemas.microsoft.com/office/drawing/2014/main" id="{5AD335B0-B729-E4D6-BAFE-1A70F330E0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51768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262104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Highlights_Bild links">
    <p:spTree>
      <p:nvGrpSpPr>
        <p:cNvPr id="1" name=""/>
        <p:cNvGrpSpPr/>
        <p:nvPr/>
      </p:nvGrpSpPr>
      <p:grpSpPr>
        <a:xfrm>
          <a:off x="0" y="0"/>
          <a:ext cx="0" cy="0"/>
          <a:chOff x="0" y="0"/>
          <a:chExt cx="0" cy="0"/>
        </a:xfrm>
      </p:grpSpPr>
      <p:sp>
        <p:nvSpPr>
          <p:cNvPr id="8" name="Textplatzhalter 20">
            <a:extLst>
              <a:ext uri="{FF2B5EF4-FFF2-40B4-BE49-F238E27FC236}">
                <a16:creationId xmlns:a16="http://schemas.microsoft.com/office/drawing/2014/main" id="{6DA60C8D-48C5-4F54-B6C0-BA441B8FDF5D}"/>
              </a:ext>
            </a:extLst>
          </p:cNvPr>
          <p:cNvSpPr>
            <a:spLocks noGrp="1"/>
          </p:cNvSpPr>
          <p:nvPr>
            <p:ph type="body" sz="quarter" idx="12"/>
          </p:nvPr>
        </p:nvSpPr>
        <p:spPr>
          <a:xfrm>
            <a:off x="5086349" y="2071505"/>
            <a:ext cx="3698082" cy="2730579"/>
          </a:xfrm>
          <a:prstGeom prst="rect">
            <a:avLst/>
          </a:prstGeom>
        </p:spPr>
        <p:txBody>
          <a:bodyPr>
            <a:normAutofit/>
          </a:bodyPr>
          <a:lstStyle>
            <a:lvl1pPr>
              <a:lnSpc>
                <a:spcPct val="150000"/>
              </a:lnSpc>
              <a:defRPr sz="1050" cap="none" spc="0">
                <a:latin typeface="+mn-lt"/>
              </a:defRPr>
            </a:lvl1pPr>
          </a:lstStyle>
          <a:p>
            <a:pPr lvl="0"/>
            <a:r>
              <a:rPr lang="de-DE"/>
              <a:t>Mastertextformat bearbeiten</a:t>
            </a:r>
          </a:p>
        </p:txBody>
      </p:sp>
      <p:sp>
        <p:nvSpPr>
          <p:cNvPr id="13" name="Textplatzhalter 20">
            <a:extLst>
              <a:ext uri="{FF2B5EF4-FFF2-40B4-BE49-F238E27FC236}">
                <a16:creationId xmlns:a16="http://schemas.microsoft.com/office/drawing/2014/main" id="{B2C1491B-562B-4344-A558-70F745FEC6C8}"/>
              </a:ext>
            </a:extLst>
          </p:cNvPr>
          <p:cNvSpPr>
            <a:spLocks noGrp="1"/>
          </p:cNvSpPr>
          <p:nvPr>
            <p:ph type="body" sz="quarter" idx="15" hasCustomPrompt="1"/>
          </p:nvPr>
        </p:nvSpPr>
        <p:spPr>
          <a:xfrm>
            <a:off x="5086350" y="1626897"/>
            <a:ext cx="3698081" cy="353590"/>
          </a:xfrm>
          <a:prstGeom prst="rect">
            <a:avLst/>
          </a:prstGeom>
        </p:spPr>
        <p:txBody>
          <a:bodyPr>
            <a:normAutofit/>
          </a:bodyPr>
          <a:lstStyle>
            <a:lvl1pPr>
              <a:lnSpc>
                <a:spcPct val="150000"/>
              </a:lnSpc>
              <a:defRPr sz="1050" cap="none">
                <a:latin typeface="+mn-lt"/>
              </a:defRPr>
            </a:lvl1pPr>
          </a:lstStyle>
          <a:p>
            <a:pPr lvl="0"/>
            <a:r>
              <a:rPr lang="de-DE"/>
              <a:t>Titel hinzufügen</a:t>
            </a:r>
          </a:p>
        </p:txBody>
      </p:sp>
      <p:sp>
        <p:nvSpPr>
          <p:cNvPr id="10" name="Textfeld 9">
            <a:extLst>
              <a:ext uri="{FF2B5EF4-FFF2-40B4-BE49-F238E27FC236}">
                <a16:creationId xmlns:a16="http://schemas.microsoft.com/office/drawing/2014/main" id="{05045631-9156-491C-A181-8483CA7893B2}"/>
              </a:ext>
            </a:extLst>
          </p:cNvPr>
          <p:cNvSpPr txBox="1"/>
          <p:nvPr/>
        </p:nvSpPr>
        <p:spPr>
          <a:xfrm>
            <a:off x="5862212" y="942209"/>
            <a:ext cx="2922221" cy="253916"/>
          </a:xfrm>
          <a:prstGeom prst="rect">
            <a:avLst/>
          </a:prstGeom>
          <a:noFill/>
        </p:spPr>
        <p:txBody>
          <a:bodyPr wrap="square" lIns="0" tIns="0" rtlCol="0">
            <a:spAutoFit/>
          </a:bodyPr>
          <a:lstStyle/>
          <a:p>
            <a:pPr marL="0" marR="0" indent="0" algn="l" defTabSz="685728" rtl="0" eaLnBrk="1" fontAlgn="auto" latinLnBrk="0" hangingPunct="1">
              <a:lnSpc>
                <a:spcPct val="100000"/>
              </a:lnSpc>
              <a:spcBef>
                <a:spcPts val="0"/>
              </a:spcBef>
              <a:spcAft>
                <a:spcPts val="0"/>
              </a:spcAft>
              <a:buClrTx/>
              <a:buSzTx/>
              <a:buFontTx/>
              <a:buNone/>
              <a:tabLst/>
              <a:defRPr/>
            </a:pPr>
            <a:r>
              <a:rPr kumimoji="0" lang="en-US" sz="1350" b="0" i="0" u="none" strike="noStrike" kern="1200" cap="all" spc="0" normalizeH="0" baseline="0" noProof="0">
                <a:ln>
                  <a:noFill/>
                </a:ln>
                <a:solidFill>
                  <a:srgbClr val="000000"/>
                </a:solidFill>
                <a:effectLst/>
                <a:uLnTx/>
                <a:uFillTx/>
                <a:latin typeface="+mn-lt"/>
                <a:ea typeface="+mn-ea"/>
                <a:cs typeface="+mn-cs"/>
              </a:rPr>
              <a:t>Highlights</a:t>
            </a:r>
            <a:endParaRPr lang="de-DE" sz="1350" cap="all" baseline="0">
              <a:latin typeface="+mn-lt"/>
            </a:endParaRPr>
          </a:p>
        </p:txBody>
      </p:sp>
      <p:sp>
        <p:nvSpPr>
          <p:cNvPr id="11" name="Bildplatzhalter 4">
            <a:extLst>
              <a:ext uri="{FF2B5EF4-FFF2-40B4-BE49-F238E27FC236}">
                <a16:creationId xmlns:a16="http://schemas.microsoft.com/office/drawing/2014/main" id="{93F39A51-7131-4500-90AF-55B80E2E2002}"/>
              </a:ext>
            </a:extLst>
          </p:cNvPr>
          <p:cNvSpPr>
            <a:spLocks noGrp="1"/>
          </p:cNvSpPr>
          <p:nvPr>
            <p:ph type="pic" sz="quarter" idx="11" hasCustomPrompt="1"/>
          </p:nvPr>
        </p:nvSpPr>
        <p:spPr>
          <a:xfrm>
            <a:off x="386955" y="943267"/>
            <a:ext cx="4185046" cy="3858816"/>
          </a:xfrm>
          <a:prstGeom prst="rect">
            <a:avLst/>
          </a:prstGeom>
          <a:solidFill>
            <a:schemeClr val="bg1">
              <a:lumMod val="95000"/>
            </a:schemeClr>
          </a:solidFill>
        </p:spPr>
        <p:txBody>
          <a:bodyPr anchor="ctr"/>
          <a:lstStyle>
            <a:lvl1pPr algn="ctr">
              <a:defRPr/>
            </a:lvl1pPr>
          </a:lstStyle>
          <a:p>
            <a:r>
              <a:rPr lang="de-DE"/>
              <a:t>BILD</a:t>
            </a:r>
          </a:p>
        </p:txBody>
      </p:sp>
      <p:sp>
        <p:nvSpPr>
          <p:cNvPr id="12" name="Rechteck 11">
            <a:extLst>
              <a:ext uri="{FF2B5EF4-FFF2-40B4-BE49-F238E27FC236}">
                <a16:creationId xmlns:a16="http://schemas.microsoft.com/office/drawing/2014/main" id="{939D8360-137E-4292-8B5D-4CC5BBF6DC14}"/>
              </a:ext>
            </a:extLst>
          </p:cNvPr>
          <p:cNvSpPr/>
          <p:nvPr userDrawn="1"/>
        </p:nvSpPr>
        <p:spPr>
          <a:xfrm>
            <a:off x="5083675" y="952793"/>
            <a:ext cx="599018" cy="59920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0"/>
          </a:p>
        </p:txBody>
      </p:sp>
      <p:pic>
        <p:nvPicPr>
          <p:cNvPr id="9" name="Grafik 8">
            <a:extLst>
              <a:ext uri="{FF2B5EF4-FFF2-40B4-BE49-F238E27FC236}">
                <a16:creationId xmlns:a16="http://schemas.microsoft.com/office/drawing/2014/main" id="{CBB8FD31-66A6-4403-8817-26983B98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2293" y="1046066"/>
            <a:ext cx="401782" cy="401906"/>
          </a:xfrm>
          <a:prstGeom prst="rect">
            <a:avLst/>
          </a:prstGeom>
          <a:ln>
            <a:noFill/>
          </a:ln>
        </p:spPr>
      </p:pic>
    </p:spTree>
    <p:extLst>
      <p:ext uri="{BB962C8B-B14F-4D97-AF65-F5344CB8AC3E}">
        <p14:creationId xmlns:p14="http://schemas.microsoft.com/office/powerpoint/2010/main" val="13862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p:bldP spid="11"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023521747"/>
      </p:ext>
    </p:extLst>
  </p:cSld>
  <p:clrMapOvr>
    <a:masterClrMapping/>
  </p:clrMapOvr>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3596635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14170755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471269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303315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4" y="890618"/>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4865727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8766727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1"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3"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2" y="2529976"/>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7"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3406734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9"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5"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1"/>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374743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 without Logo">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13020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7" y="4542838"/>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09"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9" y="4565397"/>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7"/>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5"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2" y="4576773"/>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7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0"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8"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6165305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3" y="209056"/>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1" y="1829056"/>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2"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2" y="209056"/>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70" y="1829056"/>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1" y="3445456"/>
            <a:ext cx="4275885" cy="1486800"/>
          </a:xfrm>
          <a:prstGeom prst="rect">
            <a:avLst/>
          </a:prstGeom>
        </p:spPr>
        <p:txBody>
          <a:bodyPr/>
          <a:lstStyle/>
          <a:p>
            <a:endParaRPr lang="de-DE"/>
          </a:p>
        </p:txBody>
      </p:sp>
      <p:grpSp>
        <p:nvGrpSpPr>
          <p:cNvPr id="2" name="Gruppieren 1">
            <a:extLst>
              <a:ext uri="{FF2B5EF4-FFF2-40B4-BE49-F238E27FC236}">
                <a16:creationId xmlns:a16="http://schemas.microsoft.com/office/drawing/2014/main" id="{10135C88-6809-E8E1-DDD9-A16342851723}"/>
              </a:ext>
            </a:extLst>
          </p:cNvPr>
          <p:cNvGrpSpPr/>
          <p:nvPr userDrawn="1"/>
        </p:nvGrpSpPr>
        <p:grpSpPr>
          <a:xfrm>
            <a:off x="359532" y="10633"/>
            <a:ext cx="1836000" cy="627728"/>
            <a:chOff x="3935413" y="0"/>
            <a:chExt cx="2448000" cy="836712"/>
          </a:xfrm>
        </p:grpSpPr>
        <p:sp>
          <p:nvSpPr>
            <p:cNvPr id="9" name="Rechteck 8">
              <a:extLst>
                <a:ext uri="{FF2B5EF4-FFF2-40B4-BE49-F238E27FC236}">
                  <a16:creationId xmlns:a16="http://schemas.microsoft.com/office/drawing/2014/main" id="{D786E748-68C4-6D73-AEB7-74FB6AC5E8B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EFB07A27-CECA-057D-A2C2-03E9E53164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7588264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4" y="1530351"/>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4" y="1530351"/>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4" y="2650491"/>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4" y="2650491"/>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4" y="3793491"/>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4" y="3793491"/>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4" y="387351"/>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4" y="2650491"/>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5" y="886913"/>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8168193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Text_viel Inhal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p:nvSpPr>
        <p:spPr>
          <a:xfrm>
            <a:off x="179691"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201567" y="14449"/>
            <a:ext cx="6533902" cy="488073"/>
          </a:xfrm>
          <a:prstGeom prst="rect">
            <a:avLst/>
          </a:prstGeom>
        </p:spPr>
        <p:txBody>
          <a:bodyPr/>
          <a:lstStyle>
            <a:lvl1pPr>
              <a:defRPr sz="1967" b="1" cap="all" baseline="0"/>
            </a:lvl1pPr>
          </a:lstStyle>
          <a:p>
            <a:r>
              <a:rPr lang="de-DE"/>
              <a:t>MASTERTITELFORMAT BEARBEITEN</a:t>
            </a:r>
          </a:p>
        </p:txBody>
      </p:sp>
      <p:sp>
        <p:nvSpPr>
          <p:cNvPr id="7" name="Textplatzhalter 6">
            <a:extLst>
              <a:ext uri="{FF2B5EF4-FFF2-40B4-BE49-F238E27FC236}">
                <a16:creationId xmlns:a16="http://schemas.microsoft.com/office/drawing/2014/main" id="{8171AF31-C9C2-478F-B62B-4DBCC6B7DE74}"/>
              </a:ext>
            </a:extLst>
          </p:cNvPr>
          <p:cNvSpPr>
            <a:spLocks noGrp="1"/>
          </p:cNvSpPr>
          <p:nvPr>
            <p:ph type="body" sz="quarter" idx="10"/>
          </p:nvPr>
        </p:nvSpPr>
        <p:spPr>
          <a:xfrm>
            <a:off x="377599" y="786055"/>
            <a:ext cx="8357868" cy="4175280"/>
          </a:xfrm>
          <a:prstGeom prst="rect">
            <a:avLst/>
          </a:prstGeom>
        </p:spPr>
        <p:txBody>
          <a:bodyPr/>
          <a:lstStyle>
            <a:lvl1pPr marL="0" indent="0">
              <a:buNone/>
              <a:defRPr sz="1265"/>
            </a:lvl1pPr>
            <a:lvl2pPr marL="342572" indent="0">
              <a:buNone/>
              <a:defRPr/>
            </a:lvl2pPr>
            <a:lvl3pPr marL="685145" indent="0">
              <a:buNone/>
              <a:defRPr/>
            </a:lvl3pPr>
            <a:lvl4pPr marL="1027718" indent="0">
              <a:buNone/>
              <a:defRPr/>
            </a:lvl4pPr>
            <a:lvl5pPr marL="1370291" indent="0">
              <a:buNone/>
              <a:defRPr/>
            </a:lvl5pPr>
          </a:lstStyle>
          <a:p>
            <a:pPr lvl="0"/>
            <a:r>
              <a:rPr lang="de-DE"/>
              <a:t>Mastertextformat bearbeiten</a:t>
            </a:r>
          </a:p>
        </p:txBody>
      </p:sp>
    </p:spTree>
    <p:extLst>
      <p:ext uri="{BB962C8B-B14F-4D97-AF65-F5344CB8AC3E}">
        <p14:creationId xmlns:p14="http://schemas.microsoft.com/office/powerpoint/2010/main" val="26839275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p:nvSpPr>
        <p:spPr>
          <a:xfrm>
            <a:off x="179688" y="1563089"/>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Font typeface="Arial" panose="020B0604020202020204" pitchFamily="34" charset="0"/>
              <a:buNone/>
              <a:defRPr/>
            </a:pPr>
            <a:endParaRPr lang="de-DE" sz="1199">
              <a:solidFill>
                <a:prstClr val="black"/>
              </a:solidFill>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90"/>
            <a:ext cx="8421906" cy="1958223"/>
          </a:xfrm>
          <a:prstGeom prst="rect">
            <a:avLst/>
          </a:prstGeom>
        </p:spPr>
        <p:txBody>
          <a:bodyPr/>
          <a:lstStyle>
            <a:lvl1pPr marL="0" marR="0" indent="0" algn="l" defTabSz="685422" rtl="0" eaLnBrk="1" fontAlgn="auto" latinLnBrk="0" hangingPunct="1">
              <a:lnSpc>
                <a:spcPct val="13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2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p:nvSpPr>
        <p:spPr>
          <a:xfrm>
            <a:off x="456478" y="4868864"/>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solidFill>
                  <a:prstClr val="white"/>
                </a:solidFill>
              </a:rPr>
              <a:pPr/>
              <a:t>21.03.2025</a:t>
            </a:fld>
            <a:endParaRPr lang="de-DE" sz="900">
              <a:solidFill>
                <a:prstClr val="white"/>
              </a:solidFill>
            </a:endParaRPr>
          </a:p>
        </p:txBody>
      </p:sp>
      <p:sp>
        <p:nvSpPr>
          <p:cNvPr id="43" name="Datumsplatzhalter 4">
            <a:extLst>
              <a:ext uri="{FF2B5EF4-FFF2-40B4-BE49-F238E27FC236}">
                <a16:creationId xmlns:a16="http://schemas.microsoft.com/office/drawing/2014/main" id="{983E3DF3-92B3-6143-98E7-3412D27EF47C}"/>
              </a:ext>
            </a:extLst>
          </p:cNvPr>
          <p:cNvSpPr txBox="1">
            <a:spLocks/>
          </p:cNvSpPr>
          <p:nvPr/>
        </p:nvSpPr>
        <p:spPr>
          <a:xfrm>
            <a:off x="465120" y="4868864"/>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solidFill>
                  <a:prstClr val="white"/>
                </a:solidFill>
              </a:rPr>
              <a:pPr/>
              <a:t>21.03.2025</a:t>
            </a:fld>
            <a:endParaRPr lang="de-DE" sz="800">
              <a:solidFill>
                <a:prstClr val="white"/>
              </a:solidFill>
            </a:endParaRPr>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9"/>
          </a:xfrm>
          <a:prstGeom prst="rect">
            <a:avLst/>
          </a:prstGeom>
        </p:spPr>
        <p:txBody>
          <a:bodyPr/>
          <a:lstStyle>
            <a:lvl1pPr>
              <a:defRPr sz="2099" b="1"/>
            </a:lvl1pPr>
          </a:lstStyle>
          <a:p>
            <a:r>
              <a:rPr lang="de-DE"/>
              <a:t>MASTERTITELFORMAT BEARBEITEN</a:t>
            </a:r>
          </a:p>
        </p:txBody>
      </p:sp>
    </p:spTree>
    <p:extLst>
      <p:ext uri="{BB962C8B-B14F-4D97-AF65-F5344CB8AC3E}">
        <p14:creationId xmlns:p14="http://schemas.microsoft.com/office/powerpoint/2010/main" val="1439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5832987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941981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80"/>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34868218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40"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21716764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973028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2" y="898015"/>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2"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2"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Rechteck 18">
            <a:extLst>
              <a:ext uri="{FF2B5EF4-FFF2-40B4-BE49-F238E27FC236}">
                <a16:creationId xmlns:a16="http://schemas.microsoft.com/office/drawing/2014/main" id="{271E4186-0DE3-F743-935D-2091AE89AD0B}"/>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77312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6" y="1563088"/>
            <a:ext cx="480682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40410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9"/>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41454301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1161972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17445644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6"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3"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70"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8424676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850301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3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3"/>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2"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6889464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7"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24941580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41"/>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5"/>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4"/>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3"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6"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5711035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4" y="209057"/>
            <a:ext cx="4275885" cy="1490400"/>
          </a:xfrm>
          <a:prstGeom prst="rect">
            <a:avLst/>
          </a:prstGeom>
        </p:spPr>
        <p:txBody>
          <a:bodyPr/>
          <a:lstStyle/>
          <a:p>
            <a:endParaRPr lang="de-DE"/>
          </a:p>
        </p:txBody>
      </p:sp>
      <p:sp>
        <p:nvSpPr>
          <p:cNvPr id="4" name="Bildplatzhalter 14">
            <a:extLst>
              <a:ext uri="{FF2B5EF4-FFF2-40B4-BE49-F238E27FC236}">
                <a16:creationId xmlns:a16="http://schemas.microsoft.com/office/drawing/2014/main" id="{0EBF628A-4085-ED49-9791-DCF75EABF64F}"/>
              </a:ext>
            </a:extLst>
          </p:cNvPr>
          <p:cNvSpPr>
            <a:spLocks noGrp="1"/>
          </p:cNvSpPr>
          <p:nvPr>
            <p:ph type="pic" sz="quarter" idx="16"/>
          </p:nvPr>
        </p:nvSpPr>
        <p:spPr>
          <a:xfrm>
            <a:off x="180002" y="1829057"/>
            <a:ext cx="4275885" cy="1486800"/>
          </a:xfrm>
          <a:prstGeom prst="rect">
            <a:avLst/>
          </a:prstGeom>
        </p:spPr>
        <p:txBody>
          <a:bodyPr/>
          <a:lstStyle/>
          <a:p>
            <a:endParaRPr lang="de-DE"/>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3" y="3445456"/>
            <a:ext cx="4275885" cy="1486800"/>
          </a:xfrm>
          <a:prstGeom prst="rect">
            <a:avLst/>
          </a:prstGeom>
        </p:spPr>
        <p:txBody>
          <a:bodyPr/>
          <a:lstStyle/>
          <a:p>
            <a:endParaRPr lang="de-DE"/>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3" y="209057"/>
            <a:ext cx="4275885" cy="1490400"/>
          </a:xfrm>
          <a:prstGeom prst="rect">
            <a:avLst/>
          </a:prstGeom>
        </p:spPr>
        <p:txBody>
          <a:bodyPr/>
          <a:lstStyle/>
          <a:p>
            <a:endParaRPr lang="de-DE"/>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4669871" y="1829057"/>
            <a:ext cx="4275885" cy="1486800"/>
          </a:xfrm>
          <a:prstGeom prst="rect">
            <a:avLst/>
          </a:prstGeom>
        </p:spPr>
        <p:txBody>
          <a:bodyPr/>
          <a:lstStyle/>
          <a:p>
            <a:endParaRPr lang="de-DE"/>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2" y="3445456"/>
            <a:ext cx="4275885" cy="1486800"/>
          </a:xfrm>
          <a:prstGeom prst="rect">
            <a:avLst/>
          </a:prstGeom>
        </p:spPr>
        <p:txBody>
          <a:bodyPr/>
          <a:lstStyle/>
          <a:p>
            <a:endParaRPr lang="de-DE"/>
          </a:p>
        </p:txBody>
      </p:sp>
    </p:spTree>
    <p:extLst>
      <p:ext uri="{BB962C8B-B14F-4D97-AF65-F5344CB8AC3E}">
        <p14:creationId xmlns:p14="http://schemas.microsoft.com/office/powerpoint/2010/main" val="50076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496"/>
            <a:ext cx="216000" cy="108033"/>
          </a:xfrm>
          <a:prstGeom prst="rect">
            <a:avLst/>
          </a:prstGeo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a:prstGeom prst="rect">
            <a:avLst/>
          </a:prstGeo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5" name="Rechteck 24">
            <a:extLst>
              <a:ext uri="{FF2B5EF4-FFF2-40B4-BE49-F238E27FC236}">
                <a16:creationId xmlns:a16="http://schemas.microsoft.com/office/drawing/2014/main" id="{59FEB159-1329-F245-9101-6A02E345BD1E}"/>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393418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2"/>
            <a:ext cx="1958561"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2"/>
            <a:ext cx="1958561"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2"/>
            <a:ext cx="1958561"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2"/>
            <a:ext cx="1958561"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1"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1"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6" y="387353"/>
            <a:ext cx="4092575" cy="2105024"/>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6" y="2650492"/>
            <a:ext cx="4092575" cy="2105024"/>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7" y="886914"/>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248351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pPr/>
              <a:t>21.03.2025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pPr/>
              <a:t>‹Nr.›</a:t>
            </a:fld>
            <a:endParaRPr lang="de-DE"/>
          </a:p>
        </p:txBody>
      </p:sp>
    </p:spTree>
    <p:extLst>
      <p:ext uri="{BB962C8B-B14F-4D97-AF65-F5344CB8AC3E}">
        <p14:creationId xmlns:p14="http://schemas.microsoft.com/office/powerpoint/2010/main" val="17946938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pPr/>
              <a:t>21.03.2025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pPr/>
              <a:t>‹Nr.›</a:t>
            </a:fld>
            <a:endParaRPr lang="de-DE"/>
          </a:p>
        </p:txBody>
      </p:sp>
    </p:spTree>
    <p:extLst>
      <p:ext uri="{BB962C8B-B14F-4D97-AF65-F5344CB8AC3E}">
        <p14:creationId xmlns:p14="http://schemas.microsoft.com/office/powerpoint/2010/main" val="20483487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5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73"/>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25" indent="-184025">
              <a:defRPr sz="1125">
                <a:solidFill>
                  <a:schemeClr val="tx1"/>
                </a:solidFill>
                <a:latin typeface="Arial" pitchFamily="34" charset="0"/>
                <a:cs typeface="Arial" pitchFamily="34" charset="0"/>
              </a:defRPr>
            </a:lvl1pPr>
            <a:lvl2pPr marL="360120" indent="-177680">
              <a:defRPr sz="984">
                <a:latin typeface="Arial" pitchFamily="34" charset="0"/>
                <a:cs typeface="Arial" pitchFamily="34" charset="0"/>
              </a:defRPr>
            </a:lvl2pPr>
            <a:lvl3pPr marL="539387" indent="-182441">
              <a:defRPr sz="844">
                <a:latin typeface="Arial" pitchFamily="34" charset="0"/>
                <a:cs typeface="Arial" pitchFamily="34" charset="0"/>
              </a:defRPr>
            </a:lvl3pPr>
            <a:lvl4pPr marL="717068" indent="-176095">
              <a:defRPr sz="844">
                <a:latin typeface="Arial" pitchFamily="34" charset="0"/>
                <a:cs typeface="Arial" pitchFamily="34" charset="0"/>
              </a:defRPr>
            </a:lvl4pPr>
            <a:lvl5pPr marL="896335" indent="-180854">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9"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5857607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86967"/>
          </a:xfrm>
          <a:prstGeom prst="rect">
            <a:avLst/>
          </a:prstGeom>
          <a:noFill/>
        </p:spPr>
        <p:txBody>
          <a:bodyPr wrap="square" lIns="91406" tIns="45703" rIns="91406" bIns="45703" rtlCol="0">
            <a:spAutoFit/>
          </a:bodyPr>
          <a:lstStyle/>
          <a:p>
            <a:endParaRPr lang="de-DE" sz="1265"/>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8"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
        <p:nvSpPr>
          <p:cNvPr id="7" name="Textplatzhalter 11"/>
          <p:cNvSpPr>
            <a:spLocks noGrp="1"/>
          </p:cNvSpPr>
          <p:nvPr>
            <p:ph type="body" sz="quarter" idx="15" hasCustomPrompt="1"/>
          </p:nvPr>
        </p:nvSpPr>
        <p:spPr>
          <a:xfrm>
            <a:off x="589615" y="4914613"/>
            <a:ext cx="1800200" cy="236387"/>
          </a:xfrm>
          <a:prstGeom prst="rect">
            <a:avLst/>
          </a:prstGeom>
        </p:spPr>
        <p:txBody>
          <a:bodyPr lIns="130039" tIns="65020" rIns="130039" bIns="65020"/>
          <a:lstStyle>
            <a:lvl1pPr marL="0" indent="0" algn="l">
              <a:spcBef>
                <a:spcPts val="0"/>
              </a:spcBef>
              <a:buNone/>
              <a:defRPr kumimoji="0" lang="de-DE" sz="633"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err="1"/>
              <a:t>aUTHOR</a:t>
            </a:r>
            <a:endParaRPr lang="de-DE"/>
          </a:p>
        </p:txBody>
      </p:sp>
    </p:spTree>
    <p:extLst>
      <p:ext uri="{BB962C8B-B14F-4D97-AF65-F5344CB8AC3E}">
        <p14:creationId xmlns:p14="http://schemas.microsoft.com/office/powerpoint/2010/main" val="13545423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6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94"/>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31" indent="-184031">
              <a:defRPr sz="1125">
                <a:solidFill>
                  <a:schemeClr val="tx1"/>
                </a:solidFill>
                <a:latin typeface="Arial" pitchFamily="34" charset="0"/>
                <a:cs typeface="Arial" pitchFamily="34" charset="0"/>
              </a:defRPr>
            </a:lvl1pPr>
            <a:lvl2pPr marL="360131" indent="-177686">
              <a:defRPr sz="985">
                <a:latin typeface="Arial" pitchFamily="34" charset="0"/>
                <a:cs typeface="Arial" pitchFamily="34" charset="0"/>
              </a:defRPr>
            </a:lvl2pPr>
            <a:lvl3pPr marL="539404" indent="-182446">
              <a:defRPr sz="844">
                <a:latin typeface="Arial" pitchFamily="34" charset="0"/>
                <a:cs typeface="Arial" pitchFamily="34" charset="0"/>
              </a:defRPr>
            </a:lvl3pPr>
            <a:lvl4pPr marL="717090" indent="-176101">
              <a:defRPr sz="844">
                <a:latin typeface="Arial" pitchFamily="34" charset="0"/>
                <a:cs typeface="Arial" pitchFamily="34" charset="0"/>
              </a:defRPr>
            </a:lvl4pPr>
            <a:lvl5pPr marL="896363" indent="-180858">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2442451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7802925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Titel der Präsentation</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1465678290"/>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Titel der Präsentation</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3" y="1654158"/>
            <a:ext cx="4860169" cy="2971657"/>
          </a:xfrm>
        </p:spPr>
        <p:txBody>
          <a:bodyPr/>
          <a:lstStyle>
            <a:lvl1pPr marL="13496" indent="-10796">
              <a:buClrTx/>
              <a:buSzPct val="25000"/>
              <a:buFont typeface="Calibri" panose="020F0502020204030204" pitchFamily="34" charset="0"/>
              <a:buChar char=" "/>
              <a:defRPr b="0"/>
            </a:lvl1pPr>
            <a:lvl2pPr marL="13496" indent="-10796">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2"/>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792571326"/>
      </p:ext>
    </p:extLst>
  </p:cSld>
  <p:clrMapOvr>
    <a:masterClrMapping/>
  </p:clrMapOvr>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ÜBERGANG HAUPTTHEMA">
    <p:spTree>
      <p:nvGrpSpPr>
        <p:cNvPr id="1" name=""/>
        <p:cNvGrpSpPr/>
        <p:nvPr/>
      </p:nvGrpSpPr>
      <p:grpSpPr>
        <a:xfrm>
          <a:off x="0" y="0"/>
          <a:ext cx="0" cy="0"/>
          <a:chOff x="0" y="0"/>
          <a:chExt cx="0" cy="0"/>
        </a:xfrm>
      </p:grpSpPr>
      <p:sp>
        <p:nvSpPr>
          <p:cNvPr id="3" name="Bildplatzhalter 29">
            <a:extLst>
              <a:ext uri="{FF2B5EF4-FFF2-40B4-BE49-F238E27FC236}">
                <a16:creationId xmlns:a16="http://schemas.microsoft.com/office/drawing/2014/main" id="{D1BE6714-A7BF-405F-8AAC-7EEB648D4F35}"/>
              </a:ext>
            </a:extLst>
          </p:cNvPr>
          <p:cNvSpPr>
            <a:spLocks noGrp="1"/>
          </p:cNvSpPr>
          <p:nvPr>
            <p:ph type="pic" sz="quarter" idx="10"/>
          </p:nvPr>
        </p:nvSpPr>
        <p:spPr>
          <a:xfrm>
            <a:off x="1" y="0"/>
            <a:ext cx="9144001" cy="5145088"/>
          </a:xfrm>
          <a:prstGeom prst="rect">
            <a:avLst/>
          </a:prstGeom>
        </p:spPr>
        <p:txBody>
          <a:bodyPr/>
          <a:lstStyle>
            <a:lvl1pPr marL="0" indent="0">
              <a:buNone/>
              <a:defRPr/>
            </a:lvl1pPr>
          </a:lstStyle>
          <a:p>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3078843"/>
            <a:ext cx="9144000" cy="944262"/>
          </a:xfrm>
          <a:prstGeom prst="rect">
            <a:avLst/>
          </a:prstGeom>
          <a:solidFill>
            <a:srgbClr val="FFFFFF">
              <a:alpha val="74902"/>
            </a:srgbClr>
          </a:solidFill>
        </p:spPr>
        <p:txBody>
          <a:bodyPr anchor="ctr"/>
          <a:lstStyle>
            <a:lvl1pPr algn="ctr">
              <a:defRPr sz="3796" b="1" cap="all" baseline="0"/>
            </a:lvl1pPr>
          </a:lstStyle>
          <a:p>
            <a:r>
              <a:rPr lang="de-DE"/>
              <a:t>MASTERTITELFORMAT BEARBEITEN</a:t>
            </a:r>
          </a:p>
        </p:txBody>
      </p:sp>
    </p:spTree>
    <p:extLst>
      <p:ext uri="{BB962C8B-B14F-4D97-AF65-F5344CB8AC3E}">
        <p14:creationId xmlns:p14="http://schemas.microsoft.com/office/powerpoint/2010/main" val="2149805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a:prstGeom prst="rect">
            <a:avLst/>
          </a:prstGeom>
        </p:spPr>
        <p:txBody>
          <a:bodyPr/>
          <a:lstStyle>
            <a:lvl1pPr marL="13500" indent="-10800">
              <a:buClrTx/>
              <a:buSzPct val="25000"/>
              <a:buFont typeface="Calibri" panose="020F0502020204030204" pitchFamily="34" charset="0"/>
              <a:buChar char=" "/>
              <a:defRPr b="0"/>
            </a:lvl1pPr>
            <a:lvl2pPr marL="13500"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
        <p:nvSpPr>
          <p:cNvPr id="10" name="Rechteck 9">
            <a:extLst>
              <a:ext uri="{FF2B5EF4-FFF2-40B4-BE49-F238E27FC236}">
                <a16:creationId xmlns:a16="http://schemas.microsoft.com/office/drawing/2014/main" id="{282F776D-A2DC-0345-B6C9-28AEFAFFEA55}"/>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40805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
        <p:nvSpPr>
          <p:cNvPr id="26" name="Bildplatzhalter 14">
            <a:extLst>
              <a:ext uri="{FF2B5EF4-FFF2-40B4-BE49-F238E27FC236}">
                <a16:creationId xmlns:a16="http://schemas.microsoft.com/office/drawing/2014/main" id="{2D2A6734-39CB-4518-B10E-B5B8A96AA099}"/>
              </a:ext>
            </a:extLst>
          </p:cNvPr>
          <p:cNvSpPr>
            <a:spLocks noGrp="1"/>
          </p:cNvSpPr>
          <p:nvPr>
            <p:ph type="pic" sz="quarter" idx="12"/>
          </p:nvPr>
        </p:nvSpPr>
        <p:spPr>
          <a:xfrm>
            <a:off x="318732" y="3136053"/>
            <a:ext cx="810000" cy="810250"/>
          </a:xfrm>
          <a:prstGeom prst="ellipse">
            <a:avLst/>
          </a:prstGeom>
        </p:spPr>
        <p:txBody>
          <a:bodyPr/>
          <a:lstStyle/>
          <a:p>
            <a:endParaRPr lang="de-DE"/>
          </a:p>
        </p:txBody>
      </p:sp>
      <p:sp>
        <p:nvSpPr>
          <p:cNvPr id="27" name="Bildplatzhalter 14">
            <a:extLst>
              <a:ext uri="{FF2B5EF4-FFF2-40B4-BE49-F238E27FC236}">
                <a16:creationId xmlns:a16="http://schemas.microsoft.com/office/drawing/2014/main" id="{ED4DF325-1495-41AD-9E50-D4C3C8A831B0}"/>
              </a:ext>
            </a:extLst>
          </p:cNvPr>
          <p:cNvSpPr>
            <a:spLocks noGrp="1"/>
          </p:cNvSpPr>
          <p:nvPr>
            <p:ph type="pic" sz="quarter" idx="13"/>
          </p:nvPr>
        </p:nvSpPr>
        <p:spPr>
          <a:xfrm>
            <a:off x="1420298" y="3136053"/>
            <a:ext cx="810000" cy="810250"/>
          </a:xfrm>
          <a:prstGeom prst="ellipse">
            <a:avLst/>
          </a:prstGeom>
        </p:spPr>
        <p:txBody>
          <a:bodyPr/>
          <a:lstStyle/>
          <a:p>
            <a:endParaRPr lang="de-DE"/>
          </a:p>
        </p:txBody>
      </p:sp>
      <p:sp>
        <p:nvSpPr>
          <p:cNvPr id="28" name="Bildplatzhalter 14">
            <a:extLst>
              <a:ext uri="{FF2B5EF4-FFF2-40B4-BE49-F238E27FC236}">
                <a16:creationId xmlns:a16="http://schemas.microsoft.com/office/drawing/2014/main" id="{43BD4F5B-6F02-4B2D-A7EE-0BE5D198FDB0}"/>
              </a:ext>
            </a:extLst>
          </p:cNvPr>
          <p:cNvSpPr>
            <a:spLocks noGrp="1"/>
          </p:cNvSpPr>
          <p:nvPr>
            <p:ph type="pic" sz="quarter" idx="14"/>
          </p:nvPr>
        </p:nvSpPr>
        <p:spPr>
          <a:xfrm>
            <a:off x="2515682" y="3136053"/>
            <a:ext cx="810000" cy="810250"/>
          </a:xfrm>
          <a:prstGeom prst="ellipse">
            <a:avLst/>
          </a:prstGeom>
        </p:spPr>
        <p:txBody>
          <a:bodyPr/>
          <a:lstStyle/>
          <a:p>
            <a:endParaRPr lang="de-DE"/>
          </a:p>
        </p:txBody>
      </p:sp>
      <p:sp>
        <p:nvSpPr>
          <p:cNvPr id="29" name="Bildplatzhalter 14">
            <a:extLst>
              <a:ext uri="{FF2B5EF4-FFF2-40B4-BE49-F238E27FC236}">
                <a16:creationId xmlns:a16="http://schemas.microsoft.com/office/drawing/2014/main" id="{11972A92-4994-409D-8B10-E611FCE97BC6}"/>
              </a:ext>
            </a:extLst>
          </p:cNvPr>
          <p:cNvSpPr>
            <a:spLocks noGrp="1"/>
          </p:cNvSpPr>
          <p:nvPr>
            <p:ph type="pic" sz="quarter" idx="15"/>
          </p:nvPr>
        </p:nvSpPr>
        <p:spPr>
          <a:xfrm>
            <a:off x="3611067" y="3136053"/>
            <a:ext cx="810000" cy="810250"/>
          </a:xfrm>
          <a:prstGeom prst="ellipse">
            <a:avLst/>
          </a:prstGeom>
        </p:spPr>
        <p:txBody>
          <a:bodyPr/>
          <a:lstStyle/>
          <a:p>
            <a:endParaRPr lang="de-DE"/>
          </a:p>
        </p:txBody>
      </p:sp>
      <p:sp>
        <p:nvSpPr>
          <p:cNvPr id="30" name="Bildplatzhalter 14">
            <a:extLst>
              <a:ext uri="{FF2B5EF4-FFF2-40B4-BE49-F238E27FC236}">
                <a16:creationId xmlns:a16="http://schemas.microsoft.com/office/drawing/2014/main" id="{0C61AA88-01FB-46CC-869E-E207E39809D7}"/>
              </a:ext>
            </a:extLst>
          </p:cNvPr>
          <p:cNvSpPr>
            <a:spLocks noGrp="1"/>
          </p:cNvSpPr>
          <p:nvPr>
            <p:ph type="pic" sz="quarter" idx="16"/>
          </p:nvPr>
        </p:nvSpPr>
        <p:spPr>
          <a:xfrm>
            <a:off x="4710572" y="3136053"/>
            <a:ext cx="810000" cy="810250"/>
          </a:xfrm>
          <a:prstGeom prst="ellipse">
            <a:avLst/>
          </a:prstGeom>
        </p:spPr>
        <p:txBody>
          <a:bodyPr/>
          <a:lstStyle/>
          <a:p>
            <a:endParaRPr lang="de-DE"/>
          </a:p>
        </p:txBody>
      </p:sp>
      <p:sp>
        <p:nvSpPr>
          <p:cNvPr id="31" name="Bildplatzhalter 14">
            <a:extLst>
              <a:ext uri="{FF2B5EF4-FFF2-40B4-BE49-F238E27FC236}">
                <a16:creationId xmlns:a16="http://schemas.microsoft.com/office/drawing/2014/main" id="{CF0A9EE9-CBE1-4E4B-8B7A-ABD2F70043EE}"/>
              </a:ext>
            </a:extLst>
          </p:cNvPr>
          <p:cNvSpPr>
            <a:spLocks noGrp="1"/>
          </p:cNvSpPr>
          <p:nvPr>
            <p:ph type="pic" sz="quarter" idx="17"/>
          </p:nvPr>
        </p:nvSpPr>
        <p:spPr>
          <a:xfrm>
            <a:off x="5819279" y="3136053"/>
            <a:ext cx="810000" cy="810250"/>
          </a:xfrm>
          <a:prstGeom prst="ellipse">
            <a:avLst/>
          </a:prstGeom>
        </p:spPr>
        <p:txBody>
          <a:bodyPr/>
          <a:lstStyle/>
          <a:p>
            <a:endParaRPr lang="de-DE"/>
          </a:p>
        </p:txBody>
      </p:sp>
      <p:sp>
        <p:nvSpPr>
          <p:cNvPr id="32" name="Bildplatzhalter 14">
            <a:extLst>
              <a:ext uri="{FF2B5EF4-FFF2-40B4-BE49-F238E27FC236}">
                <a16:creationId xmlns:a16="http://schemas.microsoft.com/office/drawing/2014/main" id="{D8E540C0-EADC-433A-9832-B1C0F7D28352}"/>
              </a:ext>
            </a:extLst>
          </p:cNvPr>
          <p:cNvSpPr>
            <a:spLocks noGrp="1"/>
          </p:cNvSpPr>
          <p:nvPr>
            <p:ph type="pic" sz="quarter" idx="18"/>
          </p:nvPr>
        </p:nvSpPr>
        <p:spPr>
          <a:xfrm>
            <a:off x="6912743" y="3136053"/>
            <a:ext cx="810000" cy="810250"/>
          </a:xfrm>
          <a:prstGeom prst="ellipse">
            <a:avLst/>
          </a:prstGeom>
        </p:spPr>
        <p:txBody>
          <a:bodyPr/>
          <a:lstStyle/>
          <a:p>
            <a:endParaRPr lang="de-DE"/>
          </a:p>
        </p:txBody>
      </p:sp>
      <p:sp>
        <p:nvSpPr>
          <p:cNvPr id="33" name="Bildplatzhalter 14">
            <a:extLst>
              <a:ext uri="{FF2B5EF4-FFF2-40B4-BE49-F238E27FC236}">
                <a16:creationId xmlns:a16="http://schemas.microsoft.com/office/drawing/2014/main" id="{04D40ED8-2D41-4C65-96C3-D047E8F16C0D}"/>
              </a:ext>
            </a:extLst>
          </p:cNvPr>
          <p:cNvSpPr>
            <a:spLocks noGrp="1"/>
          </p:cNvSpPr>
          <p:nvPr>
            <p:ph type="pic" sz="quarter" idx="19"/>
          </p:nvPr>
        </p:nvSpPr>
        <p:spPr>
          <a:xfrm>
            <a:off x="8015269" y="3136053"/>
            <a:ext cx="810000" cy="810250"/>
          </a:xfrm>
          <a:prstGeom prst="ellipse">
            <a:avLst/>
          </a:prstGeom>
        </p:spPr>
        <p:txBody>
          <a:bodyPr/>
          <a:lstStyle/>
          <a:p>
            <a:endParaRPr lang="de-DE"/>
          </a:p>
        </p:txBody>
      </p:sp>
    </p:spTree>
    <p:extLst>
      <p:ext uri="{BB962C8B-B14F-4D97-AF65-F5344CB8AC3E}">
        <p14:creationId xmlns:p14="http://schemas.microsoft.com/office/powerpoint/2010/main" val="20959331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12" name="Textplatzhalter 11"/>
          <p:cNvSpPr>
            <a:spLocks noGrp="1"/>
          </p:cNvSpPr>
          <p:nvPr>
            <p:ph type="body" sz="quarter" idx="11" hasCustomPrompt="1"/>
          </p:nvPr>
        </p:nvSpPr>
        <p:spPr>
          <a:xfrm>
            <a:off x="1907705" y="270083"/>
            <a:ext cx="3820098" cy="431934"/>
          </a:xfrm>
          <a:prstGeom prst="rect">
            <a:avLst/>
          </a:prstGeom>
        </p:spPr>
        <p:txBody>
          <a:bodyPr lIns="130046" tIns="65023" rIns="130046" bIns="65023"/>
          <a:lstStyle>
            <a:lvl1pPr marL="0" indent="0" algn="l">
              <a:spcBef>
                <a:spcPts val="0"/>
              </a:spcBef>
              <a:buNone/>
              <a:defRPr kumimoji="0" lang="de-DE" sz="844"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a:t>SUBLINE</a:t>
            </a:r>
          </a:p>
        </p:txBody>
      </p:sp>
      <p:sp>
        <p:nvSpPr>
          <p:cNvPr id="14" name="Textplatzhalter 13"/>
          <p:cNvSpPr>
            <a:spLocks noGrp="1"/>
          </p:cNvSpPr>
          <p:nvPr>
            <p:ph type="body" sz="quarter" idx="12" hasCustomPrompt="1"/>
          </p:nvPr>
        </p:nvSpPr>
        <p:spPr>
          <a:xfrm>
            <a:off x="1907708" y="699758"/>
            <a:ext cx="3815977" cy="1513355"/>
          </a:xfrm>
          <a:prstGeom prst="rect">
            <a:avLst/>
          </a:prstGeom>
        </p:spPr>
        <p:txBody>
          <a:bodyPr lIns="130046" tIns="65023" rIns="130046" bIns="65023"/>
          <a:lstStyle>
            <a:lvl1pPr marL="0" indent="0" algn="l">
              <a:buNone/>
              <a:defRPr sz="1688" b="1" cap="all" baseline="0">
                <a:solidFill>
                  <a:schemeClr val="tx1"/>
                </a:solidFill>
              </a:defRPr>
            </a:lvl1pPr>
          </a:lstStyle>
          <a:p>
            <a:pPr lvl="0"/>
            <a:r>
              <a:rPr lang="de-DE"/>
              <a:t>HEADLINE OF PRESENTATION</a:t>
            </a:r>
          </a:p>
        </p:txBody>
      </p:sp>
    </p:spTree>
    <p:extLst>
      <p:ext uri="{BB962C8B-B14F-4D97-AF65-F5344CB8AC3E}">
        <p14:creationId xmlns:p14="http://schemas.microsoft.com/office/powerpoint/2010/main" val="3414782218"/>
      </p:ext>
    </p:extLst>
  </p:cSld>
  <p:clrMapOvr>
    <a:masterClrMapping/>
  </p:clrMapOvr>
  <p:hf hdr="0" ftr="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9" name="Textplatzhalter 8"/>
          <p:cNvSpPr>
            <a:spLocks noGrp="1"/>
          </p:cNvSpPr>
          <p:nvPr>
            <p:ph type="body" sz="quarter" idx="11" hasCustomPrompt="1"/>
          </p:nvPr>
        </p:nvSpPr>
        <p:spPr>
          <a:xfrm>
            <a:off x="539552" y="1273378"/>
            <a:ext cx="7992888" cy="2859970"/>
          </a:xfrm>
          <a:prstGeom prst="rect">
            <a:avLst/>
          </a:prstGeom>
        </p:spPr>
        <p:txBody>
          <a:bodyPr lIns="130046" tIns="65023" rIns="130046" bIns="65023"/>
          <a:lstStyle>
            <a:lvl1pPr marL="184098" indent="-184098">
              <a:defRPr sz="1125">
                <a:solidFill>
                  <a:schemeClr val="tx1"/>
                </a:solidFill>
                <a:latin typeface="Arial" pitchFamily="34" charset="0"/>
                <a:cs typeface="Arial" pitchFamily="34" charset="0"/>
              </a:defRPr>
            </a:lvl1pPr>
            <a:lvl2pPr marL="360263" indent="-177752">
              <a:defRPr sz="985">
                <a:latin typeface="Arial" pitchFamily="34" charset="0"/>
                <a:cs typeface="Arial" pitchFamily="34" charset="0"/>
              </a:defRPr>
            </a:lvl2pPr>
            <a:lvl3pPr marL="539600" indent="-182512">
              <a:defRPr sz="844">
                <a:latin typeface="Arial" pitchFamily="34" charset="0"/>
                <a:cs typeface="Arial" pitchFamily="34" charset="0"/>
              </a:defRPr>
            </a:lvl3pPr>
            <a:lvl4pPr marL="717351" indent="-176164">
              <a:defRPr sz="844">
                <a:latin typeface="Arial" pitchFamily="34" charset="0"/>
                <a:cs typeface="Arial" pitchFamily="34" charset="0"/>
              </a:defRPr>
            </a:lvl4pPr>
            <a:lvl5pPr marL="896689" indent="-180926">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cap="all"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61340061"/>
      </p:ext>
    </p:extLst>
  </p:cSld>
  <p:clrMapOvr>
    <a:masterClrMapping/>
  </p:clrMapOvr>
  <p:hf hdr="0" ftr="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598"/>
            <a:ext cx="7993064" cy="2880614"/>
          </a:xfrm>
          <a:prstGeom prst="rect">
            <a:avLst/>
          </a:prstGeom>
        </p:spPr>
        <p:txBody>
          <a:bodyPr lIns="130046" tIns="65023" rIns="130046" bIns="65023"/>
          <a:lstStyle>
            <a:lvl1pPr marL="184098" indent="-160294">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154021010"/>
      </p:ext>
    </p:extLst>
  </p:cSld>
  <p:clrMapOvr>
    <a:masterClrMapping/>
  </p:clrMapOvr>
  <p:hf hdr="0" ftr="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
        <p:nvSpPr>
          <p:cNvPr id="9" name="Inhaltsplatzhalter 8"/>
          <p:cNvSpPr>
            <a:spLocks noGrp="1"/>
          </p:cNvSpPr>
          <p:nvPr>
            <p:ph sz="quarter" idx="14" hasCustomPrompt="1"/>
          </p:nvPr>
        </p:nvSpPr>
        <p:spPr>
          <a:xfrm>
            <a:off x="539754"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
        <p:nvSpPr>
          <p:cNvPr id="7" name="Inhaltsplatzhalter 8"/>
          <p:cNvSpPr>
            <a:spLocks noGrp="1"/>
          </p:cNvSpPr>
          <p:nvPr>
            <p:ph sz="quarter" idx="15" hasCustomPrompt="1"/>
          </p:nvPr>
        </p:nvSpPr>
        <p:spPr>
          <a:xfrm>
            <a:off x="4572003"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Tree>
    <p:extLst>
      <p:ext uri="{BB962C8B-B14F-4D97-AF65-F5344CB8AC3E}">
        <p14:creationId xmlns:p14="http://schemas.microsoft.com/office/powerpoint/2010/main" val="2923029966"/>
      </p:ext>
    </p:extLst>
  </p:cSld>
  <p:clrMapOvr>
    <a:masterClrMapping/>
  </p:clrMapOvr>
  <p:hf hdr="0" ftr="0"/>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1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24074210"/>
              </p:ext>
            </p:ext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3"/>
            <a:ext cx="7488832" cy="373786"/>
          </a:xfrm>
          <a:prstGeom prst="rect">
            <a:avLst/>
          </a:prstGeom>
          <a:noFill/>
        </p:spPr>
        <p:txBody>
          <a:bodyPr wrap="square" lIns="91406" tIns="45703" rIns="91406" bIns="45703" rtlCol="0">
            <a:spAutoFit/>
          </a:bodyPr>
          <a:lstStyle/>
          <a:p>
            <a:pPr defTabSz="914099"/>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vert="horz"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1752473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5" name="Textplatzhalter 4"/>
          <p:cNvSpPr>
            <a:spLocks noGrp="1"/>
          </p:cNvSpPr>
          <p:nvPr>
            <p:ph type="body" sz="quarter" idx="10"/>
          </p:nvPr>
        </p:nvSpPr>
        <p:spPr>
          <a:xfrm>
            <a:off x="1835700" y="3652925"/>
            <a:ext cx="4320853" cy="792407"/>
          </a:xfrm>
          <a:prstGeom prst="rect">
            <a:avLst/>
          </a:prstGeom>
        </p:spPr>
        <p:txBody>
          <a:bodyPr lIns="130046" tIns="65023" rIns="130046" bIns="65023"/>
          <a:lstStyle>
            <a:lvl1pPr>
              <a:buNone/>
              <a:defRPr sz="1688" b="1">
                <a:solidFill>
                  <a:schemeClr val="bg1">
                    <a:lumMod val="50000"/>
                  </a:schemeClr>
                </a:solidFill>
              </a:defRPr>
            </a:lvl1pPr>
          </a:lstStyle>
          <a:p>
            <a:pPr lvl="0"/>
            <a:endParaRPr lang="de-DE"/>
          </a:p>
        </p:txBody>
      </p:sp>
      <p:sp>
        <p:nvSpPr>
          <p:cNvPr id="8" name="Textfeld 7"/>
          <p:cNvSpPr txBox="1"/>
          <p:nvPr userDrawn="1"/>
        </p:nvSpPr>
        <p:spPr>
          <a:xfrm>
            <a:off x="1551563" y="4829405"/>
            <a:ext cx="5428902" cy="243913"/>
          </a:xfrm>
          <a:prstGeom prst="rect">
            <a:avLst/>
          </a:prstGeom>
          <a:noFill/>
        </p:spPr>
        <p:txBody>
          <a:bodyPr wrap="square" rtlCol="0">
            <a:spAutoFit/>
          </a:bodyPr>
          <a:lstStyle/>
          <a:p>
            <a:r>
              <a:rPr lang="de-DE" sz="985">
                <a:solidFill>
                  <a:schemeClr val="bg1">
                    <a:lumMod val="75000"/>
                  </a:schemeClr>
                </a:solidFill>
                <a:latin typeface="Arial" pitchFamily="34" charset="0"/>
                <a:cs typeface="Arial" pitchFamily="34" charset="0"/>
              </a:rPr>
              <a:t>Decision Paper Beetle – Th. Cramer, R. Schare, A. Bürger, O. Thissen, M. Spall</a:t>
            </a:r>
          </a:p>
        </p:txBody>
      </p:sp>
    </p:spTree>
    <p:extLst>
      <p:ext uri="{BB962C8B-B14F-4D97-AF65-F5344CB8AC3E}">
        <p14:creationId xmlns:p14="http://schemas.microsoft.com/office/powerpoint/2010/main" val="22069996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6"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lvl1pPr>
              <a:defRPr/>
            </a:lvl1pPr>
          </a:lstStyle>
          <a:p>
            <a:r>
              <a:rPr lang="de-DE"/>
              <a:t>Review Q3-4</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38614740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2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4" y="1131943"/>
            <a:ext cx="7488832" cy="373786"/>
          </a:xfrm>
          <a:prstGeom prst="rect">
            <a:avLst/>
          </a:prstGeom>
          <a:noFill/>
        </p:spPr>
        <p:txBody>
          <a:bodyPr wrap="square" lIns="91406" tIns="45703" rIns="91406" bIns="45703" rtlCol="0">
            <a:spAutoFit/>
          </a:bodyPr>
          <a:lstStyle/>
          <a:p>
            <a:pPr defTabSz="914127"/>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2"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293870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28429" y="273557"/>
            <a:ext cx="7887146" cy="99485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4063762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a:prstGeom prst="rect">
            <a:avLst/>
          </a:prstGeo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3"/>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4"/>
            <a:ext cx="4860168" cy="1242931"/>
          </a:xfrm>
          <a:prstGeom prst="rect">
            <a:avLst/>
          </a:prstGeo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
        <p:nvSpPr>
          <p:cNvPr id="15" name="Rechteck 14">
            <a:extLst>
              <a:ext uri="{FF2B5EF4-FFF2-40B4-BE49-F238E27FC236}">
                <a16:creationId xmlns:a16="http://schemas.microsoft.com/office/drawing/2014/main" id="{282ABE63-0B41-E743-A657-43B05884DB25}"/>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6630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838461608"/>
      </p:ext>
    </p:extLst>
  </p:cSld>
  <p:clrMapOvr>
    <a:masterClrMapping/>
  </p:clrMapOvr>
  <p:hf hdr="0" ftr="0"/>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9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687322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3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56"/>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5791445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9" indent="-160305">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004744201"/>
      </p:ext>
    </p:extLst>
  </p:cSld>
  <p:clrMapOvr>
    <a:masterClrMapping/>
  </p:clrMapOvr>
  <p:hf hdr="0" ftr="0"/>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4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84"/>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3411940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42448843"/>
      </p:ext>
    </p:extLst>
  </p:cSld>
  <p:clrMapOvr>
    <a:masterClrMapping/>
  </p:clrMapOvr>
  <p:hf hdr="0" ftr="0"/>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0_Grafikseite">
    <p:spTree>
      <p:nvGrpSpPr>
        <p:cNvPr id="1" name=""/>
        <p:cNvGrpSpPr/>
        <p:nvPr/>
      </p:nvGrpSpPr>
      <p:grpSpPr>
        <a:xfrm>
          <a:off x="0" y="0"/>
          <a:ext cx="0" cy="0"/>
          <a:chOff x="0" y="0"/>
          <a:chExt cx="0" cy="0"/>
        </a:xfrm>
      </p:grpSpPr>
      <p:sp>
        <p:nvSpPr>
          <p:cNvPr id="6" name="Textfeld 5"/>
          <p:cNvSpPr txBox="1"/>
          <p:nvPr/>
        </p:nvSpPr>
        <p:spPr>
          <a:xfrm>
            <a:off x="611565"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15" indent="-16031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9690647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384" tIns="45692" rIns="91384" bIns="45692"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6" y="4868863"/>
            <a:ext cx="1660966" cy="274637"/>
          </a:xfrm>
          <a:prstGeom prst="rect">
            <a:avLst/>
          </a:prstGeom>
          <a:noFill/>
        </p:spPr>
        <p:txBody>
          <a:bodyPr vert="horz" lIns="91384" tIns="45692" rIns="91384" bIns="45692"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1" y="4868863"/>
            <a:ext cx="1013792" cy="274637"/>
          </a:xfrm>
          <a:prstGeom prst="rect">
            <a:avLst/>
          </a:prstGeom>
        </p:spPr>
        <p:txBody>
          <a:bodyPr vert="horz" lIns="91384" tIns="45692" rIns="91384" bIns="45692"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35"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35"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950997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2"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0"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297" algn="l"/>
              </a:tabLst>
              <a:defRPr sz="675" b="1" cap="all" baseline="0"/>
            </a:lvl2pPr>
            <a:lvl3pPr marL="0" indent="0" algn="ctr">
              <a:spcBef>
                <a:spcPts val="0"/>
              </a:spcBef>
              <a:spcAft>
                <a:spcPts val="0"/>
              </a:spcAft>
              <a:buNone/>
              <a:tabLst>
                <a:tab pos="470297" algn="l"/>
              </a:tabLst>
              <a:defRPr sz="675" b="1" cap="all" baseline="0"/>
            </a:lvl3pPr>
            <a:lvl4pPr marL="0" indent="0" algn="ctr">
              <a:spcBef>
                <a:spcPts val="0"/>
              </a:spcBef>
              <a:spcAft>
                <a:spcPts val="0"/>
              </a:spcAft>
              <a:buNone/>
              <a:tabLst>
                <a:tab pos="470297" algn="l"/>
              </a:tabLst>
              <a:defRPr sz="675" b="1" cap="all" baseline="0"/>
            </a:lvl4pPr>
            <a:lvl5pPr marL="0" indent="0" algn="ctr">
              <a:spcBef>
                <a:spcPts val="0"/>
              </a:spcBef>
              <a:spcAft>
                <a:spcPts val="0"/>
              </a:spcAft>
              <a:buNone/>
              <a:tabLst>
                <a:tab pos="470297" algn="l"/>
              </a:tabLst>
              <a:defRPr sz="675" b="1" cap="all" baseline="0"/>
            </a:lvl5pPr>
            <a:lvl6pPr marL="0" indent="0" algn="ctr">
              <a:spcBef>
                <a:spcPts val="0"/>
              </a:spcBef>
              <a:spcAft>
                <a:spcPts val="0"/>
              </a:spcAft>
              <a:buNone/>
              <a:tabLst>
                <a:tab pos="470297" algn="l"/>
              </a:tabLst>
              <a:defRPr sz="675" b="1" cap="all" baseline="0"/>
            </a:lvl6pPr>
            <a:lvl7pPr marL="0" indent="0" algn="ctr">
              <a:spcBef>
                <a:spcPts val="0"/>
              </a:spcBef>
              <a:spcAft>
                <a:spcPts val="0"/>
              </a:spcAft>
              <a:buNone/>
              <a:tabLst>
                <a:tab pos="470297" algn="l"/>
              </a:tabLst>
              <a:defRPr sz="675" b="1" cap="all" baseline="0"/>
            </a:lvl7pPr>
            <a:lvl8pPr marL="0" indent="0" algn="ctr">
              <a:spcBef>
                <a:spcPts val="0"/>
              </a:spcBef>
              <a:spcAft>
                <a:spcPts val="0"/>
              </a:spcAft>
              <a:buNone/>
              <a:tabLst>
                <a:tab pos="470297" algn="l"/>
              </a:tabLst>
              <a:defRPr sz="675" b="1" cap="all" baseline="0"/>
            </a:lvl8pPr>
            <a:lvl9pPr marL="0" indent="0" algn="ctr">
              <a:spcBef>
                <a:spcPts val="0"/>
              </a:spcBef>
              <a:spcAft>
                <a:spcPts val="0"/>
              </a:spcAft>
              <a:buNone/>
              <a:tabLst>
                <a:tab pos="470297"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a:prstGeom prst="rect">
            <a:avLst/>
          </a:prstGeo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714E15D4-0B34-A244-9B53-37A36A39CF23}"/>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37110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79" y="897841"/>
            <a:ext cx="7452000" cy="594183"/>
          </a:xfrm>
          <a:prstGeom prst="rect">
            <a:avLst/>
          </a:prstGeom>
        </p:spPr>
        <p:txBody>
          <a:bodyPr tIns="0"/>
          <a:lstStyle>
            <a:lvl1pP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9" name="Rechteck 8">
            <a:extLst>
              <a:ext uri="{FF2B5EF4-FFF2-40B4-BE49-F238E27FC236}">
                <a16:creationId xmlns:a16="http://schemas.microsoft.com/office/drawing/2014/main" id="{EDDFD397-BAF3-ED45-9165-9D00DDC9B74B}"/>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9524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8" name="Rechteck 7">
            <a:extLst>
              <a:ext uri="{FF2B5EF4-FFF2-40B4-BE49-F238E27FC236}">
                <a16:creationId xmlns:a16="http://schemas.microsoft.com/office/drawing/2014/main" id="{22EC2707-2673-394B-8C47-1C4D91A448F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04889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297" algn="l"/>
              </a:tabLst>
              <a:defRPr sz="900" b="1"/>
            </a:lvl2pPr>
            <a:lvl3pPr marL="0" indent="0" algn="l">
              <a:spcBef>
                <a:spcPts val="0"/>
              </a:spcBef>
              <a:spcAft>
                <a:spcPts val="450"/>
              </a:spcAft>
              <a:buClr>
                <a:schemeClr val="bg1"/>
              </a:buClr>
              <a:buSzPct val="25000"/>
              <a:buFont typeface="Arial" panose="020B0604020202020204" pitchFamily="34" charset="0"/>
              <a:buNone/>
              <a:tabLst>
                <a:tab pos="470297" algn="l"/>
              </a:tabLst>
              <a:defRPr sz="900"/>
            </a:lvl3pPr>
            <a:lvl4pPr marL="0" indent="0" algn="l">
              <a:spcBef>
                <a:spcPts val="0"/>
              </a:spcBef>
              <a:spcAft>
                <a:spcPts val="450"/>
              </a:spcAft>
              <a:buClr>
                <a:schemeClr val="bg1"/>
              </a:buClr>
              <a:buSzPct val="25000"/>
              <a:buFont typeface="Arial" panose="020B0604020202020204" pitchFamily="34" charset="0"/>
              <a:buNone/>
              <a:tabLst>
                <a:tab pos="470297" algn="l"/>
              </a:tabLst>
              <a:defRPr sz="900"/>
            </a:lvl4pPr>
            <a:lvl5pPr marL="0" indent="0" algn="l">
              <a:spcBef>
                <a:spcPts val="0"/>
              </a:spcBef>
              <a:spcAft>
                <a:spcPts val="450"/>
              </a:spcAft>
              <a:buClr>
                <a:schemeClr val="bg1"/>
              </a:buClr>
              <a:buSzPct val="25000"/>
              <a:buFont typeface="Arial" panose="020B0604020202020204" pitchFamily="34" charset="0"/>
              <a:buNone/>
              <a:tabLst>
                <a:tab pos="470297" algn="l"/>
              </a:tabLst>
              <a:defRPr sz="900"/>
            </a:lvl5pPr>
            <a:lvl6pPr marL="0" indent="0">
              <a:spcBef>
                <a:spcPts val="0"/>
              </a:spcBef>
              <a:spcAft>
                <a:spcPts val="450"/>
              </a:spcAft>
              <a:buClr>
                <a:schemeClr val="bg1"/>
              </a:buClr>
              <a:buSzPct val="25000"/>
              <a:buFont typeface="Arial" panose="020B0604020202020204" pitchFamily="34" charset="0"/>
              <a:buNone/>
              <a:tabLst>
                <a:tab pos="470297" algn="l"/>
              </a:tabLst>
              <a:defRPr sz="900"/>
            </a:lvl6pPr>
            <a:lvl7pPr marL="0" indent="0">
              <a:spcBef>
                <a:spcPts val="0"/>
              </a:spcBef>
              <a:spcAft>
                <a:spcPts val="450"/>
              </a:spcAft>
              <a:buClr>
                <a:schemeClr val="bg1"/>
              </a:buClr>
              <a:buSzPct val="25000"/>
              <a:buFont typeface="Arial" panose="020B0604020202020204" pitchFamily="34" charset="0"/>
              <a:buNone/>
              <a:tabLst>
                <a:tab pos="470297" algn="l"/>
              </a:tabLst>
              <a:defRPr sz="900"/>
            </a:lvl7pPr>
            <a:lvl8pPr marL="0" indent="0">
              <a:spcBef>
                <a:spcPts val="0"/>
              </a:spcBef>
              <a:spcAft>
                <a:spcPts val="450"/>
              </a:spcAft>
              <a:buClr>
                <a:schemeClr val="bg1"/>
              </a:buClr>
              <a:buSzPct val="25000"/>
              <a:buFont typeface="Arial" panose="020B0604020202020204" pitchFamily="34" charset="0"/>
              <a:buNone/>
              <a:tabLst>
                <a:tab pos="470297" algn="l"/>
              </a:tabLst>
              <a:defRPr sz="900"/>
            </a:lvl8pPr>
            <a:lvl9pPr marL="0" indent="0">
              <a:spcBef>
                <a:spcPts val="0"/>
              </a:spcBef>
              <a:spcAft>
                <a:spcPts val="450"/>
              </a:spcAft>
              <a:buClr>
                <a:schemeClr val="bg1"/>
              </a:buClr>
              <a:buSzPct val="25000"/>
              <a:buFont typeface="Arial" panose="020B0604020202020204" pitchFamily="34" charset="0"/>
              <a:buNone/>
              <a:tabLst>
                <a:tab pos="470297"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a:xfrm>
            <a:off x="575091" y="4841508"/>
            <a:ext cx="3834000" cy="108033"/>
          </a:xfrm>
          <a:prstGeom prst="rect">
            <a:avLst/>
          </a:prstGeom>
        </p:spPr>
        <p:txBody>
          <a:bodyPr/>
          <a:lstStyle/>
          <a:p>
            <a:r>
              <a:rPr lang="de-DE"/>
              <a:t>TRILUX SIMPLIFY YOUR LIGHT</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a:xfrm>
            <a:off x="359532" y="4841508"/>
            <a:ext cx="216000" cy="108033"/>
          </a:xfrm>
          <a:prstGeom prst="rect">
            <a:avLst/>
          </a:prstGeom>
        </p:spPr>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a:prstGeom prst="rect">
            <a:avLst/>
          </a:prstGeo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
        <p:nvSpPr>
          <p:cNvPr id="15" name="Rechteck 14">
            <a:extLst>
              <a:ext uri="{FF2B5EF4-FFF2-40B4-BE49-F238E27FC236}">
                <a16:creationId xmlns:a16="http://schemas.microsoft.com/office/drawing/2014/main" id="{F447E2D7-211B-054D-BE97-BCC10B53AFC2}"/>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Tree>
    <p:extLst>
      <p:ext uri="{BB962C8B-B14F-4D97-AF65-F5344CB8AC3E}">
        <p14:creationId xmlns:p14="http://schemas.microsoft.com/office/powerpoint/2010/main" val="19217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100" b="1" cap="all" baseline="0"/>
            </a:lvl1pPr>
          </a:lstStyle>
          <a:p>
            <a:r>
              <a:rPr lang="de-DE"/>
              <a:t>MASTERTITELFORMAT BEARBEITEN</a:t>
            </a:r>
          </a:p>
        </p:txBody>
      </p:sp>
      <p:grpSp>
        <p:nvGrpSpPr>
          <p:cNvPr id="17" name="Gruppieren 16">
            <a:extLst>
              <a:ext uri="{FF2B5EF4-FFF2-40B4-BE49-F238E27FC236}">
                <a16:creationId xmlns:a16="http://schemas.microsoft.com/office/drawing/2014/main" id="{34213E5D-7A67-5868-459C-A2135C5B513E}"/>
              </a:ext>
            </a:extLst>
          </p:cNvPr>
          <p:cNvGrpSpPr/>
          <p:nvPr userDrawn="1"/>
        </p:nvGrpSpPr>
        <p:grpSpPr>
          <a:xfrm>
            <a:off x="359532" y="1"/>
            <a:ext cx="1836000" cy="627728"/>
            <a:chOff x="3935413" y="0"/>
            <a:chExt cx="2448000" cy="836712"/>
          </a:xfrm>
        </p:grpSpPr>
        <p:sp>
          <p:nvSpPr>
            <p:cNvPr id="18" name="Rechteck 17">
              <a:extLst>
                <a:ext uri="{FF2B5EF4-FFF2-40B4-BE49-F238E27FC236}">
                  <a16:creationId xmlns:a16="http://schemas.microsoft.com/office/drawing/2014/main" id="{1E732D36-BA81-180A-8911-5EBDABEA408C}"/>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9" name="Grafik 18">
              <a:extLst>
                <a:ext uri="{FF2B5EF4-FFF2-40B4-BE49-F238E27FC236}">
                  <a16:creationId xmlns:a16="http://schemas.microsoft.com/office/drawing/2014/main" id="{8553C17A-66F9-CDB9-68D6-A90D9BE334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493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3766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376238" y="887413"/>
            <a:ext cx="4806950" cy="579437"/>
          </a:xfrm>
          <a:prstGeom prst="rect">
            <a:avLst/>
          </a:prstGeom>
        </p:spPr>
        <p:txBody>
          <a:bodyPr/>
          <a:lstStyle>
            <a:lvl1pPr>
              <a:defRPr sz="2100" b="1"/>
            </a:lvl1pPr>
          </a:lstStyle>
          <a:p>
            <a:r>
              <a:rPr lang="de-DE"/>
              <a:t>MASTERTITELFORMAT BEARBEITEN</a:t>
            </a:r>
          </a:p>
        </p:txBody>
      </p:sp>
      <p:sp>
        <p:nvSpPr>
          <p:cNvPr id="11" name="Rechteck 10">
            <a:extLst>
              <a:ext uri="{FF2B5EF4-FFF2-40B4-BE49-F238E27FC236}">
                <a16:creationId xmlns:a16="http://schemas.microsoft.com/office/drawing/2014/main" id="{97EC1D30-F224-704D-8D13-EA39F737B76E}"/>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2" name="Fußzeilenplatzhalter 2">
            <a:extLst>
              <a:ext uri="{FF2B5EF4-FFF2-40B4-BE49-F238E27FC236}">
                <a16:creationId xmlns:a16="http://schemas.microsoft.com/office/drawing/2014/main" id="{500F850F-CAB0-3048-85F6-D60DD967CD61}"/>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3" name="Foliennummernplatzhalter 3">
            <a:extLst>
              <a:ext uri="{FF2B5EF4-FFF2-40B4-BE49-F238E27FC236}">
                <a16:creationId xmlns:a16="http://schemas.microsoft.com/office/drawing/2014/main" id="{BB6415A6-7FE7-6443-919A-7A6A71FA1908}"/>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24800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grey">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0158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46" name="Datumsplatzhalter 4">
            <a:extLst>
              <a:ext uri="{FF2B5EF4-FFF2-40B4-BE49-F238E27FC236}">
                <a16:creationId xmlns:a16="http://schemas.microsoft.com/office/drawing/2014/main" id="{CC3322CA-2749-C240-A30E-C56DB3DE271B}"/>
              </a:ext>
            </a:extLst>
          </p:cNvPr>
          <p:cNvSpPr txBox="1">
            <a:spLocks/>
          </p:cNvSpPr>
          <p:nvPr userDrawn="1"/>
        </p:nvSpPr>
        <p:spPr>
          <a:xfrm>
            <a:off x="1518164" y="4962153"/>
            <a:ext cx="443392" cy="156799"/>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01586" cy="579438"/>
          </a:xfrm>
          <a:prstGeom prst="rect">
            <a:avLst/>
          </a:prstGeom>
        </p:spPr>
        <p:txBody>
          <a:bodyPr/>
          <a:lstStyle>
            <a:lvl1pPr>
              <a:defRPr sz="2100" b="1"/>
            </a:lvl1pPr>
          </a:lstStyle>
          <a:p>
            <a:r>
              <a:rPr lang="de-DE"/>
              <a:t>MASTERTITELFORMAT BEARBEITEN</a:t>
            </a:r>
          </a:p>
        </p:txBody>
      </p:sp>
      <p:sp>
        <p:nvSpPr>
          <p:cNvPr id="13" name="Rechteck 12">
            <a:extLst>
              <a:ext uri="{FF2B5EF4-FFF2-40B4-BE49-F238E27FC236}">
                <a16:creationId xmlns:a16="http://schemas.microsoft.com/office/drawing/2014/main" id="{7508D92D-3E21-734D-B9D0-C53472804672}"/>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4" name="Fußzeilenplatzhalter 2">
            <a:extLst>
              <a:ext uri="{FF2B5EF4-FFF2-40B4-BE49-F238E27FC236}">
                <a16:creationId xmlns:a16="http://schemas.microsoft.com/office/drawing/2014/main" id="{BF6297E8-0780-A841-BC78-A0F938A5100D}"/>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5" name="Foliennummernplatzhalter 3">
            <a:extLst>
              <a:ext uri="{FF2B5EF4-FFF2-40B4-BE49-F238E27FC236}">
                <a16:creationId xmlns:a16="http://schemas.microsoft.com/office/drawing/2014/main" id="{77EA9450-6105-B64C-8094-0A70890AB07B}"/>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104534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42" name="Foliennummernplatzhalter 7">
            <a:extLst>
              <a:ext uri="{FF2B5EF4-FFF2-40B4-BE49-F238E27FC236}">
                <a16:creationId xmlns:a16="http://schemas.microsoft.com/office/drawing/2014/main" id="{737851AB-E8F3-E342-9CA0-C6DF61637C09}"/>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sp>
        <p:nvSpPr>
          <p:cNvPr id="14" name="Rechteck 13">
            <a:extLst>
              <a:ext uri="{FF2B5EF4-FFF2-40B4-BE49-F238E27FC236}">
                <a16:creationId xmlns:a16="http://schemas.microsoft.com/office/drawing/2014/main" id="{B57BF23F-E43A-4847-AE68-9A38FC5DD7B7}"/>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5" name="Fußzeilenplatzhalter 2">
            <a:extLst>
              <a:ext uri="{FF2B5EF4-FFF2-40B4-BE49-F238E27FC236}">
                <a16:creationId xmlns:a16="http://schemas.microsoft.com/office/drawing/2014/main" id="{F4591E76-08F1-1440-9EC7-D8877F57D33D}"/>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7" name="Foliennummernplatzhalter 3">
            <a:extLst>
              <a:ext uri="{FF2B5EF4-FFF2-40B4-BE49-F238E27FC236}">
                <a16:creationId xmlns:a16="http://schemas.microsoft.com/office/drawing/2014/main" id="{B41F7EF6-5817-6548-BEB7-A0DA27073082}"/>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2014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3" name="Datumsplatzhalter 4">
            <a:extLst>
              <a:ext uri="{FF2B5EF4-FFF2-40B4-BE49-F238E27FC236}">
                <a16:creationId xmlns:a16="http://schemas.microsoft.com/office/drawing/2014/main" id="{6B634469-DF2B-5C41-8762-ECCBE2F29953}"/>
              </a:ext>
            </a:extLst>
          </p:cNvPr>
          <p:cNvSpPr txBox="1">
            <a:spLocks/>
          </p:cNvSpPr>
          <p:nvPr userDrawn="1"/>
        </p:nvSpPr>
        <p:spPr>
          <a:xfrm>
            <a:off x="7086600"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4" name="Foliennummernplatzhalter 7">
            <a:extLst>
              <a:ext uri="{FF2B5EF4-FFF2-40B4-BE49-F238E27FC236}">
                <a16:creationId xmlns:a16="http://schemas.microsoft.com/office/drawing/2014/main" id="{009A53A4-1E44-0041-81CB-867FC4560B1B}"/>
              </a:ext>
            </a:extLst>
          </p:cNvPr>
          <p:cNvSpPr txBox="1">
            <a:spLocks/>
          </p:cNvSpPr>
          <p:nvPr userDrawn="1"/>
        </p:nvSpPr>
        <p:spPr>
          <a:xfrm>
            <a:off x="7006776"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‹Nr.›</a:t>
            </a:fld>
            <a:endParaRPr lang="de-DE"/>
          </a:p>
        </p:txBody>
      </p:sp>
      <p:sp>
        <p:nvSpPr>
          <p:cNvPr id="5" name="Datumsplatzhalter 4">
            <a:extLst>
              <a:ext uri="{FF2B5EF4-FFF2-40B4-BE49-F238E27FC236}">
                <a16:creationId xmlns:a16="http://schemas.microsoft.com/office/drawing/2014/main" id="{C4F3C95C-1824-D440-BC20-95D24E8A7A41}"/>
              </a:ext>
            </a:extLst>
          </p:cNvPr>
          <p:cNvSpPr txBox="1">
            <a:spLocks/>
          </p:cNvSpPr>
          <p:nvPr userDrawn="1"/>
        </p:nvSpPr>
        <p:spPr>
          <a:xfrm>
            <a:off x="7095241"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7" name="Datumsplatzhalter 4">
            <a:extLst>
              <a:ext uri="{FF2B5EF4-FFF2-40B4-BE49-F238E27FC236}">
                <a16:creationId xmlns:a16="http://schemas.microsoft.com/office/drawing/2014/main" id="{4DDF691B-7FB4-BD4C-B019-3B2159EA906B}"/>
              </a:ext>
            </a:extLst>
          </p:cNvPr>
          <p:cNvSpPr txBox="1">
            <a:spLocks/>
          </p:cNvSpPr>
          <p:nvPr userDrawn="1"/>
        </p:nvSpPr>
        <p:spPr>
          <a:xfrm>
            <a:off x="7086600" y="4962153"/>
            <a:ext cx="1013792" cy="156799"/>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Rechteck 9">
            <a:extLst>
              <a:ext uri="{FF2B5EF4-FFF2-40B4-BE49-F238E27FC236}">
                <a16:creationId xmlns:a16="http://schemas.microsoft.com/office/drawing/2014/main" id="{2EBD31A2-7E68-5649-B663-2B7688275F0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1" name="Fußzeilenplatzhalter 2">
            <a:extLst>
              <a:ext uri="{FF2B5EF4-FFF2-40B4-BE49-F238E27FC236}">
                <a16:creationId xmlns:a16="http://schemas.microsoft.com/office/drawing/2014/main" id="{128EE283-FC48-BB44-A0AA-CCAAD94F68AA}"/>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12" name="Foliennummernplatzhalter 3">
            <a:extLst>
              <a:ext uri="{FF2B5EF4-FFF2-40B4-BE49-F238E27FC236}">
                <a16:creationId xmlns:a16="http://schemas.microsoft.com/office/drawing/2014/main" id="{1382EA74-9E1C-9D43-9417-749E7BA40ED4}"/>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6282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2" name="Rechteck 1">
            <a:extLst>
              <a:ext uri="{FF2B5EF4-FFF2-40B4-BE49-F238E27FC236}">
                <a16:creationId xmlns:a16="http://schemas.microsoft.com/office/drawing/2014/main" id="{6DDA4CB4-060A-2546-95EF-66B1231A69A7}"/>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9" name="Fußzeilenplatzhalter 2">
            <a:extLst>
              <a:ext uri="{FF2B5EF4-FFF2-40B4-BE49-F238E27FC236}">
                <a16:creationId xmlns:a16="http://schemas.microsoft.com/office/drawing/2014/main" id="{458F4F02-E7D5-A54F-864F-60ED662479DE}"/>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0" name="Foliennummernplatzhalter 3">
            <a:extLst>
              <a:ext uri="{FF2B5EF4-FFF2-40B4-BE49-F238E27FC236}">
                <a16:creationId xmlns:a16="http://schemas.microsoft.com/office/drawing/2014/main" id="{6285D891-1050-3B48-9C35-D61A999C474B}"/>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4655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52"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52"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
        <p:nvSpPr>
          <p:cNvPr id="11" name="Rechteck 10">
            <a:extLst>
              <a:ext uri="{FF2B5EF4-FFF2-40B4-BE49-F238E27FC236}">
                <a16:creationId xmlns:a16="http://schemas.microsoft.com/office/drawing/2014/main" id="{68BD81AD-BDEE-E44C-820F-6A3B56B64014}"/>
              </a:ext>
            </a:extLst>
          </p:cNvPr>
          <p:cNvSpPr/>
          <p:nvPr userDrawn="1"/>
        </p:nvSpPr>
        <p:spPr bwMode="gray">
          <a:xfrm>
            <a:off x="2023530" y="-5633"/>
            <a:ext cx="711200" cy="74223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600" err="1">
              <a:solidFill>
                <a:schemeClr val="tx1"/>
              </a:solidFill>
            </a:endParaRPr>
          </a:p>
        </p:txBody>
      </p:sp>
      <p:sp>
        <p:nvSpPr>
          <p:cNvPr id="12" name="Fußzeilenplatzhalter 2">
            <a:extLst>
              <a:ext uri="{FF2B5EF4-FFF2-40B4-BE49-F238E27FC236}">
                <a16:creationId xmlns:a16="http://schemas.microsoft.com/office/drawing/2014/main" id="{A832995F-FD00-674F-B30A-69B6695574D0}"/>
              </a:ext>
            </a:extLst>
          </p:cNvPr>
          <p:cNvSpPr>
            <a:spLocks noGrp="1"/>
          </p:cNvSpPr>
          <p:nvPr>
            <p:ph type="ftr" sz="quarter" idx="12"/>
          </p:nvPr>
        </p:nvSpPr>
        <p:spPr bwMode="gray">
          <a:xfrm>
            <a:off x="575091" y="4841508"/>
            <a:ext cx="3834000" cy="108033"/>
          </a:xfrm>
          <a:prstGeom prst="rect">
            <a:avLst/>
          </a:prstGeom>
        </p:spPr>
        <p:txBody>
          <a:bodyPr/>
          <a:lstStyle/>
          <a:p>
            <a:r>
              <a:rPr lang="de-DE"/>
              <a:t>TRILUX SIMPLIFY YOUR LIGHT</a:t>
            </a:r>
          </a:p>
        </p:txBody>
      </p:sp>
      <p:sp>
        <p:nvSpPr>
          <p:cNvPr id="13" name="Foliennummernplatzhalter 3">
            <a:extLst>
              <a:ext uri="{FF2B5EF4-FFF2-40B4-BE49-F238E27FC236}">
                <a16:creationId xmlns:a16="http://schemas.microsoft.com/office/drawing/2014/main" id="{7A77C574-A03B-194B-9632-16EEF04F3711}"/>
              </a:ext>
            </a:extLst>
          </p:cNvPr>
          <p:cNvSpPr>
            <a:spLocks noGrp="1"/>
          </p:cNvSpPr>
          <p:nvPr>
            <p:ph type="sldNum" sz="quarter" idx="13"/>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4825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9"/>
            <a:ext cx="9144000" cy="5159929"/>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12045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Benutzerdefiniertes Layout">
    <p:bg>
      <p:bgPr>
        <a:solidFill>
          <a:schemeClr val="tx1"/>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8"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Bildplatzhalter 6">
            <a:extLst>
              <a:ext uri="{FF2B5EF4-FFF2-40B4-BE49-F238E27FC236}">
                <a16:creationId xmlns:a16="http://schemas.microsoft.com/office/drawing/2014/main" id="{DB77BF90-3E6F-1343-8220-21617F52EB7B}"/>
              </a:ext>
            </a:extLst>
          </p:cNvPr>
          <p:cNvSpPr>
            <a:spLocks noGrp="1"/>
          </p:cNvSpPr>
          <p:nvPr>
            <p:ph type="pic" sz="quarter" idx="10"/>
          </p:nvPr>
        </p:nvSpPr>
        <p:spPr>
          <a:xfrm>
            <a:off x="664369" y="911110"/>
            <a:ext cx="7736681" cy="3494372"/>
          </a:xfrm>
          <a:prstGeom prst="rect">
            <a:avLst/>
          </a:prstGeom>
        </p:spPr>
        <p:txBody>
          <a:bodyPr/>
          <a:lstStyle/>
          <a:p>
            <a:endParaRPr lang="de-DE"/>
          </a:p>
        </p:txBody>
      </p:sp>
    </p:spTree>
    <p:extLst>
      <p:ext uri="{BB962C8B-B14F-4D97-AF65-F5344CB8AC3E}">
        <p14:creationId xmlns:p14="http://schemas.microsoft.com/office/powerpoint/2010/main" val="171592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8" name="Bildplatzhalter 8">
            <a:extLst>
              <a:ext uri="{FF2B5EF4-FFF2-40B4-BE49-F238E27FC236}">
                <a16:creationId xmlns:a16="http://schemas.microsoft.com/office/drawing/2014/main" id="{E69E25CC-89A6-E049-AA5F-3C571615C55F}"/>
              </a:ext>
            </a:extLst>
          </p:cNvPr>
          <p:cNvSpPr>
            <a:spLocks noGrp="1"/>
          </p:cNvSpPr>
          <p:nvPr>
            <p:ph type="pic" sz="quarter" idx="10"/>
          </p:nvPr>
        </p:nvSpPr>
        <p:spPr>
          <a:xfrm>
            <a:off x="4075284" y="692291"/>
            <a:ext cx="4654153" cy="2808193"/>
          </a:xfrm>
          <a:prstGeom prst="rect">
            <a:avLst/>
          </a:prstGeom>
        </p:spPr>
        <p:txBody>
          <a:bodyPr/>
          <a:lstStyle/>
          <a:p>
            <a:endParaRPr lang="de-DE"/>
          </a:p>
        </p:txBody>
      </p:sp>
      <p:sp>
        <p:nvSpPr>
          <p:cNvPr id="3" name="Fußzeilenplatzhalter 2">
            <a:extLst>
              <a:ext uri="{FF2B5EF4-FFF2-40B4-BE49-F238E27FC236}">
                <a16:creationId xmlns:a16="http://schemas.microsoft.com/office/drawing/2014/main" id="{9D4F0C74-CFD6-4545-B985-3D4489B9B86C}"/>
              </a:ext>
            </a:extLst>
          </p:cNvPr>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a:extLst>
              <a:ext uri="{FF2B5EF4-FFF2-40B4-BE49-F238E27FC236}">
                <a16:creationId xmlns:a16="http://schemas.microsoft.com/office/drawing/2014/main" id="{DCC51E2C-D766-E94E-A938-9C28FADC0731}"/>
              </a:ext>
            </a:extLst>
          </p:cNvPr>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9559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B0BACF4F-C984-5A43-AE0C-9572395B67CB}"/>
              </a:ext>
            </a:extLst>
          </p:cNvPr>
          <p:cNvSpPr>
            <a:spLocks noGrp="1"/>
          </p:cNvSpPr>
          <p:nvPr>
            <p:ph type="pic" sz="quarter" idx="10"/>
          </p:nvPr>
        </p:nvSpPr>
        <p:spPr>
          <a:xfrm>
            <a:off x="5023744" y="804280"/>
            <a:ext cx="3738563" cy="3838497"/>
          </a:xfrm>
          <a:prstGeom prst="rect">
            <a:avLst/>
          </a:prstGeom>
        </p:spPr>
        <p:txBody>
          <a:bodyPr/>
          <a:lstStyle/>
          <a:p>
            <a:endParaRPr lang="de-DE"/>
          </a:p>
        </p:txBody>
      </p:sp>
      <p:sp>
        <p:nvSpPr>
          <p:cNvPr id="6" name="Textplatzhalter 5">
            <a:extLst>
              <a:ext uri="{FF2B5EF4-FFF2-40B4-BE49-F238E27FC236}">
                <a16:creationId xmlns:a16="http://schemas.microsoft.com/office/drawing/2014/main" id="{F16A9B84-C436-364C-B153-8D1A6F62A7D9}"/>
              </a:ext>
            </a:extLst>
          </p:cNvPr>
          <p:cNvSpPr>
            <a:spLocks noGrp="1"/>
          </p:cNvSpPr>
          <p:nvPr>
            <p:ph type="body" sz="quarter" idx="11" hasCustomPrompt="1"/>
          </p:nvPr>
        </p:nvSpPr>
        <p:spPr>
          <a:xfrm>
            <a:off x="381693" y="804513"/>
            <a:ext cx="4416028" cy="3838264"/>
          </a:xfrm>
          <a:prstGeom prst="rect">
            <a:avLst/>
          </a:prstGeom>
        </p:spPr>
        <p:txBody>
          <a:bodyPr/>
          <a:lstStyle>
            <a:lvl1pPr marL="0" indent="0">
              <a:buNone/>
              <a:defRPr/>
            </a:lvl1pPr>
          </a:lstStyle>
          <a:p>
            <a:pPr lvl="0"/>
            <a:r>
              <a:rPr lang="de-DE"/>
              <a:t>Projektbeschreibung </a:t>
            </a:r>
          </a:p>
        </p:txBody>
      </p:sp>
    </p:spTree>
    <p:extLst>
      <p:ext uri="{BB962C8B-B14F-4D97-AF65-F5344CB8AC3E}">
        <p14:creationId xmlns:p14="http://schemas.microsoft.com/office/powerpoint/2010/main" val="18834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200"/>
            </a:lvl1pPr>
          </a:lstStyle>
          <a:p>
            <a:r>
              <a:rPr lang="de-DE"/>
              <a:t>Mastertextformat bearbeiten
Zweite Ebene
Dritte Ebene
Vierte Ebene
Fünfte Ebene </a:t>
            </a:r>
          </a:p>
        </p:txBody>
      </p:sp>
      <p:grpSp>
        <p:nvGrpSpPr>
          <p:cNvPr id="2" name="Gruppieren 1">
            <a:extLst>
              <a:ext uri="{FF2B5EF4-FFF2-40B4-BE49-F238E27FC236}">
                <a16:creationId xmlns:a16="http://schemas.microsoft.com/office/drawing/2014/main" id="{9CEAB231-CF31-DA68-4C35-6C8D3464A324}"/>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54D5FA72-D374-6F60-D01A-1487CD3C02A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3DD0494F-51CF-E108-ED65-0DA8EB2E485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4710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sp>
        <p:nvSpPr>
          <p:cNvPr id="38" name="Textplatzhalter 2">
            <a:extLst>
              <a:ext uri="{FF2B5EF4-FFF2-40B4-BE49-F238E27FC236}">
                <a16:creationId xmlns:a16="http://schemas.microsoft.com/office/drawing/2014/main" id="{F2CDB8B6-4FDE-A649-A0EE-CE17D9DC4E88}"/>
              </a:ext>
            </a:extLst>
          </p:cNvPr>
          <p:cNvSpPr>
            <a:spLocks noGrp="1"/>
          </p:cNvSpPr>
          <p:nvPr>
            <p:ph type="body" sz="quarter" idx="4294967295" hasCustomPrompt="1"/>
          </p:nvPr>
        </p:nvSpPr>
        <p:spPr>
          <a:xfrm>
            <a:off x="376654" y="1563088"/>
            <a:ext cx="8421906" cy="1958223"/>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b="0" i="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41" name="Datumsplatzhalter 4">
            <a:extLst>
              <a:ext uri="{FF2B5EF4-FFF2-40B4-BE49-F238E27FC236}">
                <a16:creationId xmlns:a16="http://schemas.microsoft.com/office/drawing/2014/main" id="{253E064F-1B66-5547-855B-A3721BA7BDE0}"/>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21.03.2025</a:t>
            </a:fld>
            <a:endParaRPr lang="de-DE"/>
          </a:p>
        </p:txBody>
      </p:sp>
      <p:sp>
        <p:nvSpPr>
          <p:cNvPr id="43" name="Datumsplatzhalter 4">
            <a:extLst>
              <a:ext uri="{FF2B5EF4-FFF2-40B4-BE49-F238E27FC236}">
                <a16:creationId xmlns:a16="http://schemas.microsoft.com/office/drawing/2014/main" id="{983E3DF3-92B3-6143-98E7-3412D27EF47C}"/>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21.03.2025</a:t>
            </a:fld>
            <a:endParaRPr lang="de-DE"/>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376654" y="886913"/>
            <a:ext cx="8421906" cy="579438"/>
          </a:xfrm>
          <a:prstGeom prst="rect">
            <a:avLst/>
          </a:prstGeom>
        </p:spPr>
        <p:txBody>
          <a:bodyPr/>
          <a:lstStyle>
            <a:lvl1pPr>
              <a:defRPr sz="2100" b="1"/>
            </a:lvl1pPr>
          </a:lstStyle>
          <a:p>
            <a:r>
              <a:rPr lang="de-DE"/>
              <a:t>MASTERTITELFORMAT BEARBEITEN</a:t>
            </a:r>
          </a:p>
        </p:txBody>
      </p:sp>
      <p:grpSp>
        <p:nvGrpSpPr>
          <p:cNvPr id="5" name="Gruppieren 4">
            <a:extLst>
              <a:ext uri="{FF2B5EF4-FFF2-40B4-BE49-F238E27FC236}">
                <a16:creationId xmlns:a16="http://schemas.microsoft.com/office/drawing/2014/main" id="{6813B5BB-8A5E-BB64-9AEE-F950FE01614A}"/>
              </a:ext>
            </a:extLst>
          </p:cNvPr>
          <p:cNvGrpSpPr/>
          <p:nvPr userDrawn="1"/>
        </p:nvGrpSpPr>
        <p:grpSpPr>
          <a:xfrm>
            <a:off x="359532" y="5317"/>
            <a:ext cx="1836000" cy="627728"/>
            <a:chOff x="3935413" y="0"/>
            <a:chExt cx="2448000" cy="836712"/>
          </a:xfrm>
        </p:grpSpPr>
        <p:sp>
          <p:nvSpPr>
            <p:cNvPr id="6" name="Rechteck 5">
              <a:extLst>
                <a:ext uri="{FF2B5EF4-FFF2-40B4-BE49-F238E27FC236}">
                  <a16:creationId xmlns:a16="http://schemas.microsoft.com/office/drawing/2014/main" id="{D7451B1D-0A5C-0ED6-F7F5-D84E92B86892}"/>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83412B06-6A59-F836-7D62-5D28121E42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968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prstGeom prst="rect">
            <a:avLst/>
          </a:prstGeom>
          <a:noFill/>
        </p:spPr>
        <p:txBody>
          <a:bodyPr lIns="0" tIns="0" rIns="0" bIns="0" anchor="t" anchorCtr="0"/>
          <a:lstStyle>
            <a:lvl1pPr algn="l">
              <a:defRPr sz="2100"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prstGeom prst="rect">
            <a:avLst/>
          </a:prstGeom>
          <a:noFill/>
        </p:spPr>
        <p:txBody>
          <a:bodyPr lIns="0" tIns="0" rIns="0"/>
          <a:lstStyle>
            <a:lvl1pPr marL="13501" indent="-10800" algn="l">
              <a:lnSpc>
                <a:spcPct val="100000"/>
              </a:lnSpc>
              <a:spcBef>
                <a:spcPts val="0"/>
              </a:spcBef>
              <a:spcAft>
                <a:spcPts val="1800"/>
              </a:spcAft>
              <a:buClr>
                <a:schemeClr val="tx1"/>
              </a:buClr>
              <a:buFont typeface="Arial" panose="020B0604020202020204" pitchFamily="34" charset="0"/>
              <a:buChar char=" "/>
              <a:defRPr sz="1500" b="0">
                <a:solidFill>
                  <a:schemeClr val="bg1"/>
                </a:solidFill>
              </a:defRPr>
            </a:lvl1pPr>
            <a:lvl2pPr marL="13501" indent="-10800"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501" indent="-10800"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3682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center">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81" y="2086466"/>
            <a:ext cx="8423951" cy="1134350"/>
          </a:xfrm>
          <a:prstGeom prst="rect">
            <a:avLst/>
          </a:prstGeom>
        </p:spPr>
        <p:txBody>
          <a:bodyPr lIns="432000" tIns="0" rIns="432000"/>
          <a:lstStyle>
            <a:lvl1pPr algn="ct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45577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3" y="1654158"/>
            <a:ext cx="8424899" cy="2971657"/>
          </a:xfrm>
          <a:prstGeom prst="rect">
            <a:avLst/>
          </a:prstGeo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6" name="Foliennummernplatzhalter 5"/>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a:xfrm>
            <a:off x="360479" y="897841"/>
            <a:ext cx="7452000" cy="594183"/>
          </a:xfrm>
          <a:prstGeom prst="rect">
            <a:avLst/>
          </a:prstGeom>
        </p:spPr>
        <p:txBody>
          <a:bodyPr/>
          <a:lstStyle>
            <a:lvl1pPr>
              <a:defRPr/>
            </a:lvl1pPr>
          </a:lstStyle>
          <a:p>
            <a:r>
              <a:rPr lang="de-DE"/>
              <a:t>Folientitel</a:t>
            </a:r>
          </a:p>
        </p:txBody>
      </p:sp>
    </p:spTree>
    <p:extLst>
      <p:ext uri="{BB962C8B-B14F-4D97-AF65-F5344CB8AC3E}">
        <p14:creationId xmlns:p14="http://schemas.microsoft.com/office/powerpoint/2010/main" val="37525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ig image">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0" y="0"/>
            <a:ext cx="914400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9" name="Titel 1">
            <a:extLst>
              <a:ext uri="{FF2B5EF4-FFF2-40B4-BE49-F238E27FC236}">
                <a16:creationId xmlns:a16="http://schemas.microsoft.com/office/drawing/2014/main" id="{46856A1D-2FEB-41D2-A9D6-5553FB223559}"/>
              </a:ext>
            </a:extLst>
          </p:cNvPr>
          <p:cNvSpPr>
            <a:spLocks noGrp="1"/>
          </p:cNvSpPr>
          <p:nvPr>
            <p:ph type="title" hasCustomPrompt="1"/>
          </p:nvPr>
        </p:nvSpPr>
        <p:spPr bwMode="gray">
          <a:xfrm>
            <a:off x="360480" y="897841"/>
            <a:ext cx="4860000" cy="864267"/>
          </a:xfrm>
          <a:prstGeom prst="rect">
            <a:avLst/>
          </a:prstGeom>
        </p:spPr>
        <p:txBody>
          <a:bodyPr tIns="0"/>
          <a:lstStyle>
            <a:lvl1pPr>
              <a:defRPr/>
            </a:lvl1pPr>
          </a:lstStyle>
          <a:p>
            <a:r>
              <a:rPr lang="de-DE"/>
              <a:t>Folientitel</a:t>
            </a:r>
          </a:p>
        </p:txBody>
      </p:sp>
    </p:spTree>
    <p:extLst>
      <p:ext uri="{BB962C8B-B14F-4D97-AF65-F5344CB8AC3E}">
        <p14:creationId xmlns:p14="http://schemas.microsoft.com/office/powerpoint/2010/main" val="91108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ix images">
    <p:spTree>
      <p:nvGrpSpPr>
        <p:cNvPr id="1" name=""/>
        <p:cNvGrpSpPr/>
        <p:nvPr/>
      </p:nvGrpSpPr>
      <p:grpSpPr>
        <a:xfrm>
          <a:off x="0" y="0"/>
          <a:ext cx="0" cy="0"/>
          <a:chOff x="0" y="0"/>
          <a:chExt cx="0" cy="0"/>
        </a:xfrm>
      </p:grpSpPr>
      <p:sp>
        <p:nvSpPr>
          <p:cNvPr id="8" name="Bildplatzhalter 8"/>
          <p:cNvSpPr>
            <a:spLocks noGrp="1"/>
          </p:cNvSpPr>
          <p:nvPr>
            <p:ph type="pic" sz="quarter" idx="13" hasCustomPrompt="1"/>
          </p:nvPr>
        </p:nvSpPr>
        <p:spPr bwMode="gray">
          <a:xfrm>
            <a:off x="359533" y="898015"/>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Fußzeilenplatzhalter 5"/>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4" name="Textplatzhalter 3"/>
          <p:cNvSpPr>
            <a:spLocks noGrp="1"/>
          </p:cNvSpPr>
          <p:nvPr>
            <p:ph type="body" sz="quarter" idx="14" hasCustomPrompt="1"/>
          </p:nvPr>
        </p:nvSpPr>
        <p:spPr bwMode="gray">
          <a:xfrm>
            <a:off x="359569" y="0"/>
            <a:ext cx="1836000" cy="6265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de-DE"/>
              <a:t> </a:t>
            </a:r>
          </a:p>
        </p:txBody>
      </p:sp>
      <p:sp>
        <p:nvSpPr>
          <p:cNvPr id="11" name="Bildplatzhalter 8">
            <a:extLst>
              <a:ext uri="{FF2B5EF4-FFF2-40B4-BE49-F238E27FC236}">
                <a16:creationId xmlns:a16="http://schemas.microsoft.com/office/drawing/2014/main" id="{23D9392E-B8E9-4581-85DA-C43A60CB7EC3}"/>
              </a:ext>
            </a:extLst>
          </p:cNvPr>
          <p:cNvSpPr>
            <a:spLocks noGrp="1"/>
          </p:cNvSpPr>
          <p:nvPr>
            <p:ph type="pic" sz="quarter" idx="16" hasCustomPrompt="1"/>
          </p:nvPr>
        </p:nvSpPr>
        <p:spPr bwMode="gray">
          <a:xfrm>
            <a:off x="359533"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Bildplatzhalter 8">
            <a:extLst>
              <a:ext uri="{FF2B5EF4-FFF2-40B4-BE49-F238E27FC236}">
                <a16:creationId xmlns:a16="http://schemas.microsoft.com/office/drawing/2014/main" id="{193AA704-74AE-4C72-8605-C0F156F3E39D}"/>
              </a:ext>
            </a:extLst>
          </p:cNvPr>
          <p:cNvSpPr>
            <a:spLocks noGrp="1"/>
          </p:cNvSpPr>
          <p:nvPr>
            <p:ph type="pic" sz="quarter" idx="17" hasCustomPrompt="1"/>
          </p:nvPr>
        </p:nvSpPr>
        <p:spPr bwMode="gray">
          <a:xfrm>
            <a:off x="359533"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7" y="897841"/>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4" name="Bildplatzhalter 8">
            <a:extLst>
              <a:ext uri="{FF2B5EF4-FFF2-40B4-BE49-F238E27FC236}">
                <a16:creationId xmlns:a16="http://schemas.microsoft.com/office/drawing/2014/main" id="{F93457D6-76F1-4F34-BEE6-D9E16B9027E7}"/>
              </a:ext>
            </a:extLst>
          </p:cNvPr>
          <p:cNvSpPr>
            <a:spLocks noGrp="1"/>
          </p:cNvSpPr>
          <p:nvPr>
            <p:ph type="pic" sz="quarter" idx="19" hasCustomPrompt="1"/>
          </p:nvPr>
        </p:nvSpPr>
        <p:spPr bwMode="gray">
          <a:xfrm>
            <a:off x="4626007" y="2194511"/>
            <a:ext cx="4157981" cy="113435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5" name="Bildplatzhalter 8">
            <a:extLst>
              <a:ext uri="{FF2B5EF4-FFF2-40B4-BE49-F238E27FC236}">
                <a16:creationId xmlns:a16="http://schemas.microsoft.com/office/drawing/2014/main" id="{06C538E1-CC4F-47DA-BD1C-6620E1731FDB}"/>
              </a:ext>
            </a:extLst>
          </p:cNvPr>
          <p:cNvSpPr>
            <a:spLocks noGrp="1"/>
          </p:cNvSpPr>
          <p:nvPr>
            <p:ph type="pic" sz="quarter" idx="20" hasCustomPrompt="1"/>
          </p:nvPr>
        </p:nvSpPr>
        <p:spPr bwMode="gray">
          <a:xfrm>
            <a:off x="4626007" y="3437039"/>
            <a:ext cx="4157981" cy="11883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39074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ix images / Two images">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gray">
          <a:xfrm>
            <a:off x="575091" y="4841496"/>
            <a:ext cx="3834000" cy="108033"/>
          </a:xfrm>
          <a:prstGeom prst="rect">
            <a:avLst/>
          </a:prstGeom>
        </p:spPr>
        <p:txBody>
          <a:bodyPr/>
          <a:lstStyle/>
          <a:p>
            <a:r>
              <a:rPr lang="de-DE"/>
              <a:t>TRILUX SIMPLIFY YOUR LIGHT</a:t>
            </a:r>
          </a:p>
        </p:txBody>
      </p:sp>
      <p:sp>
        <p:nvSpPr>
          <p:cNvPr id="7" name="Foliennummernplatzhalter 6"/>
          <p:cNvSpPr>
            <a:spLocks noGrp="1"/>
          </p:cNvSpPr>
          <p:nvPr>
            <p:ph type="sldNum" sz="quarter" idx="12"/>
          </p:nvPr>
        </p:nvSpPr>
        <p:spPr bwMode="gray">
          <a:xfrm>
            <a:off x="359532" y="4841496"/>
            <a:ext cx="216000" cy="108033"/>
          </a:xfrm>
          <a:prstGeom prst="rect">
            <a:avLst/>
          </a:prstGeom>
        </p:spPr>
        <p:txBody>
          <a:bodyPr/>
          <a:lstStyle/>
          <a:p>
            <a:fld id="{8FF9B0DE-3FEB-4AA0-B465-B80EF7C1333D}" type="slidenum">
              <a:rPr lang="de-DE" smtClean="0"/>
              <a:t>‹Nr.›</a:t>
            </a:fld>
            <a:endParaRPr lang="de-DE"/>
          </a:p>
        </p:txBody>
      </p:sp>
      <p:sp>
        <p:nvSpPr>
          <p:cNvPr id="13" name="Bildplatzhalter 8">
            <a:extLst>
              <a:ext uri="{FF2B5EF4-FFF2-40B4-BE49-F238E27FC236}">
                <a16:creationId xmlns:a16="http://schemas.microsoft.com/office/drawing/2014/main" id="{154166D4-8295-44D5-A563-5E232781E17C}"/>
              </a:ext>
            </a:extLst>
          </p:cNvPr>
          <p:cNvSpPr>
            <a:spLocks noGrp="1"/>
          </p:cNvSpPr>
          <p:nvPr>
            <p:ph type="pic" sz="quarter" idx="18" hasCustomPrompt="1"/>
          </p:nvPr>
        </p:nvSpPr>
        <p:spPr bwMode="gray">
          <a:xfrm>
            <a:off x="4626006" y="195323"/>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6" name="Bildplatzhalter 8">
            <a:extLst>
              <a:ext uri="{FF2B5EF4-FFF2-40B4-BE49-F238E27FC236}">
                <a16:creationId xmlns:a16="http://schemas.microsoft.com/office/drawing/2014/main" id="{6E4C2C6F-E0CD-4D5B-8989-60D1E347D653}"/>
              </a:ext>
            </a:extLst>
          </p:cNvPr>
          <p:cNvSpPr>
            <a:spLocks noGrp="1"/>
          </p:cNvSpPr>
          <p:nvPr>
            <p:ph type="pic" sz="quarter" idx="19" hasCustomPrompt="1"/>
          </p:nvPr>
        </p:nvSpPr>
        <p:spPr bwMode="gray">
          <a:xfrm>
            <a:off x="4626006" y="2464739"/>
            <a:ext cx="4320000" cy="21606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7" name="Titel 3">
            <a:extLst>
              <a:ext uri="{FF2B5EF4-FFF2-40B4-BE49-F238E27FC236}">
                <a16:creationId xmlns:a16="http://schemas.microsoft.com/office/drawing/2014/main" id="{AC759158-D16B-45F4-A0EC-8ED8590F1CA4}"/>
              </a:ext>
            </a:extLst>
          </p:cNvPr>
          <p:cNvSpPr>
            <a:spLocks noGrp="1"/>
          </p:cNvSpPr>
          <p:nvPr>
            <p:ph type="title" hasCustomPrompt="1"/>
          </p:nvPr>
        </p:nvSpPr>
        <p:spPr>
          <a:xfrm>
            <a:off x="360480" y="897841"/>
            <a:ext cx="4049595" cy="594183"/>
          </a:xfrm>
          <a:prstGeom prst="rect">
            <a:avLst/>
          </a:prstGeom>
        </p:spPr>
        <p:txBody>
          <a:bodyPr tIns="0"/>
          <a:lstStyle/>
          <a:p>
            <a:r>
              <a:rPr lang="de-DE"/>
              <a:t>Folientitel</a:t>
            </a:r>
          </a:p>
        </p:txBody>
      </p:sp>
      <p:sp>
        <p:nvSpPr>
          <p:cNvPr id="18" name="Bildplatzhalter 8">
            <a:extLst>
              <a:ext uri="{FF2B5EF4-FFF2-40B4-BE49-F238E27FC236}">
                <a16:creationId xmlns:a16="http://schemas.microsoft.com/office/drawing/2014/main" id="{71AEAF06-C00A-4ED6-A7DE-BE763471E609}"/>
              </a:ext>
            </a:extLst>
          </p:cNvPr>
          <p:cNvSpPr>
            <a:spLocks noGrp="1"/>
          </p:cNvSpPr>
          <p:nvPr>
            <p:ph type="pic" sz="quarter" idx="20" hasCustomPrompt="1"/>
          </p:nvPr>
        </p:nvSpPr>
        <p:spPr bwMode="gray">
          <a:xfrm>
            <a:off x="359533"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9" name="Bildplatzhalter 8">
            <a:extLst>
              <a:ext uri="{FF2B5EF4-FFF2-40B4-BE49-F238E27FC236}">
                <a16:creationId xmlns:a16="http://schemas.microsoft.com/office/drawing/2014/main" id="{BA46526F-30BA-4A04-BDFD-E04F3E6F8A03}"/>
              </a:ext>
            </a:extLst>
          </p:cNvPr>
          <p:cNvSpPr>
            <a:spLocks noGrp="1"/>
          </p:cNvSpPr>
          <p:nvPr>
            <p:ph type="pic" sz="quarter" idx="21" hasCustomPrompt="1"/>
          </p:nvPr>
        </p:nvSpPr>
        <p:spPr bwMode="gray">
          <a:xfrm>
            <a:off x="359533" y="2680692"/>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0" name="Bildplatzhalter 8">
            <a:extLst>
              <a:ext uri="{FF2B5EF4-FFF2-40B4-BE49-F238E27FC236}">
                <a16:creationId xmlns:a16="http://schemas.microsoft.com/office/drawing/2014/main" id="{34AD6A70-0544-4D41-BC7C-BAAD168B078F}"/>
              </a:ext>
            </a:extLst>
          </p:cNvPr>
          <p:cNvSpPr>
            <a:spLocks noGrp="1"/>
          </p:cNvSpPr>
          <p:nvPr>
            <p:ph type="pic" sz="quarter" idx="22" hasCustomPrompt="1"/>
          </p:nvPr>
        </p:nvSpPr>
        <p:spPr bwMode="gray">
          <a:xfrm>
            <a:off x="359533"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1" name="Bildplatzhalter 8">
            <a:extLst>
              <a:ext uri="{FF2B5EF4-FFF2-40B4-BE49-F238E27FC236}">
                <a16:creationId xmlns:a16="http://schemas.microsoft.com/office/drawing/2014/main" id="{F070C617-9324-4D39-9F0F-6B5F2D1BE294}"/>
              </a:ext>
            </a:extLst>
          </p:cNvPr>
          <p:cNvSpPr>
            <a:spLocks noGrp="1"/>
          </p:cNvSpPr>
          <p:nvPr>
            <p:ph type="pic" sz="quarter" idx="23" hasCustomPrompt="1"/>
          </p:nvPr>
        </p:nvSpPr>
        <p:spPr bwMode="gray">
          <a:xfrm>
            <a:off x="2492988" y="1654159"/>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2" name="Bildplatzhalter 8">
            <a:extLst>
              <a:ext uri="{FF2B5EF4-FFF2-40B4-BE49-F238E27FC236}">
                <a16:creationId xmlns:a16="http://schemas.microsoft.com/office/drawing/2014/main" id="{0AECFAAA-7D4E-4C5A-A49A-710EC2F80771}"/>
              </a:ext>
            </a:extLst>
          </p:cNvPr>
          <p:cNvSpPr>
            <a:spLocks noGrp="1"/>
          </p:cNvSpPr>
          <p:nvPr>
            <p:ph type="pic" sz="quarter" idx="24" hasCustomPrompt="1"/>
          </p:nvPr>
        </p:nvSpPr>
        <p:spPr bwMode="gray">
          <a:xfrm>
            <a:off x="2492988" y="268068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3" name="Bildplatzhalter 8">
            <a:extLst>
              <a:ext uri="{FF2B5EF4-FFF2-40B4-BE49-F238E27FC236}">
                <a16:creationId xmlns:a16="http://schemas.microsoft.com/office/drawing/2014/main" id="{56300BC3-6A19-4E8D-91A9-E82288E4FACB}"/>
              </a:ext>
            </a:extLst>
          </p:cNvPr>
          <p:cNvSpPr>
            <a:spLocks noGrp="1"/>
          </p:cNvSpPr>
          <p:nvPr>
            <p:ph type="pic" sz="quarter" idx="25" hasCustomPrompt="1"/>
          </p:nvPr>
        </p:nvSpPr>
        <p:spPr bwMode="gray">
          <a:xfrm>
            <a:off x="2492988" y="3707116"/>
            <a:ext cx="2025000" cy="918283"/>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Tree>
    <p:extLst>
      <p:ext uri="{BB962C8B-B14F-4D97-AF65-F5344CB8AC3E}">
        <p14:creationId xmlns:p14="http://schemas.microsoft.com/office/powerpoint/2010/main" val="68365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2" y="1654158"/>
            <a:ext cx="4860169" cy="2971657"/>
          </a:xfrm>
          <a:prstGeom prst="rect">
            <a:avLst/>
          </a:prstGeom>
        </p:spPr>
        <p:txBody>
          <a:bodyPr/>
          <a:lstStyle>
            <a:lvl1pPr marL="13501" indent="-10800">
              <a:buClrTx/>
              <a:buSzPct val="25000"/>
              <a:buFont typeface="Calibri" panose="020F0502020204030204" pitchFamily="34" charset="0"/>
              <a:buChar char=" "/>
              <a:defRPr b="0"/>
            </a:lvl1pPr>
            <a:lvl2pPr marL="13501" indent="-10800">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379098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6" name="Titel 3">
            <a:extLst>
              <a:ext uri="{FF2B5EF4-FFF2-40B4-BE49-F238E27FC236}">
                <a16:creationId xmlns:a16="http://schemas.microsoft.com/office/drawing/2014/main" id="{393FFBBD-7FB1-4D0A-AC77-A86AD37C2492}"/>
              </a:ext>
            </a:extLst>
          </p:cNvPr>
          <p:cNvSpPr>
            <a:spLocks noGrp="1"/>
          </p:cNvSpPr>
          <p:nvPr>
            <p:ph type="title" hasCustomPrompt="1"/>
          </p:nvPr>
        </p:nvSpPr>
        <p:spPr>
          <a:xfrm>
            <a:off x="360480" y="2626157"/>
            <a:ext cx="4859220" cy="594183"/>
          </a:xfrm>
          <a:prstGeom prst="rect">
            <a:avLst/>
          </a:prstGeom>
        </p:spPr>
        <p:txBody>
          <a:bodyPr tIns="0"/>
          <a:lstStyle/>
          <a:p>
            <a:r>
              <a:rPr lang="de-DE"/>
              <a:t>Folientitel</a:t>
            </a:r>
          </a:p>
        </p:txBody>
      </p:sp>
      <p:grpSp>
        <p:nvGrpSpPr>
          <p:cNvPr id="9" name="Gruppieren 8">
            <a:extLst>
              <a:ext uri="{FF2B5EF4-FFF2-40B4-BE49-F238E27FC236}">
                <a16:creationId xmlns:a16="http://schemas.microsoft.com/office/drawing/2014/main" id="{B5C95084-CBB7-4EEB-8D1B-87984185BD2B}"/>
              </a:ext>
            </a:extLst>
          </p:cNvPr>
          <p:cNvGrpSpPr/>
          <p:nvPr userDrawn="1"/>
        </p:nvGrpSpPr>
        <p:grpSpPr>
          <a:xfrm>
            <a:off x="359592" y="1924332"/>
            <a:ext cx="540000" cy="540167"/>
            <a:chOff x="1703592" y="2564984"/>
            <a:chExt cx="720000" cy="720000"/>
          </a:xfrm>
        </p:grpSpPr>
        <p:sp>
          <p:nvSpPr>
            <p:cNvPr id="7" name="Rechteck 6">
              <a:extLst>
                <a:ext uri="{FF2B5EF4-FFF2-40B4-BE49-F238E27FC236}">
                  <a16:creationId xmlns:a16="http://schemas.microsoft.com/office/drawing/2014/main" id="{6EAE951E-9025-4758-98AF-F2CC2EBD45E2}"/>
                </a:ext>
              </a:extLst>
            </p:cNvPr>
            <p:cNvSpPr/>
            <p:nvPr userDrawn="1"/>
          </p:nvSpPr>
          <p:spPr>
            <a:xfrm>
              <a:off x="1703592" y="2564984"/>
              <a:ext cx="720000" cy="720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74"/>
            </a:p>
          </p:txBody>
        </p:sp>
        <p:pic>
          <p:nvPicPr>
            <p:cNvPr id="8" name="Grafik 7">
              <a:extLst>
                <a:ext uri="{FF2B5EF4-FFF2-40B4-BE49-F238E27FC236}">
                  <a16:creationId xmlns:a16="http://schemas.microsoft.com/office/drawing/2014/main" id="{74D75DA7-E36D-4DCE-95BD-F3EAB3843356}"/>
                </a:ext>
              </a:extLst>
            </p:cNvPr>
            <p:cNvPicPr>
              <a:picLocks noChangeAspect="1"/>
            </p:cNvPicPr>
            <p:nvPr userDrawn="1"/>
          </p:nvPicPr>
          <p:blipFill>
            <a:blip r:embed="rId2"/>
            <a:stretch>
              <a:fillRect/>
            </a:stretch>
          </p:blipFill>
          <p:spPr>
            <a:xfrm>
              <a:off x="1875352" y="2744984"/>
              <a:ext cx="376480" cy="360000"/>
            </a:xfrm>
            <a:prstGeom prst="rect">
              <a:avLst/>
            </a:prstGeom>
          </p:spPr>
        </p:pic>
      </p:grpSp>
      <p:sp>
        <p:nvSpPr>
          <p:cNvPr id="11" name="Textplatzhalter 10">
            <a:extLst>
              <a:ext uri="{FF2B5EF4-FFF2-40B4-BE49-F238E27FC236}">
                <a16:creationId xmlns:a16="http://schemas.microsoft.com/office/drawing/2014/main" id="{1AC941AE-6E04-42C6-92BA-1B3803F8DC5E}"/>
              </a:ext>
            </a:extLst>
          </p:cNvPr>
          <p:cNvSpPr>
            <a:spLocks noGrp="1"/>
          </p:cNvSpPr>
          <p:nvPr>
            <p:ph type="body" sz="quarter" idx="13" hasCustomPrompt="1"/>
          </p:nvPr>
        </p:nvSpPr>
        <p:spPr>
          <a:xfrm>
            <a:off x="359532" y="3382885"/>
            <a:ext cx="4860168" cy="1242931"/>
          </a:xfrm>
          <a:prstGeom prst="rect">
            <a:avLst/>
          </a:prstGeom>
        </p:spPr>
        <p:txBody>
          <a:bodyPr/>
          <a:lstStyle>
            <a:lvl1pPr marL="0" indent="0">
              <a:spcBef>
                <a:spcPts val="0"/>
              </a:spcBef>
              <a:spcAft>
                <a:spcPts val="0"/>
              </a:spcAft>
              <a:buFont typeface="Arial" panose="020B0604020202020204" pitchFamily="34" charset="0"/>
              <a:buNone/>
              <a:defRPr b="0" cap="all" baseline="0"/>
            </a:lvl1pPr>
            <a:lvl2pPr marL="0" indent="0">
              <a:spcBef>
                <a:spcPts val="0"/>
              </a:spcBef>
              <a:spcAft>
                <a:spcPts val="0"/>
              </a:spcAft>
              <a:buFont typeface="Arial" panose="020B0604020202020204" pitchFamily="34" charset="0"/>
              <a:buNone/>
              <a:defRPr b="0" cap="all" baseline="0"/>
            </a:lvl2pPr>
            <a:lvl3pPr marL="0" indent="0">
              <a:spcBef>
                <a:spcPts val="0"/>
              </a:spcBef>
              <a:spcAft>
                <a:spcPts val="0"/>
              </a:spcAft>
              <a:buNone/>
              <a:defRPr sz="1200" b="0" cap="all" baseline="0"/>
            </a:lvl3pPr>
            <a:lvl4pPr marL="0" indent="0">
              <a:spcBef>
                <a:spcPts val="0"/>
              </a:spcBef>
              <a:spcAft>
                <a:spcPts val="0"/>
              </a:spcAft>
              <a:buNone/>
              <a:defRPr sz="1200" b="0" cap="all" baseline="0"/>
            </a:lvl4pPr>
            <a:lvl5pPr marL="0" indent="0">
              <a:spcBef>
                <a:spcPts val="0"/>
              </a:spcBef>
              <a:spcAft>
                <a:spcPts val="0"/>
              </a:spcAft>
              <a:buNone/>
              <a:defRPr sz="1200" b="0" cap="all" baseline="0"/>
            </a:lvl5pPr>
            <a:lvl6pPr marL="0" indent="0">
              <a:spcBef>
                <a:spcPts val="0"/>
              </a:spcBef>
              <a:spcAft>
                <a:spcPts val="0"/>
              </a:spcAft>
              <a:buNone/>
              <a:defRPr sz="1200" b="0" cap="all" baseline="0"/>
            </a:lvl6pPr>
            <a:lvl7pPr marL="0" indent="0">
              <a:spcBef>
                <a:spcPts val="0"/>
              </a:spcBef>
              <a:spcAft>
                <a:spcPts val="0"/>
              </a:spcAft>
              <a:buNone/>
              <a:defRPr sz="1200" b="0" cap="all" baseline="0"/>
            </a:lvl7pPr>
            <a:lvl8pPr marL="0" indent="0">
              <a:spcBef>
                <a:spcPts val="0"/>
              </a:spcBef>
              <a:spcAft>
                <a:spcPts val="0"/>
              </a:spcAft>
              <a:buNone/>
              <a:defRPr sz="1200" b="0" cap="all" baseline="0"/>
            </a:lvl8pPr>
            <a:lvl9pPr marL="0" indent="0">
              <a:spcBef>
                <a:spcPts val="0"/>
              </a:spcBef>
              <a:spcAft>
                <a:spcPts val="0"/>
              </a:spcAft>
              <a:buNone/>
              <a:defRPr sz="1200" b="0" cap="all" baseline="0"/>
            </a:lvl9pPr>
          </a:lstStyle>
          <a:p>
            <a:pPr lvl="0"/>
            <a:r>
              <a:rPr lang="de-DE"/>
              <a:t>Text durch Klicken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12" name="Grafik 11">
            <a:extLst>
              <a:ext uri="{FF2B5EF4-FFF2-40B4-BE49-F238E27FC236}">
                <a16:creationId xmlns:a16="http://schemas.microsoft.com/office/drawing/2014/main" id="{1502D3D6-086C-4161-8FCF-4C24B521C7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227215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tro / Navigation">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
        <p:nvSpPr>
          <p:cNvPr id="5" name="Bildplatzhalter 8">
            <a:extLst>
              <a:ext uri="{FF2B5EF4-FFF2-40B4-BE49-F238E27FC236}">
                <a16:creationId xmlns:a16="http://schemas.microsoft.com/office/drawing/2014/main" id="{AD2012F2-5F3B-4AB3-8D9C-861EF467765A}"/>
              </a:ext>
            </a:extLst>
          </p:cNvPr>
          <p:cNvSpPr>
            <a:spLocks noGrp="1"/>
          </p:cNvSpPr>
          <p:nvPr>
            <p:ph type="pic" sz="quarter" idx="13" hasCustomPrompt="1"/>
          </p:nvPr>
        </p:nvSpPr>
        <p:spPr bwMode="gray">
          <a:xfrm>
            <a:off x="5543550" y="0"/>
            <a:ext cx="3600450" cy="5145088"/>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6" name="Bildplatzhalter 8">
            <a:extLst>
              <a:ext uri="{FF2B5EF4-FFF2-40B4-BE49-F238E27FC236}">
                <a16:creationId xmlns:a16="http://schemas.microsoft.com/office/drawing/2014/main" id="{4D8044CA-B742-4C3B-9072-59F7FC51B1EA}"/>
              </a:ext>
            </a:extLst>
          </p:cNvPr>
          <p:cNvSpPr>
            <a:spLocks noGrp="1"/>
          </p:cNvSpPr>
          <p:nvPr>
            <p:ph type="pic" sz="quarter" idx="20" hasCustomPrompt="1"/>
          </p:nvPr>
        </p:nvSpPr>
        <p:spPr bwMode="gray">
          <a:xfrm>
            <a:off x="35953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Titel 1">
            <a:extLst>
              <a:ext uri="{FF2B5EF4-FFF2-40B4-BE49-F238E27FC236}">
                <a16:creationId xmlns:a16="http://schemas.microsoft.com/office/drawing/2014/main" id="{9E2EB4EB-0567-4A47-BD3B-9ACF476016A3}"/>
              </a:ext>
            </a:extLst>
          </p:cNvPr>
          <p:cNvSpPr>
            <a:spLocks noGrp="1"/>
          </p:cNvSpPr>
          <p:nvPr>
            <p:ph type="title" hasCustomPrompt="1"/>
          </p:nvPr>
        </p:nvSpPr>
        <p:spPr>
          <a:xfrm>
            <a:off x="360480" y="897841"/>
            <a:ext cx="4859220" cy="594183"/>
          </a:xfrm>
          <a:prstGeom prst="rect">
            <a:avLst/>
          </a:prstGeom>
        </p:spPr>
        <p:txBody>
          <a:bodyPr tIns="0"/>
          <a:lstStyle/>
          <a:p>
            <a:r>
              <a:rPr lang="de-DE"/>
              <a:t>Folientitel</a:t>
            </a:r>
          </a:p>
        </p:txBody>
      </p:sp>
      <p:sp>
        <p:nvSpPr>
          <p:cNvPr id="9" name="Bildplatzhalter 8">
            <a:extLst>
              <a:ext uri="{FF2B5EF4-FFF2-40B4-BE49-F238E27FC236}">
                <a16:creationId xmlns:a16="http://schemas.microsoft.com/office/drawing/2014/main" id="{69E8478A-6637-4E30-867C-C58867D5C19B}"/>
              </a:ext>
            </a:extLst>
          </p:cNvPr>
          <p:cNvSpPr>
            <a:spLocks noGrp="1"/>
          </p:cNvSpPr>
          <p:nvPr>
            <p:ph type="pic" sz="quarter" idx="21" hasCustomPrompt="1"/>
          </p:nvPr>
        </p:nvSpPr>
        <p:spPr bwMode="gray">
          <a:xfrm>
            <a:off x="1601670"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6BC48E5F-EE29-4717-8B07-5D64EEE1556A}"/>
              </a:ext>
            </a:extLst>
          </p:cNvPr>
          <p:cNvSpPr>
            <a:spLocks noGrp="1"/>
          </p:cNvSpPr>
          <p:nvPr>
            <p:ph type="pic" sz="quarter" idx="22" hasCustomPrompt="1"/>
          </p:nvPr>
        </p:nvSpPr>
        <p:spPr bwMode="gray">
          <a:xfrm>
            <a:off x="2843808"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1" name="Bildplatzhalter 8">
            <a:extLst>
              <a:ext uri="{FF2B5EF4-FFF2-40B4-BE49-F238E27FC236}">
                <a16:creationId xmlns:a16="http://schemas.microsoft.com/office/drawing/2014/main" id="{11EB22F2-BF8A-4A7E-8E9C-31AC5AC55ADE}"/>
              </a:ext>
            </a:extLst>
          </p:cNvPr>
          <p:cNvSpPr>
            <a:spLocks noGrp="1"/>
          </p:cNvSpPr>
          <p:nvPr>
            <p:ph type="pic" sz="quarter" idx="23" hasCustomPrompt="1"/>
          </p:nvPr>
        </p:nvSpPr>
        <p:spPr bwMode="gray">
          <a:xfrm>
            <a:off x="4086072" y="3491025"/>
            <a:ext cx="1134000" cy="864267"/>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2" name="Textplatzhalter 7">
            <a:extLst>
              <a:ext uri="{FF2B5EF4-FFF2-40B4-BE49-F238E27FC236}">
                <a16:creationId xmlns:a16="http://schemas.microsoft.com/office/drawing/2014/main" id="{A4912860-E117-444C-8A68-E88E578B9F84}"/>
              </a:ext>
            </a:extLst>
          </p:cNvPr>
          <p:cNvSpPr>
            <a:spLocks noGrp="1"/>
          </p:cNvSpPr>
          <p:nvPr>
            <p:ph type="body" sz="quarter" idx="10" hasCustomPrompt="1"/>
          </p:nvPr>
        </p:nvSpPr>
        <p:spPr bwMode="gray">
          <a:xfrm>
            <a:off x="366453"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3" name="Textplatzhalter 7">
            <a:extLst>
              <a:ext uri="{FF2B5EF4-FFF2-40B4-BE49-F238E27FC236}">
                <a16:creationId xmlns:a16="http://schemas.microsoft.com/office/drawing/2014/main" id="{74A5BAD6-128A-433B-940D-AE4BADB68581}"/>
              </a:ext>
            </a:extLst>
          </p:cNvPr>
          <p:cNvSpPr>
            <a:spLocks noGrp="1"/>
          </p:cNvSpPr>
          <p:nvPr>
            <p:ph type="body" sz="quarter" idx="24" hasCustomPrompt="1"/>
          </p:nvPr>
        </p:nvSpPr>
        <p:spPr bwMode="gray">
          <a:xfrm>
            <a:off x="1601671"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4" name="Textplatzhalter 7">
            <a:extLst>
              <a:ext uri="{FF2B5EF4-FFF2-40B4-BE49-F238E27FC236}">
                <a16:creationId xmlns:a16="http://schemas.microsoft.com/office/drawing/2014/main" id="{36690783-96E2-4EEA-B001-C433523DA30A}"/>
              </a:ext>
            </a:extLst>
          </p:cNvPr>
          <p:cNvSpPr>
            <a:spLocks noGrp="1"/>
          </p:cNvSpPr>
          <p:nvPr>
            <p:ph type="body" sz="quarter" idx="25" hasCustomPrompt="1"/>
          </p:nvPr>
        </p:nvSpPr>
        <p:spPr bwMode="gray">
          <a:xfrm>
            <a:off x="2843808"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5" name="Textplatzhalter 7">
            <a:extLst>
              <a:ext uri="{FF2B5EF4-FFF2-40B4-BE49-F238E27FC236}">
                <a16:creationId xmlns:a16="http://schemas.microsoft.com/office/drawing/2014/main" id="{BDE38D20-938E-4B65-A95E-660ECCB21BAD}"/>
              </a:ext>
            </a:extLst>
          </p:cNvPr>
          <p:cNvSpPr>
            <a:spLocks noGrp="1"/>
          </p:cNvSpPr>
          <p:nvPr>
            <p:ph type="body" sz="quarter" idx="26" hasCustomPrompt="1"/>
          </p:nvPr>
        </p:nvSpPr>
        <p:spPr bwMode="gray">
          <a:xfrm>
            <a:off x="4085946" y="4409483"/>
            <a:ext cx="1134126" cy="215923"/>
          </a:xfrm>
          <a:prstGeom prst="rect">
            <a:avLst/>
          </a:prstGeom>
        </p:spPr>
        <p:txBody>
          <a:bodyPr anchor="t"/>
          <a:lstStyle>
            <a:lvl1pPr algn="ctr">
              <a:spcBef>
                <a:spcPts val="0"/>
              </a:spcBef>
              <a:spcAft>
                <a:spcPts val="0"/>
              </a:spcAft>
              <a:defRPr sz="675" b="1" cap="all" baseline="0"/>
            </a:lvl1pPr>
            <a:lvl2pPr marL="0" indent="0" algn="ctr">
              <a:spcBef>
                <a:spcPts val="0"/>
              </a:spcBef>
              <a:spcAft>
                <a:spcPts val="0"/>
              </a:spcAft>
              <a:buFont typeface="Arial" panose="020B0604020202020204" pitchFamily="34" charset="0"/>
              <a:buNone/>
              <a:tabLst>
                <a:tab pos="470312" algn="l"/>
              </a:tabLst>
              <a:defRPr sz="675" b="1" cap="all" baseline="0"/>
            </a:lvl2pPr>
            <a:lvl3pPr marL="0" indent="0" algn="ctr">
              <a:spcBef>
                <a:spcPts val="0"/>
              </a:spcBef>
              <a:spcAft>
                <a:spcPts val="0"/>
              </a:spcAft>
              <a:buNone/>
              <a:tabLst>
                <a:tab pos="470312" algn="l"/>
              </a:tabLst>
              <a:defRPr sz="675" b="1" cap="all" baseline="0"/>
            </a:lvl3pPr>
            <a:lvl4pPr marL="0" indent="0" algn="ctr">
              <a:spcBef>
                <a:spcPts val="0"/>
              </a:spcBef>
              <a:spcAft>
                <a:spcPts val="0"/>
              </a:spcAft>
              <a:buNone/>
              <a:tabLst>
                <a:tab pos="470312" algn="l"/>
              </a:tabLst>
              <a:defRPr sz="675" b="1" cap="all" baseline="0"/>
            </a:lvl4pPr>
            <a:lvl5pPr marL="0" indent="0" algn="ctr">
              <a:spcBef>
                <a:spcPts val="0"/>
              </a:spcBef>
              <a:spcAft>
                <a:spcPts val="0"/>
              </a:spcAft>
              <a:buNone/>
              <a:tabLst>
                <a:tab pos="470312" algn="l"/>
              </a:tabLst>
              <a:defRPr sz="675" b="1" cap="all" baseline="0"/>
            </a:lvl5pPr>
            <a:lvl6pPr marL="0" indent="0" algn="ctr">
              <a:spcBef>
                <a:spcPts val="0"/>
              </a:spcBef>
              <a:spcAft>
                <a:spcPts val="0"/>
              </a:spcAft>
              <a:buNone/>
              <a:tabLst>
                <a:tab pos="470312" algn="l"/>
              </a:tabLst>
              <a:defRPr sz="675" b="1" cap="all" baseline="0"/>
            </a:lvl6pPr>
            <a:lvl7pPr marL="0" indent="0" algn="ctr">
              <a:spcBef>
                <a:spcPts val="0"/>
              </a:spcBef>
              <a:spcAft>
                <a:spcPts val="0"/>
              </a:spcAft>
              <a:buNone/>
              <a:tabLst>
                <a:tab pos="470312" algn="l"/>
              </a:tabLst>
              <a:defRPr sz="675" b="1" cap="all" baseline="0"/>
            </a:lvl7pPr>
            <a:lvl8pPr marL="0" indent="0" algn="ctr">
              <a:spcBef>
                <a:spcPts val="0"/>
              </a:spcBef>
              <a:spcAft>
                <a:spcPts val="0"/>
              </a:spcAft>
              <a:buNone/>
              <a:tabLst>
                <a:tab pos="470312" algn="l"/>
              </a:tabLst>
              <a:defRPr sz="675" b="1" cap="all" baseline="0"/>
            </a:lvl8pPr>
            <a:lvl9pPr marL="0" indent="0" algn="ctr">
              <a:spcBef>
                <a:spcPts val="0"/>
              </a:spcBef>
              <a:spcAft>
                <a:spcPts val="0"/>
              </a:spcAft>
              <a:buNone/>
              <a:tabLst>
                <a:tab pos="470312" algn="l"/>
              </a:tabLst>
              <a:defRPr sz="675" b="1" cap="all" baseline="0"/>
            </a:lvl9pPr>
          </a:lstStyle>
          <a:p>
            <a:pPr lvl="0"/>
            <a:r>
              <a:rPr lang="de-DE"/>
              <a:t>Text bearbeiten. </a:t>
            </a:r>
          </a:p>
        </p:txBody>
      </p:sp>
      <p:sp>
        <p:nvSpPr>
          <p:cNvPr id="16" name="Textplatzhalter 15">
            <a:extLst>
              <a:ext uri="{FF2B5EF4-FFF2-40B4-BE49-F238E27FC236}">
                <a16:creationId xmlns:a16="http://schemas.microsoft.com/office/drawing/2014/main" id="{B658D11E-2C18-4916-ACD4-4A8416B9A4BF}"/>
              </a:ext>
            </a:extLst>
          </p:cNvPr>
          <p:cNvSpPr>
            <a:spLocks noGrp="1"/>
          </p:cNvSpPr>
          <p:nvPr>
            <p:ph type="body" sz="quarter" idx="27" hasCustomPrompt="1"/>
          </p:nvPr>
        </p:nvSpPr>
        <p:spPr>
          <a:xfrm>
            <a:off x="359533" y="1654158"/>
            <a:ext cx="4860168" cy="1512467"/>
          </a:xfrm>
          <a:prstGeom prst="rect">
            <a:avLst/>
          </a:prstGeom>
        </p:spPr>
        <p:txBody>
          <a:bodyPr/>
          <a:lstStyle>
            <a:lvl1pPr>
              <a:defRPr b="0"/>
            </a:lvl1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163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a:t>MASTERTITELFORMAT BEARBEITEN</a:t>
            </a:r>
          </a:p>
        </p:txBody>
      </p:sp>
      <p:grpSp>
        <p:nvGrpSpPr>
          <p:cNvPr id="2" name="Gruppieren 1">
            <a:extLst>
              <a:ext uri="{FF2B5EF4-FFF2-40B4-BE49-F238E27FC236}">
                <a16:creationId xmlns:a16="http://schemas.microsoft.com/office/drawing/2014/main" id="{9D59D017-67E5-D082-D3EE-C37F83A1C8F9}"/>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48D244F5-609B-E2A7-02CF-FDDF11A0A22D}"/>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E31DE255-822E-B25C-3AAC-2E4D8F4B3A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6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360479" y="897841"/>
            <a:ext cx="7452000" cy="594183"/>
          </a:xfrm>
          <a:prstGeom prst="rect">
            <a:avLst/>
          </a:prstGeom>
        </p:spPr>
        <p:txBody>
          <a:bodyPr tIns="0"/>
          <a:lstStyle>
            <a:lvl1pPr>
              <a:defRPr/>
            </a:lvl1pPr>
          </a:lstStyle>
          <a:p>
            <a:r>
              <a:rPr lang="de-DE"/>
              <a:t>Folientitel</a:t>
            </a:r>
          </a:p>
        </p:txBody>
      </p:sp>
      <p:sp>
        <p:nvSpPr>
          <p:cNvPr id="4" name="Fußzeilenplatzhalter 3"/>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5" name="Foliennummernplatzhalter 4"/>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36886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a:xfrm>
            <a:off x="575091" y="4841508"/>
            <a:ext cx="3834000" cy="108033"/>
          </a:xfrm>
          <a:prstGeom prst="rect">
            <a:avLst/>
          </a:prstGeom>
        </p:spPr>
        <p:txBody>
          <a:bodyPr/>
          <a:lstStyle/>
          <a:p>
            <a:r>
              <a:rPr lang="de-DE"/>
              <a:t>TRILUX SIMPLIFY YOUR LIGHT</a:t>
            </a:r>
          </a:p>
        </p:txBody>
      </p:sp>
      <p:sp>
        <p:nvSpPr>
          <p:cNvPr id="4" name="Foliennummernplatzhalter 3"/>
          <p:cNvSpPr>
            <a:spLocks noGrp="1"/>
          </p:cNvSpPr>
          <p:nvPr>
            <p:ph type="sldNum" sz="quarter" idx="12"/>
          </p:nvPr>
        </p:nvSpPr>
        <p:spPr bwMode="gray">
          <a:xfrm>
            <a:off x="359532" y="4841508"/>
            <a:ext cx="216000" cy="108033"/>
          </a:xfrm>
          <a:prstGeom prst="rect">
            <a:avLst/>
          </a:prstGeom>
        </p:spPr>
        <p:txBody>
          <a:bodyPr/>
          <a:lstStyle/>
          <a:p>
            <a:fld id="{8FF9B0DE-3FEB-4AA0-B465-B80EF7C1333D}" type="slidenum">
              <a:rPr lang="de-DE" smtClean="0"/>
              <a:t>‹Nr.›</a:t>
            </a:fld>
            <a:endParaRPr lang="de-DE"/>
          </a:p>
        </p:txBody>
      </p:sp>
    </p:spTree>
    <p:extLst>
      <p:ext uri="{BB962C8B-B14F-4D97-AF65-F5344CB8AC3E}">
        <p14:creationId xmlns:p14="http://schemas.microsoft.com/office/powerpoint/2010/main" val="288193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8" name="Textplatzhalter 7"/>
          <p:cNvSpPr>
            <a:spLocks noGrp="1"/>
          </p:cNvSpPr>
          <p:nvPr>
            <p:ph type="body" sz="quarter" idx="10" hasCustomPrompt="1"/>
          </p:nvPr>
        </p:nvSpPr>
        <p:spPr bwMode="gray">
          <a:xfrm>
            <a:off x="359532"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Clr>
                <a:schemeClr val="bg1"/>
              </a:buClr>
              <a:buFont typeface="Arial" panose="020B0604020202020204" pitchFamily="34" charset="0"/>
              <a:buNone/>
              <a:tabLst>
                <a:tab pos="470312" algn="l"/>
              </a:tabLst>
              <a:defRPr sz="900" b="1"/>
            </a:lvl2pPr>
            <a:lvl3pPr marL="0" indent="0" algn="l">
              <a:spcBef>
                <a:spcPts val="0"/>
              </a:spcBef>
              <a:spcAft>
                <a:spcPts val="450"/>
              </a:spcAft>
              <a:buClr>
                <a:schemeClr val="bg1"/>
              </a:buClr>
              <a:buSzPct val="25000"/>
              <a:buFont typeface="Arial" panose="020B0604020202020204" pitchFamily="34" charset="0"/>
              <a:buNone/>
              <a:tabLst>
                <a:tab pos="470312" algn="l"/>
              </a:tabLst>
              <a:defRPr sz="900"/>
            </a:lvl3pPr>
            <a:lvl4pPr marL="0" indent="0" algn="l">
              <a:spcBef>
                <a:spcPts val="0"/>
              </a:spcBef>
              <a:spcAft>
                <a:spcPts val="450"/>
              </a:spcAft>
              <a:buClr>
                <a:schemeClr val="bg1"/>
              </a:buClr>
              <a:buSzPct val="25000"/>
              <a:buFont typeface="Arial" panose="020B0604020202020204" pitchFamily="34" charset="0"/>
              <a:buNone/>
              <a:tabLst>
                <a:tab pos="470312" algn="l"/>
              </a:tabLst>
              <a:defRPr sz="900"/>
            </a:lvl4pPr>
            <a:lvl5pPr marL="0" indent="0" algn="l">
              <a:spcBef>
                <a:spcPts val="0"/>
              </a:spcBef>
              <a:spcAft>
                <a:spcPts val="450"/>
              </a:spcAft>
              <a:buClr>
                <a:schemeClr val="bg1"/>
              </a:buClr>
              <a:buSzPct val="25000"/>
              <a:buFont typeface="Arial" panose="020B0604020202020204" pitchFamily="34" charset="0"/>
              <a:buNone/>
              <a:tabLst>
                <a:tab pos="470312" algn="l"/>
              </a:tabLst>
              <a:defRPr sz="900"/>
            </a:lvl5pPr>
            <a:lvl6pPr marL="0" indent="0">
              <a:spcBef>
                <a:spcPts val="0"/>
              </a:spcBef>
              <a:spcAft>
                <a:spcPts val="450"/>
              </a:spcAft>
              <a:buClr>
                <a:schemeClr val="bg1"/>
              </a:buClr>
              <a:buSzPct val="25000"/>
              <a:buFont typeface="Arial" panose="020B0604020202020204" pitchFamily="34" charset="0"/>
              <a:buNone/>
              <a:tabLst>
                <a:tab pos="470312" algn="l"/>
              </a:tabLst>
              <a:defRPr sz="900"/>
            </a:lvl6pPr>
            <a:lvl7pPr marL="0" indent="0">
              <a:spcBef>
                <a:spcPts val="0"/>
              </a:spcBef>
              <a:spcAft>
                <a:spcPts val="450"/>
              </a:spcAft>
              <a:buClr>
                <a:schemeClr val="bg1"/>
              </a:buClr>
              <a:buSzPct val="25000"/>
              <a:buFont typeface="Arial" panose="020B0604020202020204" pitchFamily="34" charset="0"/>
              <a:buNone/>
              <a:tabLst>
                <a:tab pos="470312" algn="l"/>
              </a:tabLst>
              <a:defRPr sz="900"/>
            </a:lvl7pPr>
            <a:lvl8pPr marL="0" indent="0">
              <a:spcBef>
                <a:spcPts val="0"/>
              </a:spcBef>
              <a:spcAft>
                <a:spcPts val="450"/>
              </a:spcAft>
              <a:buClr>
                <a:schemeClr val="bg1"/>
              </a:buClr>
              <a:buSzPct val="25000"/>
              <a:buFont typeface="Arial" panose="020B0604020202020204" pitchFamily="34" charset="0"/>
              <a:buNone/>
              <a:tabLst>
                <a:tab pos="470312" algn="l"/>
              </a:tabLst>
              <a:defRPr sz="900"/>
            </a:lvl8pPr>
            <a:lvl9pPr marL="0" indent="0">
              <a:spcBef>
                <a:spcPts val="0"/>
              </a:spcBef>
              <a:spcAft>
                <a:spcPts val="450"/>
              </a:spcAft>
              <a:buClr>
                <a:schemeClr val="bg1"/>
              </a:buClr>
              <a:buSzPct val="25000"/>
              <a:buFont typeface="Arial" panose="020B0604020202020204" pitchFamily="34" charset="0"/>
              <a:buNone/>
              <a:tabLst>
                <a:tab pos="470312"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4" name="Textplatzhalter 7">
            <a:extLst>
              <a:ext uri="{FF2B5EF4-FFF2-40B4-BE49-F238E27FC236}">
                <a16:creationId xmlns:a16="http://schemas.microsoft.com/office/drawing/2014/main" id="{972C2326-C77B-4134-B71D-39B1C873693A}"/>
              </a:ext>
            </a:extLst>
          </p:cNvPr>
          <p:cNvSpPr>
            <a:spLocks noGrp="1"/>
          </p:cNvSpPr>
          <p:nvPr>
            <p:ph type="body" sz="quarter" idx="11" hasCustomPrompt="1"/>
          </p:nvPr>
        </p:nvSpPr>
        <p:spPr bwMode="gray">
          <a:xfrm>
            <a:off x="3275856" y="3112771"/>
            <a:ext cx="2592000" cy="1512467"/>
          </a:xfrm>
          <a:prstGeom prst="rect">
            <a:avLst/>
          </a:prstGeom>
        </p:spPr>
        <p:txBody>
          <a:bodyPr anchor="t"/>
          <a:lstStyle>
            <a:lvl1pPr marL="0" indent="0" algn="l">
              <a:spcBef>
                <a:spcPts val="0"/>
              </a:spcBef>
              <a:spcAft>
                <a:spcPts val="900"/>
              </a:spcAft>
              <a:buNone/>
              <a:defRPr sz="1200"/>
            </a:lvl1pPr>
            <a:lvl2pPr marL="0" indent="0" algn="l">
              <a:spcBef>
                <a:spcPts val="0"/>
              </a:spcBef>
              <a:spcAft>
                <a:spcPts val="0"/>
              </a:spcAft>
              <a:buSzPct val="25000"/>
              <a:buFont typeface="Arial" panose="020B0604020202020204" pitchFamily="34" charset="0"/>
              <a:buNone/>
              <a:tabLst>
                <a:tab pos="470312" algn="l"/>
              </a:tabLst>
              <a:defRPr sz="900" b="1"/>
            </a:lvl2pPr>
            <a:lvl3pPr marL="0" indent="0" algn="l">
              <a:spcBef>
                <a:spcPts val="0"/>
              </a:spcBef>
              <a:spcAft>
                <a:spcPts val="450"/>
              </a:spcAft>
              <a:buClr>
                <a:schemeClr val="bg1"/>
              </a:buClr>
              <a:buSzPct val="25000"/>
              <a:buFont typeface="Arial" panose="020B0604020202020204" pitchFamily="34" charset="0"/>
              <a:buNone/>
              <a:tabLst>
                <a:tab pos="470312" algn="l"/>
              </a:tabLst>
              <a:defRPr sz="900"/>
            </a:lvl3pPr>
            <a:lvl4pPr marL="0" indent="0" algn="l">
              <a:spcBef>
                <a:spcPts val="0"/>
              </a:spcBef>
              <a:spcAft>
                <a:spcPts val="450"/>
              </a:spcAft>
              <a:buClr>
                <a:schemeClr val="bg1"/>
              </a:buClr>
              <a:buSzPct val="25000"/>
              <a:buFont typeface="Arial" panose="020B0604020202020204" pitchFamily="34" charset="0"/>
              <a:buNone/>
              <a:tabLst>
                <a:tab pos="470312" algn="l"/>
              </a:tabLst>
              <a:defRPr sz="900"/>
            </a:lvl4pPr>
            <a:lvl5pPr marL="0" indent="0" algn="l">
              <a:spcBef>
                <a:spcPts val="0"/>
              </a:spcBef>
              <a:spcAft>
                <a:spcPts val="450"/>
              </a:spcAft>
              <a:buClr>
                <a:schemeClr val="bg1"/>
              </a:buClr>
              <a:buSzPct val="25000"/>
              <a:buFont typeface="Arial" panose="020B0604020202020204" pitchFamily="34" charset="0"/>
              <a:buNone/>
              <a:tabLst>
                <a:tab pos="470312" algn="l"/>
              </a:tabLst>
              <a:defRPr sz="900"/>
            </a:lvl5pPr>
            <a:lvl6pPr marL="0" indent="0">
              <a:spcBef>
                <a:spcPts val="0"/>
              </a:spcBef>
              <a:spcAft>
                <a:spcPts val="450"/>
              </a:spcAft>
              <a:buClr>
                <a:schemeClr val="bg1"/>
              </a:buClr>
              <a:buSzPct val="25000"/>
              <a:buFont typeface="Arial" panose="020B0604020202020204" pitchFamily="34" charset="0"/>
              <a:buNone/>
              <a:tabLst>
                <a:tab pos="470312" algn="l"/>
              </a:tabLst>
              <a:defRPr sz="900"/>
            </a:lvl6pPr>
            <a:lvl7pPr marL="0" indent="0">
              <a:spcBef>
                <a:spcPts val="0"/>
              </a:spcBef>
              <a:spcAft>
                <a:spcPts val="450"/>
              </a:spcAft>
              <a:buClr>
                <a:schemeClr val="bg1"/>
              </a:buClr>
              <a:buSzPct val="25000"/>
              <a:buFont typeface="Arial" panose="020B0604020202020204" pitchFamily="34" charset="0"/>
              <a:buNone/>
              <a:tabLst>
                <a:tab pos="470312" algn="l"/>
              </a:tabLst>
              <a:defRPr sz="900"/>
            </a:lvl7pPr>
            <a:lvl8pPr marL="0" indent="0">
              <a:spcBef>
                <a:spcPts val="0"/>
              </a:spcBef>
              <a:spcAft>
                <a:spcPts val="450"/>
              </a:spcAft>
              <a:buClr>
                <a:schemeClr val="bg1"/>
              </a:buClr>
              <a:buSzPct val="25000"/>
              <a:buFont typeface="Arial" panose="020B0604020202020204" pitchFamily="34" charset="0"/>
              <a:buNone/>
              <a:tabLst>
                <a:tab pos="470312" algn="l"/>
              </a:tabLst>
              <a:defRPr sz="900"/>
            </a:lvl8pPr>
            <a:lvl9pPr marL="0" indent="0">
              <a:spcBef>
                <a:spcPts val="0"/>
              </a:spcBef>
              <a:spcAft>
                <a:spcPts val="450"/>
              </a:spcAft>
              <a:buClr>
                <a:schemeClr val="bg1"/>
              </a:buClr>
              <a:buSzPct val="25000"/>
              <a:buFont typeface="Arial" panose="020B0604020202020204" pitchFamily="34" charset="0"/>
              <a:buNone/>
              <a:tabLst>
                <a:tab pos="470312" algn="l"/>
              </a:tabLst>
              <a:defRPr sz="9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8">
            <a:extLst>
              <a:ext uri="{FF2B5EF4-FFF2-40B4-BE49-F238E27FC236}">
                <a16:creationId xmlns:a16="http://schemas.microsoft.com/office/drawing/2014/main" id="{0577927D-E65B-4B55-95E6-71A19A139118}"/>
              </a:ext>
            </a:extLst>
          </p:cNvPr>
          <p:cNvSpPr>
            <a:spLocks noGrp="1"/>
          </p:cNvSpPr>
          <p:nvPr>
            <p:ph type="pic" sz="quarter" idx="13" hasCustomPrompt="1"/>
          </p:nvPr>
        </p:nvSpPr>
        <p:spPr bwMode="gray">
          <a:xfrm>
            <a:off x="359532"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10" name="Bildplatzhalter 8">
            <a:extLst>
              <a:ext uri="{FF2B5EF4-FFF2-40B4-BE49-F238E27FC236}">
                <a16:creationId xmlns:a16="http://schemas.microsoft.com/office/drawing/2014/main" id="{C48E50E9-6FD4-4288-8ECB-4237001FF66E}"/>
              </a:ext>
            </a:extLst>
          </p:cNvPr>
          <p:cNvSpPr>
            <a:spLocks noGrp="1"/>
          </p:cNvSpPr>
          <p:nvPr>
            <p:ph type="pic" sz="quarter" idx="14" hasCustomPrompt="1"/>
          </p:nvPr>
        </p:nvSpPr>
        <p:spPr bwMode="gray">
          <a:xfrm>
            <a:off x="3275856" y="1654159"/>
            <a:ext cx="2592000" cy="1296400"/>
          </a:xfrm>
          <a:prstGeom prst="rect">
            <a:avLst/>
          </a:prstGeo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2" name="Fußzeilenplatzhalter 1">
            <a:extLst>
              <a:ext uri="{FF2B5EF4-FFF2-40B4-BE49-F238E27FC236}">
                <a16:creationId xmlns:a16="http://schemas.microsoft.com/office/drawing/2014/main" id="{1961AC80-0D57-4182-A940-0251D16264E1}"/>
              </a:ext>
            </a:extLst>
          </p:cNvPr>
          <p:cNvSpPr>
            <a:spLocks noGrp="1"/>
          </p:cNvSpPr>
          <p:nvPr>
            <p:ph type="ftr" sz="quarter" idx="15"/>
          </p:nvPr>
        </p:nvSpPr>
        <p:spPr bwMode="gray">
          <a:xfrm>
            <a:off x="575091" y="4841508"/>
            <a:ext cx="3834000" cy="108033"/>
          </a:xfrm>
          <a:prstGeom prst="rect">
            <a:avLst/>
          </a:prstGeom>
        </p:spPr>
        <p:txBody>
          <a:bodyPr/>
          <a:lstStyle/>
          <a:p>
            <a:r>
              <a:rPr lang="de-DE"/>
              <a:t>TRILUX SIMPLIFY YOUR LIGHT</a:t>
            </a:r>
          </a:p>
        </p:txBody>
      </p:sp>
      <p:sp>
        <p:nvSpPr>
          <p:cNvPr id="3" name="Foliennummernplatzhalter 2">
            <a:extLst>
              <a:ext uri="{FF2B5EF4-FFF2-40B4-BE49-F238E27FC236}">
                <a16:creationId xmlns:a16="http://schemas.microsoft.com/office/drawing/2014/main" id="{01DE1F9B-3F44-4F7A-89A4-539115CF150F}"/>
              </a:ext>
            </a:extLst>
          </p:cNvPr>
          <p:cNvSpPr>
            <a:spLocks noGrp="1"/>
          </p:cNvSpPr>
          <p:nvPr>
            <p:ph type="sldNum" sz="quarter" idx="16"/>
          </p:nvPr>
        </p:nvSpPr>
        <p:spPr bwMode="gray">
          <a:xfrm>
            <a:off x="359532" y="4841508"/>
            <a:ext cx="216000" cy="108033"/>
          </a:xfrm>
          <a:prstGeom prst="rect">
            <a:avLst/>
          </a:prstGeom>
        </p:spPr>
        <p:txBody>
          <a:bodyPr/>
          <a:lstStyle/>
          <a:p>
            <a:fld id="{8FF9B0DE-3FEB-4AA0-B465-B80EF7C1333D}" type="slidenum">
              <a:rPr lang="de-DE" smtClean="0"/>
              <a:pPr/>
              <a:t>‹Nr.›</a:t>
            </a:fld>
            <a:endParaRPr lang="de-DE"/>
          </a:p>
        </p:txBody>
      </p:sp>
      <p:sp>
        <p:nvSpPr>
          <p:cNvPr id="6" name="Titel 5">
            <a:extLst>
              <a:ext uri="{FF2B5EF4-FFF2-40B4-BE49-F238E27FC236}">
                <a16:creationId xmlns:a16="http://schemas.microsoft.com/office/drawing/2014/main" id="{374B61B9-D03E-46C3-8957-AA84C2E916CB}"/>
              </a:ext>
            </a:extLst>
          </p:cNvPr>
          <p:cNvSpPr>
            <a:spLocks noGrp="1"/>
          </p:cNvSpPr>
          <p:nvPr>
            <p:ph type="title" hasCustomPrompt="1"/>
          </p:nvPr>
        </p:nvSpPr>
        <p:spPr>
          <a:xfrm>
            <a:off x="360480" y="897841"/>
            <a:ext cx="5508112" cy="594183"/>
          </a:xfrm>
          <a:prstGeom prst="rect">
            <a:avLst/>
          </a:prstGeom>
        </p:spPr>
        <p:txBody>
          <a:bodyPr tIns="0"/>
          <a:lstStyle/>
          <a:p>
            <a:r>
              <a:rPr lang="de-DE"/>
              <a:t>Folientitel</a:t>
            </a:r>
          </a:p>
        </p:txBody>
      </p:sp>
      <p:pic>
        <p:nvPicPr>
          <p:cNvPr id="11" name="Grafik 10">
            <a:extLst>
              <a:ext uri="{FF2B5EF4-FFF2-40B4-BE49-F238E27FC236}">
                <a16:creationId xmlns:a16="http://schemas.microsoft.com/office/drawing/2014/main" id="{17CC55FC-964D-4B20-B8B7-2EC3746C0D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2180" y="-2847"/>
            <a:ext cx="2951820" cy="5145088"/>
          </a:xfrm>
          <a:prstGeom prst="rect">
            <a:avLst/>
          </a:prstGeom>
        </p:spPr>
      </p:pic>
    </p:spTree>
    <p:extLst>
      <p:ext uri="{BB962C8B-B14F-4D97-AF65-F5344CB8AC3E}">
        <p14:creationId xmlns:p14="http://schemas.microsoft.com/office/powerpoint/2010/main" val="8924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26B43"/>
          </p15:clr>
        </p15:guide>
        <p15:guide id="2" pos="5201">
          <p15:clr>
            <a:srgbClr val="F26B43"/>
          </p15:clr>
        </p15:guide>
        <p15:guide id="3" pos="2751">
          <p15:clr>
            <a:srgbClr val="F26B43"/>
          </p15:clr>
        </p15:guide>
        <p15:guide id="4" pos="2479">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2"/>
            <a:ext cx="7488832" cy="373814"/>
          </a:xfrm>
          <a:prstGeom prst="rect">
            <a:avLst/>
          </a:prstGeom>
          <a:noFill/>
        </p:spPr>
        <p:txBody>
          <a:bodyPr wrap="square" lIns="91434" tIns="45717" rIns="91434" bIns="45717" rtlCol="0">
            <a:spAutoFit/>
          </a:bodyPr>
          <a:lstStyle/>
          <a:p>
            <a:pPr defTabSz="914367"/>
            <a:endParaRPr lang="de-DE" sz="1829">
              <a:solidFill>
                <a:prstClr val="black"/>
              </a:solidFill>
            </a:endParaRPr>
          </a:p>
        </p:txBody>
      </p:sp>
      <p:sp>
        <p:nvSpPr>
          <p:cNvPr id="10" name="Titel 6"/>
          <p:cNvSpPr>
            <a:spLocks noGrp="1"/>
          </p:cNvSpPr>
          <p:nvPr>
            <p:ph type="title" hasCustomPrompt="1"/>
          </p:nvPr>
        </p:nvSpPr>
        <p:spPr>
          <a:xfrm>
            <a:off x="539552" y="418485"/>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3"/>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284170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9"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5" y="4868863"/>
            <a:ext cx="1660966" cy="274637"/>
          </a:xfrm>
          <a:prstGeom prst="rect">
            <a:avLst/>
          </a:prstGeom>
          <a:noFill/>
        </p:spPr>
        <p:txBody>
          <a:bodyPr vert="horz" lIns="91412" tIns="45706" rIns="91412" bIns="45706"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z="900" smtClean="0"/>
              <a:pPr/>
              <a:t>‹Nr.›</a:t>
            </a:fld>
            <a:endParaRPr lang="de-DE" sz="900"/>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4"/>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97675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68"/>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userDrawn="1"/>
        </p:nvGrpSpPr>
        <p:grpSpPr>
          <a:xfrm>
            <a:off x="376655" y="1"/>
            <a:ext cx="1660966" cy="616311"/>
            <a:chOff x="7006776" y="3175"/>
            <a:chExt cx="1660966" cy="616311"/>
          </a:xfrm>
        </p:grpSpPr>
        <p:sp>
          <p:nvSpPr>
            <p:cNvPr id="15" name="Textfeld 14">
              <a:extLst>
                <a:ext uri="{FF2B5EF4-FFF2-40B4-BE49-F238E27FC236}">
                  <a16:creationId xmlns:a16="http://schemas.microsoft.com/office/drawing/2014/main" id="{6037A9A1-B7A3-0646-9E1D-87D3F4AB37CE}"/>
                </a:ext>
              </a:extLst>
            </p:cNvPr>
            <p:cNvSpPr txBox="1"/>
            <p:nvPr userDrawn="1"/>
          </p:nvSpPr>
          <p:spPr>
            <a:xfrm>
              <a:off x="7006776" y="3175"/>
              <a:ext cx="1660966" cy="369204"/>
            </a:xfrm>
            <a:prstGeom prst="rect">
              <a:avLst/>
            </a:prstGeom>
            <a:solidFill>
              <a:schemeClr val="tx1"/>
            </a:solidFill>
            <a:ln>
              <a:solidFill>
                <a:schemeClr val="tx1"/>
              </a:solidFill>
            </a:ln>
          </p:spPr>
          <p:txBody>
            <a:bodyPr wrap="square" rtlCol="0">
              <a:spAutoFit/>
            </a:bodyPr>
            <a:lstStyle/>
            <a:p>
              <a:endParaRPr lang="de-DE" sz="1799"/>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404276" y="1303441"/>
            <a:ext cx="3566475" cy="1602598"/>
          </a:xfrm>
          <a:prstGeom prst="rect">
            <a:avLst/>
          </a:prstGeom>
        </p:spPr>
        <p:txBody>
          <a:bodyPr/>
          <a:lstStyle>
            <a:lvl1pPr>
              <a:defRPr sz="2099"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8967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center white">
    <p:spTree>
      <p:nvGrpSpPr>
        <p:cNvPr id="1" name=""/>
        <p:cNvGrpSpPr/>
        <p:nvPr/>
      </p:nvGrpSpPr>
      <p:grpSpPr>
        <a:xfrm>
          <a:off x="0" y="0"/>
          <a:ext cx="0" cy="0"/>
          <a:chOff x="0" y="0"/>
          <a:chExt cx="0" cy="0"/>
        </a:xfrm>
      </p:grpSpPr>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12" tIns="45706" rIns="91412" bIns="45706"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900" smtClean="0"/>
              <a:pPr/>
              <a:t>21.03.2025</a:t>
            </a:fld>
            <a:endParaRPr lang="de-DE" sz="900"/>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20" y="4868863"/>
            <a:ext cx="1013792" cy="274637"/>
          </a:xfrm>
          <a:prstGeom prst="rect">
            <a:avLst/>
          </a:prstGeom>
        </p:spPr>
        <p:txBody>
          <a:bodyPr vert="horz" lIns="91412" tIns="45706" rIns="91412" bIns="45706"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800" smtClean="0"/>
              <a:pPr/>
              <a:t>21.03.2025</a:t>
            </a:fld>
            <a:endParaRPr lang="de-DE" sz="800"/>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4A69198B-F1F5-E8AD-D74D-868A1291FDAA}"/>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890CBD87-180A-DB2A-C1F5-4A0FE204CEA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2A639CFE-58CB-DA03-AD0E-506E27C058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8054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9"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9" y="1563089"/>
            <a:ext cx="4806950" cy="3062699"/>
          </a:xfrm>
          <a:prstGeom prst="rect">
            <a:avLst/>
          </a:prstGeom>
        </p:spPr>
        <p:txBody>
          <a:bodyPr/>
          <a:lstStyle>
            <a:lvl1pPr>
              <a:defRPr sz="1199"/>
            </a:lvl1pPr>
          </a:lstStyle>
          <a:p>
            <a:r>
              <a:rPr lang="de-DE"/>
              <a:t>Mastertextformat bearbeiten
Zweite Ebene
Dritte Ebene
Vierte Ebene
Fünfte Ebene </a:t>
            </a:r>
          </a:p>
        </p:txBody>
      </p:sp>
      <p:grpSp>
        <p:nvGrpSpPr>
          <p:cNvPr id="2" name="Gruppieren 1">
            <a:extLst>
              <a:ext uri="{FF2B5EF4-FFF2-40B4-BE49-F238E27FC236}">
                <a16:creationId xmlns:a16="http://schemas.microsoft.com/office/drawing/2014/main" id="{D07864A8-9424-50F2-8E08-831E931DBE57}"/>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AACB9DD1-CBAB-CF54-8108-735042D4CD30}"/>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1B86EF95-F0CB-FD92-1F64-2D9063FAAD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8966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4" y="0"/>
            <a:ext cx="3805237" cy="5145088"/>
          </a:xfrm>
          <a:prstGeom prst="rect">
            <a:avLst/>
          </a:prstGeom>
        </p:spPr>
        <p:txBody>
          <a:body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9" y="887414"/>
            <a:ext cx="4806950" cy="579437"/>
          </a:xfrm>
          <a:prstGeom prst="rect">
            <a:avLst/>
          </a:prstGeom>
        </p:spPr>
        <p:txBody>
          <a:bodyPr/>
          <a:lstStyle>
            <a:lvl1pP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D6887EA5-FC08-50E8-6509-8B39CD5F0722}"/>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44BDA913-5341-EDB4-A511-477654BAB68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83D2CB5F-331F-01DB-886E-6F444F9313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12813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8"/>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76012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4" y="890617"/>
            <a:ext cx="4710119" cy="993775"/>
          </a:xfrm>
          <a:prstGeom prst="rect">
            <a:avLst/>
          </a:prstGeom>
        </p:spPr>
        <p:txBody>
          <a:bodyPr/>
          <a:lstStyle>
            <a:lvl1pPr>
              <a:defRPr sz="2100" b="1" cap="all" baseline="0"/>
            </a:lvl1pPr>
          </a:lstStyle>
          <a:p>
            <a:r>
              <a:rPr lang="de-DE"/>
              <a:t>MASTERTITELFORMAT BEARBEITEN</a:t>
            </a:r>
          </a:p>
        </p:txBody>
      </p:sp>
    </p:spTree>
    <p:extLst>
      <p:ext uri="{BB962C8B-B14F-4D97-AF65-F5344CB8AC3E}">
        <p14:creationId xmlns:p14="http://schemas.microsoft.com/office/powerpoint/2010/main" val="61512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1" y="1561103"/>
            <a:ext cx="4783138" cy="196103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351" y="0"/>
            <a:ext cx="3807411" cy="5145088"/>
          </a:xfrm>
          <a:prstGeom prst="rect">
            <a:avLst/>
          </a:prstGeom>
        </p:spPr>
      </p:pic>
      <p:pic>
        <p:nvPicPr>
          <p:cNvPr id="2" name="Grafik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5" y="0"/>
            <a:ext cx="3800336" cy="5145088"/>
          </a:xfrm>
          <a:prstGeom prst="rect">
            <a:avLst/>
          </a:prstGeom>
        </p:spPr>
      </p:pic>
      <p:grpSp>
        <p:nvGrpSpPr>
          <p:cNvPr id="3" name="Gruppieren 2">
            <a:extLst>
              <a:ext uri="{FF2B5EF4-FFF2-40B4-BE49-F238E27FC236}">
                <a16:creationId xmlns:a16="http://schemas.microsoft.com/office/drawing/2014/main" id="{3ED2DC20-D778-99BB-1D26-0B421B10967D}"/>
              </a:ext>
            </a:extLst>
          </p:cNvPr>
          <p:cNvGrpSpPr/>
          <p:nvPr userDrawn="1"/>
        </p:nvGrpSpPr>
        <p:grpSpPr>
          <a:xfrm>
            <a:off x="359532" y="1"/>
            <a:ext cx="1836000" cy="627728"/>
            <a:chOff x="3935413" y="0"/>
            <a:chExt cx="2448000" cy="836712"/>
          </a:xfrm>
        </p:grpSpPr>
        <p:sp>
          <p:nvSpPr>
            <p:cNvPr id="8" name="Rechteck 7">
              <a:extLst>
                <a:ext uri="{FF2B5EF4-FFF2-40B4-BE49-F238E27FC236}">
                  <a16:creationId xmlns:a16="http://schemas.microsoft.com/office/drawing/2014/main" id="{79FCDD79-E618-C23B-7623-379915450A5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6CAB1EF4-F7D3-B634-CF4D-C1791999A5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8"/>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4"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1"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8" y="2043331"/>
            <a:ext cx="292100" cy="279400"/>
          </a:xfrm>
          <a:prstGeom prst="rect">
            <a:avLst/>
          </a:prstGeom>
        </p:spPr>
      </p:pic>
      <p:pic>
        <p:nvPicPr>
          <p:cNvPr id="15" name="Grafik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5" y="0"/>
            <a:ext cx="3800336" cy="5145088"/>
          </a:xfrm>
          <a:prstGeom prst="rect">
            <a:avLst/>
          </a:prstGeom>
        </p:spPr>
      </p:pic>
      <p:grpSp>
        <p:nvGrpSpPr>
          <p:cNvPr id="2" name="Gruppieren 1">
            <a:extLst>
              <a:ext uri="{FF2B5EF4-FFF2-40B4-BE49-F238E27FC236}">
                <a16:creationId xmlns:a16="http://schemas.microsoft.com/office/drawing/2014/main" id="{C61D6520-DE71-B459-6353-7B61F34A3D75}"/>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55620E75-0067-BA72-7824-E71197CCF21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82328C02-EF60-439B-32C9-DB868858718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52036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7" y="4533843"/>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3"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80326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1" y="1561103"/>
            <a:ext cx="4783138" cy="1961030"/>
          </a:xfrm>
          <a:prstGeom prst="rect">
            <a:avLst/>
          </a:prstGeom>
        </p:spPr>
        <p:txBody>
          <a:bodyPr/>
          <a:lstStyle>
            <a:lvl1pPr marL="0" marR="0" indent="0" algn="l" defTabSz="685479"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479"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6"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3"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50"/>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63FA2AC4-35FC-D42F-5C54-3F7E9B7D437A}"/>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348253A9-FB76-934D-D1C7-A7D8E6588A48}"/>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57684241-A50E-6B75-5C90-3AF68952E4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4343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7" y="4533843"/>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3"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2843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699369"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803446" y="4533301"/>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7"/>
            <a:ext cx="1141686" cy="180498"/>
          </a:xfrm>
          <a:prstGeom prst="rect">
            <a:avLst/>
          </a:prstGeom>
        </p:spPr>
        <p:txBody>
          <a:bodyPr/>
          <a:lstStyle>
            <a:lvl1pPr marL="0" marR="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599"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4"/>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1"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6"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3" y="3618050"/>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50"/>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ECBA8819-477C-4D91-25E6-B4966AFFECD9}"/>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A7435AD9-B75C-B28E-E6B7-7E8DD8B2114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DE118A55-5373-FE88-364D-C53DBE198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990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1"/>
            <a:ext cx="1958560"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1"/>
            <a:ext cx="1958560"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1"/>
            <a:ext cx="1958560"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1"/>
            <a:ext cx="1958560"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0"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0"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5" y="387351"/>
            <a:ext cx="4092575" cy="2105025"/>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5" y="2650490"/>
            <a:ext cx="4092575" cy="2105025"/>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5" y="886913"/>
            <a:ext cx="4092160" cy="579438"/>
          </a:xfrm>
          <a:prstGeom prst="rect">
            <a:avLst/>
          </a:prstGeom>
        </p:spPr>
        <p:txBody>
          <a:bodyPr/>
          <a:lstStyle>
            <a:lvl1pPr>
              <a:defRPr sz="2099" b="1" cap="all" baseline="0"/>
            </a:lvl1pPr>
          </a:lstStyle>
          <a:p>
            <a:r>
              <a:rPr lang="de-DE"/>
              <a:t>MASTERTITELFORMAT BEARBEITEN</a:t>
            </a:r>
          </a:p>
        </p:txBody>
      </p:sp>
      <p:grpSp>
        <p:nvGrpSpPr>
          <p:cNvPr id="2" name="Gruppieren 1">
            <a:extLst>
              <a:ext uri="{FF2B5EF4-FFF2-40B4-BE49-F238E27FC236}">
                <a16:creationId xmlns:a16="http://schemas.microsoft.com/office/drawing/2014/main" id="{DC09E231-D58D-0707-9460-B138B21FC5C2}"/>
              </a:ext>
            </a:extLst>
          </p:cNvPr>
          <p:cNvGrpSpPr/>
          <p:nvPr userDrawn="1"/>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B9AFF73C-3DF5-8842-871C-C3DEA97BE2C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4" name="Grafik 3">
              <a:extLst>
                <a:ext uri="{FF2B5EF4-FFF2-40B4-BE49-F238E27FC236}">
                  <a16:creationId xmlns:a16="http://schemas.microsoft.com/office/drawing/2014/main" id="{8233EB6F-23A7-3275-B794-30ABAEF1D9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8087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53780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5"/>
            <a:ext cx="7886700" cy="48807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4809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ext center white">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80"/>
            <a:ext cx="9144000" cy="579438"/>
          </a:xfrm>
          <a:prstGeom prst="rect">
            <a:avLst/>
          </a:prstGeom>
        </p:spPr>
        <p:txBody>
          <a:bodyPr/>
          <a:lstStyle>
            <a:lvl1pPr algn="ctr">
              <a:defRPr sz="2099" b="1" cap="all" baseline="0"/>
            </a:lvl1pPr>
          </a:lstStyle>
          <a:p>
            <a:r>
              <a:rPr lang="de-DE"/>
              <a:t>MASTERTITELFORMAT BEARBEITEN</a:t>
            </a:r>
          </a:p>
        </p:txBody>
      </p:sp>
    </p:spTree>
    <p:extLst>
      <p:ext uri="{BB962C8B-B14F-4D97-AF65-F5344CB8AC3E}">
        <p14:creationId xmlns:p14="http://schemas.microsoft.com/office/powerpoint/2010/main" val="201083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40" y="1563089"/>
            <a:ext cx="4806950" cy="3062699"/>
          </a:xfrm>
          <a:prstGeom prst="rect">
            <a:avLst/>
          </a:prstGeom>
        </p:spPr>
        <p:txBody>
          <a:bodyPr/>
          <a:lstStyle>
            <a:lvl1pPr>
              <a:defRPr sz="1199"/>
            </a:lvl1pPr>
          </a:lstStyle>
          <a:p>
            <a:r>
              <a:rPr lang="de-DE"/>
              <a:t>Mastertextformat bearbeiten
Zweite Ebene
Dritte Ebene
Vierte Ebene
Fünfte Ebene </a:t>
            </a:r>
          </a:p>
        </p:txBody>
      </p:sp>
    </p:spTree>
    <p:extLst>
      <p:ext uri="{BB962C8B-B14F-4D97-AF65-F5344CB8AC3E}">
        <p14:creationId xmlns:p14="http://schemas.microsoft.com/office/powerpoint/2010/main" val="168648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5" y="1563088"/>
            <a:ext cx="480682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2981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350" y="0"/>
            <a:ext cx="3807411" cy="5145088"/>
          </a:xfrm>
          <a:prstGeom prst="rect">
            <a:avLst/>
          </a:prstGeom>
        </p:spPr>
      </p:pic>
      <p:pic>
        <p:nvPicPr>
          <p:cNvPr id="2" name="Grafik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4" y="0"/>
            <a:ext cx="3800336" cy="5145088"/>
          </a:xfrm>
          <a:prstGeom prst="rect">
            <a:avLst/>
          </a:prstGeom>
        </p:spPr>
      </p:pic>
      <p:grpSp>
        <p:nvGrpSpPr>
          <p:cNvPr id="3" name="Gruppieren 2">
            <a:extLst>
              <a:ext uri="{FF2B5EF4-FFF2-40B4-BE49-F238E27FC236}">
                <a16:creationId xmlns:a16="http://schemas.microsoft.com/office/drawing/2014/main" id="{CA0DF901-4979-4B25-2325-A98AA9AB4316}"/>
              </a:ext>
            </a:extLst>
          </p:cNvPr>
          <p:cNvGrpSpPr/>
          <p:nvPr userDrawn="1"/>
        </p:nvGrpSpPr>
        <p:grpSpPr>
          <a:xfrm>
            <a:off x="359532" y="5317"/>
            <a:ext cx="1836000" cy="627728"/>
            <a:chOff x="3935413" y="0"/>
            <a:chExt cx="2448000" cy="836712"/>
          </a:xfrm>
        </p:grpSpPr>
        <p:sp>
          <p:nvSpPr>
            <p:cNvPr id="8" name="Rechteck 7">
              <a:extLst>
                <a:ext uri="{FF2B5EF4-FFF2-40B4-BE49-F238E27FC236}">
                  <a16:creationId xmlns:a16="http://schemas.microsoft.com/office/drawing/2014/main" id="{732DD09C-57BD-C2E6-E990-2F51C10AB91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82476FD7-88D5-1A4B-9F3A-8AFEFCBA25F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602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5" y="0"/>
            <a:ext cx="3805238" cy="5145088"/>
          </a:xfrm>
          <a:prstGeom prst="rect">
            <a:avLst/>
          </a:prstGeom>
        </p:spPr>
        <p:txBody>
          <a:bodyPr/>
          <a:lstStyle>
            <a:lvl1pPr marL="0" indent="0">
              <a:buNone/>
              <a:defRPr/>
            </a:lvl1pPr>
          </a:lstStyle>
          <a:p>
            <a:endParaRPr lang="de-DE"/>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6" y="1563088"/>
            <a:ext cx="4806827" cy="306270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40" y="887414"/>
            <a:ext cx="4806950" cy="579437"/>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43324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lvl1pPr marL="0" indent="0">
              <a:buNone/>
              <a:defRPr/>
            </a:lvl1pPr>
          </a:lstStyle>
          <a:p>
            <a:endParaRPr lang="de-DE"/>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6" y="890619"/>
            <a:ext cx="4710119" cy="993775"/>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5964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278720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Benutzerdefiniertes Layout">
    <p:spTree>
      <p:nvGrpSpPr>
        <p:cNvPr id="1" name=""/>
        <p:cNvGrpSpPr/>
        <p:nvPr/>
      </p:nvGrpSpPr>
      <p:grpSpPr>
        <a:xfrm>
          <a:off x="0" y="0"/>
          <a:ext cx="0" cy="0"/>
          <a:chOff x="0" y="0"/>
          <a:chExt cx="0" cy="0"/>
        </a:xfrm>
      </p:grpSpPr>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pic>
        <p:nvPicPr>
          <p:cNvPr id="10" name="Grafik 9">
            <a:extLst>
              <a:ext uri="{FF2B5EF4-FFF2-40B4-BE49-F238E27FC236}">
                <a16:creationId xmlns:a16="http://schemas.microsoft.com/office/drawing/2014/main" id="{E8830426-F4F9-014C-896F-56976BD20C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25146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2" y="3255537"/>
            <a:ext cx="4621960" cy="1412450"/>
          </a:xfrm>
          <a:prstGeom prst="rect">
            <a:avLst/>
          </a:prstGeom>
        </p:spPr>
        <p:txBody>
          <a:bodyPr/>
          <a:lstStyle>
            <a:lvl1pPr marL="0" indent="0">
              <a:buNone/>
              <a:defRPr/>
            </a:lvl1pPr>
          </a:lstStyle>
          <a:p>
            <a:r>
              <a:rPr lang="de-DE" sz="1199"/>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6"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3" y="2529977"/>
            <a:ext cx="3929757" cy="465607"/>
          </a:xfrm>
          <a:prstGeom prst="rect">
            <a:avLst/>
          </a:prstGeom>
        </p:spPr>
        <p:txBody>
          <a:bodyPr/>
          <a:lstStyle>
            <a:lvl1pPr>
              <a:defRPr sz="2099"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70" y="2043331"/>
            <a:ext cx="292100" cy="2794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13886" y="0"/>
            <a:ext cx="3630114" cy="5145088"/>
          </a:xfrm>
          <a:prstGeom prst="rect">
            <a:avLst/>
          </a:prstGeom>
        </p:spPr>
      </p:pic>
    </p:spTree>
    <p:extLst>
      <p:ext uri="{BB962C8B-B14F-4D97-AF65-F5344CB8AC3E}">
        <p14:creationId xmlns:p14="http://schemas.microsoft.com/office/powerpoint/2010/main" val="319307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6"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2" y="1561103"/>
            <a:ext cx="4783138" cy="196103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41832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3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0"/>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7"/>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4"/>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3"/>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7"/>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73"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9"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2"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5"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5001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2"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7"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5"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9"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3" y="1561103"/>
            <a:ext cx="4783138" cy="1961030"/>
          </a:xfrm>
          <a:prstGeom prst="rect">
            <a:avLst/>
          </a:prstGeom>
        </p:spPr>
        <p:txBody>
          <a:bodyPr/>
          <a:lstStyle>
            <a:lvl1pPr marL="0" marR="0" indent="0" algn="l" defTabSz="685277" rtl="0" eaLnBrk="1" fontAlgn="auto" latinLnBrk="0" hangingPunct="1">
              <a:lnSpc>
                <a:spcPct val="130000"/>
              </a:lnSpc>
              <a:spcBef>
                <a:spcPts val="0"/>
              </a:spcBef>
              <a:spcAft>
                <a:spcPts val="0"/>
              </a:spcAft>
              <a:buClrTx/>
              <a:buSzTx/>
              <a:buFontTx/>
              <a:buNone/>
              <a:tabLst/>
              <a:defRPr sz="1199" baseline="0"/>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77"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4042574"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1493830" y="3585331"/>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2794781" y="3587172"/>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14308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Intro / list and Navigati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BA63F6-02B8-7940-99F7-8D76DAEF7AC2}"/>
              </a:ext>
            </a:extLst>
          </p:cNvPr>
          <p:cNvSpPr/>
          <p:nvPr userDrawn="1"/>
        </p:nvSpPr>
        <p:spPr>
          <a:xfrm>
            <a:off x="1601596" y="4533843"/>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9" name="Rechteck 8">
            <a:extLst>
              <a:ext uri="{FF2B5EF4-FFF2-40B4-BE49-F238E27FC236}">
                <a16:creationId xmlns:a16="http://schemas.microsoft.com/office/drawing/2014/main" id="{BC0DFBD0-482D-CD4E-8953-C0FD3CDDABAB}"/>
              </a:ext>
            </a:extLst>
          </p:cNvPr>
          <p:cNvSpPr/>
          <p:nvPr userDrawn="1"/>
        </p:nvSpPr>
        <p:spPr>
          <a:xfrm>
            <a:off x="332848" y="4542841"/>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69210" y="3581851"/>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614895" y="4551258"/>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93114" y="4574385"/>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6" y="4533302"/>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18203" y="4576774"/>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62192" y="4565399"/>
            <a:ext cx="1132184"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598"/>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706078" y="4584078"/>
            <a:ext cx="1141686" cy="180498"/>
          </a:xfrm>
          <a:prstGeom prst="rect">
            <a:avLst/>
          </a:prstGeom>
        </p:spPr>
        <p:txBody>
          <a:bodyPr/>
          <a:lstStyle>
            <a:lvl1pPr marL="0" marR="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394" rtl="0" eaLnBrk="1" fontAlgn="auto" latinLnBrk="0" hangingPunct="1">
              <a:lnSpc>
                <a:spcPct val="90000"/>
              </a:lnSpc>
              <a:spcBef>
                <a:spcPts val="749"/>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6"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80" y="886913"/>
            <a:ext cx="4807003" cy="610992"/>
          </a:xfrm>
          <a:prstGeom prst="rect">
            <a:avLst/>
          </a:prstGeom>
        </p:spPr>
        <p:txBody>
          <a:bodyPr/>
          <a:lstStyle>
            <a:lvl1pPr>
              <a:defRPr sz="2099"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3" y="1561103"/>
            <a:ext cx="4783138" cy="1961030"/>
          </a:xfrm>
          <a:prstGeom prst="rect">
            <a:avLst/>
          </a:prstGeom>
        </p:spPr>
        <p:txBody>
          <a:bodyPr/>
          <a:lstStyle>
            <a:lvl1pPr>
              <a:defRPr sz="1199" baseline="0"/>
            </a:lvl1pPr>
          </a:lstStyle>
          <a:p>
            <a:r>
              <a:rPr lang="de-DE"/>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92116" y="3590632"/>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707574" y="3593976"/>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28439" y="3593976"/>
            <a:ext cx="1131450" cy="915252"/>
          </a:xfrm>
          <a:prstGeom prst="rect">
            <a:avLst/>
          </a:prstGeom>
          <a:ln>
            <a:noFill/>
          </a:ln>
        </p:spPr>
        <p:txBody>
          <a:bodyPr/>
          <a:lstStyle>
            <a:lvl1pPr>
              <a:defRPr sz="1000" baseline="0"/>
            </a:lvl1pPr>
          </a:lstStyle>
          <a:p>
            <a:r>
              <a:rPr lang="de-DE" sz="1000" baseline="0"/>
              <a:t>Bild</a:t>
            </a:r>
            <a:endParaRPr lang="de-DE"/>
          </a:p>
        </p:txBody>
      </p:sp>
    </p:spTree>
    <p:extLst>
      <p:ext uri="{BB962C8B-B14F-4D97-AF65-F5344CB8AC3E}">
        <p14:creationId xmlns:p14="http://schemas.microsoft.com/office/powerpoint/2010/main" val="206875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5" y="1530352"/>
            <a:ext cx="1958561" cy="962025"/>
          </a:xfrm>
          <a:prstGeom prst="rect">
            <a:avLst/>
          </a:prstGeom>
        </p:spPr>
        <p:txBody>
          <a:bodyPr/>
          <a:lstStyle>
            <a:lvl1pPr>
              <a:defRPr sz="1000" baseline="0"/>
            </a:lvl1pPr>
          </a:lstStyle>
          <a:p>
            <a:r>
              <a:rPr lang="de-DE"/>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5" y="1530352"/>
            <a:ext cx="1958561" cy="962025"/>
          </a:xfrm>
          <a:prstGeom prst="rect">
            <a:avLst/>
          </a:prstGeom>
        </p:spPr>
        <p:txBody>
          <a:bodyPr/>
          <a:lstStyle>
            <a:lvl1pPr>
              <a:defRPr sz="1000" baseline="0"/>
            </a:lvl1pPr>
          </a:lstStyle>
          <a:p>
            <a:r>
              <a:rPr lang="de-DE"/>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5" y="2650492"/>
            <a:ext cx="1958561" cy="962025"/>
          </a:xfrm>
          <a:prstGeom prst="rect">
            <a:avLst/>
          </a:prstGeom>
        </p:spPr>
        <p:txBody>
          <a:bodyPr/>
          <a:lstStyle>
            <a:lvl1pPr>
              <a:defRPr sz="1000" baseline="0"/>
            </a:lvl1pPr>
          </a:lstStyle>
          <a:p>
            <a:r>
              <a:rPr lang="de-DE"/>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5" y="2650492"/>
            <a:ext cx="1958561" cy="962025"/>
          </a:xfrm>
          <a:prstGeom prst="rect">
            <a:avLst/>
          </a:prstGeom>
        </p:spPr>
        <p:txBody>
          <a:bodyPr/>
          <a:lstStyle>
            <a:lvl1pPr>
              <a:defRPr sz="1000" baseline="0"/>
            </a:lvl1pPr>
          </a:lstStyle>
          <a:p>
            <a:r>
              <a:rPr lang="de-DE"/>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5" y="3793490"/>
            <a:ext cx="1958561" cy="962025"/>
          </a:xfrm>
          <a:prstGeom prst="rect">
            <a:avLst/>
          </a:prstGeom>
        </p:spPr>
        <p:txBody>
          <a:bodyPr/>
          <a:lstStyle>
            <a:lvl1pPr>
              <a:defRPr sz="1000" baseline="0"/>
            </a:lvl1pPr>
          </a:lstStyle>
          <a:p>
            <a:r>
              <a:rPr lang="de-DE"/>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5" y="3793490"/>
            <a:ext cx="1958561" cy="962025"/>
          </a:xfrm>
          <a:prstGeom prst="rect">
            <a:avLst/>
          </a:prstGeom>
        </p:spPr>
        <p:txBody>
          <a:bodyPr/>
          <a:lstStyle>
            <a:lvl1pPr>
              <a:defRPr sz="1000" baseline="0"/>
            </a:lvl1pPr>
          </a:lstStyle>
          <a:p>
            <a:r>
              <a:rPr lang="de-DE"/>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6" y="387353"/>
            <a:ext cx="4092575" cy="2105024"/>
          </a:xfrm>
          <a:prstGeom prst="rect">
            <a:avLst/>
          </a:prstGeom>
        </p:spPr>
        <p:txBody>
          <a:bodyPr/>
          <a:lstStyle/>
          <a:p>
            <a:endParaRPr lang="de-DE"/>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6" y="2650492"/>
            <a:ext cx="4092575" cy="2105024"/>
          </a:xfrm>
          <a:prstGeom prst="rect">
            <a:avLst/>
          </a:prstGeom>
        </p:spPr>
        <p:txBody>
          <a:bodyPr/>
          <a:lstStyle/>
          <a:p>
            <a:endParaRPr lang="de-DE"/>
          </a:p>
        </p:txBody>
      </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7" y="886914"/>
            <a:ext cx="4092160" cy="579438"/>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36218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1" y="3255537"/>
            <a:ext cx="4621960" cy="1412450"/>
          </a:xfrm>
          <a:prstGeom prst="rect">
            <a:avLst/>
          </a:prstGeom>
        </p:spPr>
        <p:txBody>
          <a:bodyPr/>
          <a:lstStyle>
            <a:lvl1pPr marL="0" indent="0">
              <a:buNone/>
              <a:defRPr/>
            </a:lvl1pPr>
          </a:lstStyle>
          <a:p>
            <a:r>
              <a:rPr lang="de-DE" sz="1200"/>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3"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1" y="2529976"/>
            <a:ext cx="3929757" cy="465607"/>
          </a:xfrm>
          <a:prstGeom prst="rect">
            <a:avLst/>
          </a:prstGeom>
        </p:spPr>
        <p:txBody>
          <a:bodyPr/>
          <a:lstStyle>
            <a:lvl1pPr>
              <a:defRPr sz="2100" b="1" cap="all" baseline="0"/>
            </a:lvl1pPr>
          </a:lstStyle>
          <a:p>
            <a:r>
              <a:rPr lang="de-DE"/>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2"/>
          <a:stretch>
            <a:fillRect/>
          </a:stretch>
        </p:blipFill>
        <p:spPr>
          <a:xfrm>
            <a:off x="516067" y="2043331"/>
            <a:ext cx="292100" cy="279400"/>
          </a:xfrm>
          <a:prstGeom prst="rect">
            <a:avLst/>
          </a:prstGeom>
        </p:spPr>
      </p:pic>
      <p:pic>
        <p:nvPicPr>
          <p:cNvPr id="15" name="Grafik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664" y="0"/>
            <a:ext cx="3800336" cy="5145088"/>
          </a:xfrm>
          <a:prstGeom prst="rect">
            <a:avLst/>
          </a:prstGeom>
        </p:spPr>
      </p:pic>
      <p:grpSp>
        <p:nvGrpSpPr>
          <p:cNvPr id="8" name="Gruppieren 7">
            <a:extLst>
              <a:ext uri="{FF2B5EF4-FFF2-40B4-BE49-F238E27FC236}">
                <a16:creationId xmlns:a16="http://schemas.microsoft.com/office/drawing/2014/main" id="{3AE0B725-942C-2475-9521-FA9B9ED8E7FD}"/>
              </a:ext>
            </a:extLst>
          </p:cNvPr>
          <p:cNvGrpSpPr/>
          <p:nvPr userDrawn="1"/>
        </p:nvGrpSpPr>
        <p:grpSpPr>
          <a:xfrm>
            <a:off x="359532" y="1"/>
            <a:ext cx="1836000" cy="627728"/>
            <a:chOff x="3935413" y="0"/>
            <a:chExt cx="2448000" cy="836712"/>
          </a:xfrm>
        </p:grpSpPr>
        <p:sp>
          <p:nvSpPr>
            <p:cNvPr id="9" name="Rechteck 8">
              <a:extLst>
                <a:ext uri="{FF2B5EF4-FFF2-40B4-BE49-F238E27FC236}">
                  <a16:creationId xmlns:a16="http://schemas.microsoft.com/office/drawing/2014/main" id="{F7D3EA73-6B30-949E-DCF0-F9B351A5C16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9CC61428-48D8-5CE7-EFB6-482980B6112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5818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5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73"/>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25" indent="-184025">
              <a:defRPr sz="1125">
                <a:solidFill>
                  <a:schemeClr val="tx1"/>
                </a:solidFill>
                <a:latin typeface="Arial" pitchFamily="34" charset="0"/>
                <a:cs typeface="Arial" pitchFamily="34" charset="0"/>
              </a:defRPr>
            </a:lvl1pPr>
            <a:lvl2pPr marL="360120" indent="-177680">
              <a:defRPr sz="984">
                <a:latin typeface="Arial" pitchFamily="34" charset="0"/>
                <a:cs typeface="Arial" pitchFamily="34" charset="0"/>
              </a:defRPr>
            </a:lvl2pPr>
            <a:lvl3pPr marL="539387" indent="-182441">
              <a:defRPr sz="844">
                <a:latin typeface="Arial" pitchFamily="34" charset="0"/>
                <a:cs typeface="Arial" pitchFamily="34" charset="0"/>
              </a:defRPr>
            </a:lvl3pPr>
            <a:lvl4pPr marL="717068" indent="-176095">
              <a:defRPr sz="844">
                <a:latin typeface="Arial" pitchFamily="34" charset="0"/>
                <a:cs typeface="Arial" pitchFamily="34" charset="0"/>
              </a:defRPr>
            </a:lvl4pPr>
            <a:lvl5pPr marL="896335" indent="-180854">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9"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6908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86967"/>
          </a:xfrm>
          <a:prstGeom prst="rect">
            <a:avLst/>
          </a:prstGeom>
          <a:noFill/>
        </p:spPr>
        <p:txBody>
          <a:bodyPr wrap="square" lIns="91406" tIns="45703" rIns="91406" bIns="45703" rtlCol="0">
            <a:spAutoFit/>
          </a:bodyPr>
          <a:lstStyle/>
          <a:p>
            <a:endParaRPr lang="de-DE" sz="1265"/>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8"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
        <p:nvSpPr>
          <p:cNvPr id="7" name="Textplatzhalter 11"/>
          <p:cNvSpPr>
            <a:spLocks noGrp="1"/>
          </p:cNvSpPr>
          <p:nvPr>
            <p:ph type="body" sz="quarter" idx="15" hasCustomPrompt="1"/>
          </p:nvPr>
        </p:nvSpPr>
        <p:spPr>
          <a:xfrm>
            <a:off x="589615" y="4914613"/>
            <a:ext cx="1800200" cy="236387"/>
          </a:xfrm>
          <a:prstGeom prst="rect">
            <a:avLst/>
          </a:prstGeom>
        </p:spPr>
        <p:txBody>
          <a:bodyPr lIns="130039" tIns="65020" rIns="130039" bIns="65020"/>
          <a:lstStyle>
            <a:lvl1pPr marL="0" indent="0" algn="l">
              <a:spcBef>
                <a:spcPts val="0"/>
              </a:spcBef>
              <a:buNone/>
              <a:defRPr kumimoji="0" lang="de-DE" sz="633"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err="1"/>
              <a:t>aUTHOR</a:t>
            </a:r>
            <a:endParaRPr lang="de-DE"/>
          </a:p>
        </p:txBody>
      </p:sp>
    </p:spTree>
    <p:extLst>
      <p:ext uri="{BB962C8B-B14F-4D97-AF65-F5344CB8AC3E}">
        <p14:creationId xmlns:p14="http://schemas.microsoft.com/office/powerpoint/2010/main" val="29456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6_Textseite">
    <p:spTree>
      <p:nvGrpSpPr>
        <p:cNvPr id="1" name=""/>
        <p:cNvGrpSpPr/>
        <p:nvPr/>
      </p:nvGrpSpPr>
      <p:grpSpPr>
        <a:xfrm>
          <a:off x="0" y="0"/>
          <a:ext cx="0" cy="0"/>
          <a:chOff x="0" y="0"/>
          <a:chExt cx="0" cy="0"/>
        </a:xfrm>
      </p:grpSpPr>
      <p:sp>
        <p:nvSpPr>
          <p:cNvPr id="6" name="Textfeld 5"/>
          <p:cNvSpPr txBox="1"/>
          <p:nvPr userDrawn="1"/>
        </p:nvSpPr>
        <p:spPr>
          <a:xfrm>
            <a:off x="611562" y="1131942"/>
            <a:ext cx="7488832" cy="238340"/>
          </a:xfrm>
          <a:prstGeom prst="rect">
            <a:avLst/>
          </a:prstGeom>
          <a:noFill/>
        </p:spPr>
        <p:txBody>
          <a:bodyPr wrap="square" lIns="91383" tIns="45691" rIns="91383" bIns="45691" rtlCol="0">
            <a:spAutoFit/>
          </a:bodyPr>
          <a:lstStyle/>
          <a:p>
            <a:pPr defTabSz="685394"/>
            <a:endParaRPr lang="de-DE" sz="949">
              <a:solidFill>
                <a:prstClr val="black"/>
              </a:solidFill>
            </a:endParaRPr>
          </a:p>
        </p:txBody>
      </p:sp>
      <p:sp>
        <p:nvSpPr>
          <p:cNvPr id="9" name="Textplatzhalter 8"/>
          <p:cNvSpPr>
            <a:spLocks noGrp="1"/>
          </p:cNvSpPr>
          <p:nvPr>
            <p:ph type="body" sz="quarter" idx="11" hasCustomPrompt="1"/>
          </p:nvPr>
        </p:nvSpPr>
        <p:spPr>
          <a:xfrm>
            <a:off x="539552" y="1273379"/>
            <a:ext cx="7992888" cy="2859970"/>
          </a:xfrm>
          <a:prstGeom prst="rect">
            <a:avLst/>
          </a:prstGeom>
        </p:spPr>
        <p:txBody>
          <a:bodyPr lIns="130046" tIns="65023" rIns="130046" bIns="65023"/>
          <a:lstStyle>
            <a:lvl1pPr marL="184031" indent="-184031">
              <a:defRPr sz="1125">
                <a:solidFill>
                  <a:schemeClr val="tx1"/>
                </a:solidFill>
                <a:latin typeface="Arial" pitchFamily="34" charset="0"/>
                <a:cs typeface="Arial" pitchFamily="34" charset="0"/>
              </a:defRPr>
            </a:lvl1pPr>
            <a:lvl2pPr marL="360131" indent="-177686">
              <a:defRPr sz="985">
                <a:latin typeface="Arial" pitchFamily="34" charset="0"/>
                <a:cs typeface="Arial" pitchFamily="34" charset="0"/>
              </a:defRPr>
            </a:lvl2pPr>
            <a:lvl3pPr marL="539404" indent="-182446">
              <a:defRPr sz="844">
                <a:latin typeface="Arial" pitchFamily="34" charset="0"/>
                <a:cs typeface="Arial" pitchFamily="34" charset="0"/>
              </a:defRPr>
            </a:lvl3pPr>
            <a:lvl4pPr marL="717090" indent="-176101">
              <a:defRPr sz="844">
                <a:latin typeface="Arial" pitchFamily="34" charset="0"/>
                <a:cs typeface="Arial" pitchFamily="34" charset="0"/>
              </a:defRPr>
            </a:lvl4pPr>
            <a:lvl5pPr marL="896363" indent="-180858">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406"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5"/>
            <a:ext cx="7993064" cy="215967"/>
          </a:xfrm>
          <a:prstGeom prst="rect">
            <a:avLst/>
          </a:prstGeom>
        </p:spPr>
        <p:txBody>
          <a:bodyPr lIns="130046" tIns="65023" rIns="130046" bIns="65023"/>
          <a:lstStyle>
            <a:lvl1pPr>
              <a:buNone/>
              <a:defRPr lang="de-DE" sz="562" kern="1200" cap="all"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4730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B8EF65-027E-4C6C-9C75-50EE9A91EF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1"/>
            <a:ext cx="9144000" cy="5145088"/>
          </a:xfrm>
          <a:prstGeom prst="rect">
            <a:avLst/>
          </a:prstGeom>
        </p:spPr>
      </p:pic>
      <p:sp>
        <p:nvSpPr>
          <p:cNvPr id="2" name="Titel 1"/>
          <p:cNvSpPr>
            <a:spLocks noGrp="1"/>
          </p:cNvSpPr>
          <p:nvPr>
            <p:ph type="ctrTitle" hasCustomPrompt="1"/>
          </p:nvPr>
        </p:nvSpPr>
        <p:spPr bwMode="gray">
          <a:xfrm>
            <a:off x="683964" y="1654159"/>
            <a:ext cx="3510000" cy="1296400"/>
          </a:xfrm>
          <a:noFill/>
        </p:spPr>
        <p:txBody>
          <a:bodyPr lIns="0" tIns="0" rIns="0" bIns="0" anchor="t" anchorCtr="0"/>
          <a:lstStyle>
            <a:lvl1pPr algn="l">
              <a:defRPr sz="2099" b="1" i="0">
                <a:solidFill>
                  <a:schemeClr val="bg1"/>
                </a:solidFill>
                <a:latin typeface="+mj-lt"/>
              </a:defRPr>
            </a:lvl1pPr>
          </a:lstStyle>
          <a:p>
            <a:r>
              <a:rPr lang="de-DE"/>
              <a:t>Titel der </a:t>
            </a:r>
            <a:br>
              <a:rPr lang="de-DE"/>
            </a:br>
            <a:r>
              <a:rPr lang="de-DE"/>
              <a:t>Präsentation</a:t>
            </a:r>
          </a:p>
        </p:txBody>
      </p:sp>
      <p:sp>
        <p:nvSpPr>
          <p:cNvPr id="3" name="Untertitel 2"/>
          <p:cNvSpPr>
            <a:spLocks noGrp="1"/>
          </p:cNvSpPr>
          <p:nvPr>
            <p:ph type="subTitle" idx="1" hasCustomPrompt="1"/>
          </p:nvPr>
        </p:nvSpPr>
        <p:spPr bwMode="gray">
          <a:xfrm>
            <a:off x="683964" y="3004725"/>
            <a:ext cx="3510000" cy="810250"/>
          </a:xfrm>
          <a:noFill/>
        </p:spPr>
        <p:txBody>
          <a:bodyPr lIns="0" tIns="0" rIns="0"/>
          <a:lstStyle>
            <a:lvl1pPr marL="13496" indent="-10796" algn="l">
              <a:lnSpc>
                <a:spcPct val="100000"/>
              </a:lnSpc>
              <a:spcBef>
                <a:spcPts val="0"/>
              </a:spcBef>
              <a:spcAft>
                <a:spcPts val="1799"/>
              </a:spcAft>
              <a:buClr>
                <a:schemeClr val="tx1"/>
              </a:buClr>
              <a:buFont typeface="Arial" panose="020B0604020202020204" pitchFamily="34" charset="0"/>
              <a:buChar char=" "/>
              <a:defRPr sz="1499" b="0">
                <a:solidFill>
                  <a:schemeClr val="bg1"/>
                </a:solidFill>
              </a:defRPr>
            </a:lvl1pPr>
            <a:lvl2pPr marL="13496" indent="-10796" algn="l">
              <a:lnSpc>
                <a:spcPct val="100000"/>
              </a:lnSpc>
              <a:spcBef>
                <a:spcPts val="0"/>
              </a:spcBef>
              <a:spcAft>
                <a:spcPts val="0"/>
              </a:spcAft>
              <a:buClr>
                <a:schemeClr val="tx1"/>
              </a:buClr>
              <a:buFont typeface="Arial" panose="020B0604020202020204" pitchFamily="34" charset="0"/>
              <a:buChar char=" "/>
              <a:defRPr sz="900" b="0">
                <a:solidFill>
                  <a:schemeClr val="bg1"/>
                </a:solidFill>
              </a:defRPr>
            </a:lvl2pPr>
            <a:lvl3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3pPr>
            <a:lvl4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4pPr>
            <a:lvl5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5pPr>
            <a:lvl6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6pPr>
            <a:lvl7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7pPr>
            <a:lvl8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8pPr>
            <a:lvl9pPr marL="13496" indent="-10796" algn="l">
              <a:lnSpc>
                <a:spcPct val="100000"/>
              </a:lnSpc>
              <a:spcBef>
                <a:spcPts val="0"/>
              </a:spcBef>
              <a:spcAft>
                <a:spcPts val="0"/>
              </a:spcAft>
              <a:buClr>
                <a:schemeClr val="tx1"/>
              </a:buClr>
              <a:buSzPct val="25000"/>
              <a:buFont typeface="Arial" panose="020B0604020202020204" pitchFamily="34" charset="0"/>
              <a:buChar char=" "/>
              <a:defRPr sz="900" b="0">
                <a:solidFill>
                  <a:schemeClr val="bg1"/>
                </a:solidFill>
              </a:defRPr>
            </a:lvl9pPr>
          </a:lstStyle>
          <a:p>
            <a:pPr lvl="0"/>
            <a:r>
              <a:rPr lang="de-DE"/>
              <a:t>Untertitel der Präsentation</a:t>
            </a:r>
          </a:p>
          <a:p>
            <a:pPr lvl="1"/>
            <a:r>
              <a:rPr lang="de-DE"/>
              <a:t>Autor | Datum | Ort</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6" name="Gruppieren 5">
            <a:extLst>
              <a:ext uri="{FF2B5EF4-FFF2-40B4-BE49-F238E27FC236}">
                <a16:creationId xmlns:a16="http://schemas.microsoft.com/office/drawing/2014/main" id="{CBEB90E9-39DE-48E2-8A86-517B9A258D9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7303AF87-2D9A-4E4C-AC5F-93188A871C2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9" name="Grafik 8">
              <a:extLst>
                <a:ext uri="{FF2B5EF4-FFF2-40B4-BE49-F238E27FC236}">
                  <a16:creationId xmlns:a16="http://schemas.microsoft.com/office/drawing/2014/main" id="{71F51DAE-73DD-49E2-92E8-0DF1DD4622F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51850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59533" y="1654158"/>
            <a:ext cx="486016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11"/>
          </p:nvPr>
        </p:nvSpPr>
        <p:spPr bwMode="gray"/>
        <p:txBody>
          <a:bodyPr/>
          <a:lstStyle/>
          <a:p>
            <a:r>
              <a:rPr lang="de-DE"/>
              <a:t>TRILUX SIMPLIFY YOUR LIGHT</a:t>
            </a:r>
          </a:p>
        </p:txBody>
      </p:sp>
      <p:sp>
        <p:nvSpPr>
          <p:cNvPr id="7" name="Foliennummernplatzhalter 6"/>
          <p:cNvSpPr>
            <a:spLocks noGrp="1"/>
          </p:cNvSpPr>
          <p:nvPr>
            <p:ph type="sldNum" sz="quarter" idx="12"/>
          </p:nvPr>
        </p:nvSpPr>
        <p:spPr bwMode="gray"/>
        <p:txBody>
          <a:bodyPr/>
          <a:lstStyle/>
          <a:p>
            <a:fld id="{8FF9B0DE-3FEB-4AA0-B465-B80EF7C1333D}" type="slidenum">
              <a:rPr lang="de-DE" smtClean="0"/>
              <a:t>‹Nr.›</a:t>
            </a:fld>
            <a:endParaRPr lang="de-DE"/>
          </a:p>
        </p:txBody>
      </p:sp>
      <p:sp>
        <p:nvSpPr>
          <p:cNvPr id="9" name="Bildplatzhalter 8"/>
          <p:cNvSpPr>
            <a:spLocks noGrp="1"/>
          </p:cNvSpPr>
          <p:nvPr>
            <p:ph type="pic" sz="quarter" idx="13" hasCustomPrompt="1"/>
          </p:nvPr>
        </p:nvSpPr>
        <p:spPr bwMode="gray">
          <a:xfrm>
            <a:off x="5543550" y="0"/>
            <a:ext cx="3600450" cy="5145088"/>
          </a:xfrm>
          <a:solidFill>
            <a:schemeClr val="tx2"/>
          </a:solidFill>
        </p:spPr>
        <p:txBody>
          <a:bodyPr bIns="720000" anchor="ctr"/>
          <a:lstStyle>
            <a:lvl1pPr algn="ctr">
              <a:lnSpc>
                <a:spcPct val="100000"/>
              </a:lnSpc>
              <a:spcBef>
                <a:spcPts val="0"/>
              </a:spcBef>
              <a:defRPr sz="675" b="0"/>
            </a:lvl1pPr>
          </a:lstStyle>
          <a:p>
            <a:r>
              <a:rPr lang="de-DE"/>
              <a:t>Bild durch Klick </a:t>
            </a:r>
            <a:br>
              <a:rPr lang="de-DE"/>
            </a:br>
            <a:r>
              <a:rPr lang="de-DE"/>
              <a:t>auf das Icon einfügen.</a:t>
            </a:r>
          </a:p>
        </p:txBody>
      </p:sp>
      <p:sp>
        <p:nvSpPr>
          <p:cNvPr id="4" name="Titel 3">
            <a:extLst>
              <a:ext uri="{FF2B5EF4-FFF2-40B4-BE49-F238E27FC236}">
                <a16:creationId xmlns:a16="http://schemas.microsoft.com/office/drawing/2014/main" id="{660AED08-9C82-42EE-934C-5520FE14055B}"/>
              </a:ext>
            </a:extLst>
          </p:cNvPr>
          <p:cNvSpPr>
            <a:spLocks noGrp="1"/>
          </p:cNvSpPr>
          <p:nvPr>
            <p:ph type="title" hasCustomPrompt="1"/>
          </p:nvPr>
        </p:nvSpPr>
        <p:spPr>
          <a:xfrm>
            <a:off x="360480" y="897842"/>
            <a:ext cx="4859220" cy="594183"/>
          </a:xfrm>
        </p:spPr>
        <p:txBody>
          <a:bodyPr tIns="0"/>
          <a:lstStyle/>
          <a:p>
            <a:r>
              <a:rPr lang="de-DE"/>
              <a:t>Folientitel</a:t>
            </a:r>
          </a:p>
        </p:txBody>
      </p:sp>
    </p:spTree>
    <p:extLst>
      <p:ext uri="{BB962C8B-B14F-4D97-AF65-F5344CB8AC3E}">
        <p14:creationId xmlns:p14="http://schemas.microsoft.com/office/powerpoint/2010/main" val="17847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ontent and visua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bwMode="gray"/>
        <p:txBody>
          <a:bodyPr/>
          <a:lstStyle/>
          <a:p>
            <a:r>
              <a:rPr lang="de-DE"/>
              <a:t>TRILUX SIMPLIFY YOUR LIGHT</a:t>
            </a:r>
          </a:p>
        </p:txBody>
      </p:sp>
      <p:sp>
        <p:nvSpPr>
          <p:cNvPr id="4" name="Foliennummernplatzhalter 3"/>
          <p:cNvSpPr>
            <a:spLocks noGrp="1"/>
          </p:cNvSpPr>
          <p:nvPr>
            <p:ph type="sldNum" sz="quarter" idx="12"/>
          </p:nvPr>
        </p:nvSpPr>
        <p:spPr bwMode="gray"/>
        <p:txBody>
          <a:bodyPr/>
          <a:lstStyle/>
          <a:p>
            <a:fld id="{8FF9B0DE-3FEB-4AA0-B465-B80EF7C1333D}" type="slidenum">
              <a:rPr lang="de-DE" smtClean="0"/>
              <a:t>‹Nr.›</a:t>
            </a:fld>
            <a:endParaRPr lang="de-DE"/>
          </a:p>
        </p:txBody>
      </p:sp>
      <p:sp>
        <p:nvSpPr>
          <p:cNvPr id="12" name="Inhaltsplatzhalter 2">
            <a:extLst>
              <a:ext uri="{FF2B5EF4-FFF2-40B4-BE49-F238E27FC236}">
                <a16:creationId xmlns:a16="http://schemas.microsoft.com/office/drawing/2014/main" id="{B8D5A1AF-4D4D-4A7C-A0BB-BA9232E5455C}"/>
              </a:ext>
            </a:extLst>
          </p:cNvPr>
          <p:cNvSpPr>
            <a:spLocks noGrp="1"/>
          </p:cNvSpPr>
          <p:nvPr>
            <p:ph sz="half" idx="1" hasCustomPrompt="1"/>
          </p:nvPr>
        </p:nvSpPr>
        <p:spPr bwMode="gray">
          <a:xfrm>
            <a:off x="359533" y="1654158"/>
            <a:ext cx="4860169" cy="2971657"/>
          </a:xfrm>
        </p:spPr>
        <p:txBody>
          <a:bodyPr/>
          <a:lstStyle>
            <a:lvl1pPr marL="13496" indent="-10796">
              <a:buClrTx/>
              <a:buSzPct val="25000"/>
              <a:buFont typeface="Calibri" panose="020F0502020204030204" pitchFamily="34" charset="0"/>
              <a:buChar char=" "/>
              <a:defRPr b="0"/>
            </a:lvl1pPr>
            <a:lvl2pPr marL="13496" indent="-10796">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3" name="Titel 3">
            <a:extLst>
              <a:ext uri="{FF2B5EF4-FFF2-40B4-BE49-F238E27FC236}">
                <a16:creationId xmlns:a16="http://schemas.microsoft.com/office/drawing/2014/main" id="{6896BAAD-ECC1-483A-A517-C8D9F87C8262}"/>
              </a:ext>
            </a:extLst>
          </p:cNvPr>
          <p:cNvSpPr>
            <a:spLocks noGrp="1"/>
          </p:cNvSpPr>
          <p:nvPr>
            <p:ph type="title" hasCustomPrompt="1"/>
          </p:nvPr>
        </p:nvSpPr>
        <p:spPr>
          <a:xfrm>
            <a:off x="360480" y="897842"/>
            <a:ext cx="4859220" cy="594183"/>
          </a:xfrm>
        </p:spPr>
        <p:txBody>
          <a:bodyPr tIns="0"/>
          <a:lstStyle/>
          <a:p>
            <a:r>
              <a:rPr lang="de-DE"/>
              <a:t>Folientitel</a:t>
            </a:r>
          </a:p>
        </p:txBody>
      </p:sp>
      <p:pic>
        <p:nvPicPr>
          <p:cNvPr id="2" name="Grafik 1">
            <a:extLst>
              <a:ext uri="{FF2B5EF4-FFF2-40B4-BE49-F238E27FC236}">
                <a16:creationId xmlns:a16="http://schemas.microsoft.com/office/drawing/2014/main" id="{F5656650-7619-4680-A078-74AFEF4A8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4109" y="0"/>
            <a:ext cx="3599892" cy="5145088"/>
          </a:xfrm>
          <a:prstGeom prst="rect">
            <a:avLst/>
          </a:prstGeom>
        </p:spPr>
      </p:pic>
    </p:spTree>
    <p:extLst>
      <p:ext uri="{BB962C8B-B14F-4D97-AF65-F5344CB8AC3E}">
        <p14:creationId xmlns:p14="http://schemas.microsoft.com/office/powerpoint/2010/main" val="11740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56">
          <p15:clr>
            <a:srgbClr val="F26B43"/>
          </p15:clr>
        </p15:guide>
        <p15:guide id="2" pos="4384">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Tree>
    <p:extLst>
      <p:ext uri="{BB962C8B-B14F-4D97-AF65-F5344CB8AC3E}">
        <p14:creationId xmlns:p14="http://schemas.microsoft.com/office/powerpoint/2010/main" val="14666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ÜBERGANG HAUPTTHEMA">
    <p:spTree>
      <p:nvGrpSpPr>
        <p:cNvPr id="1" name=""/>
        <p:cNvGrpSpPr/>
        <p:nvPr/>
      </p:nvGrpSpPr>
      <p:grpSpPr>
        <a:xfrm>
          <a:off x="0" y="0"/>
          <a:ext cx="0" cy="0"/>
          <a:chOff x="0" y="0"/>
          <a:chExt cx="0" cy="0"/>
        </a:xfrm>
      </p:grpSpPr>
      <p:sp>
        <p:nvSpPr>
          <p:cNvPr id="3" name="Bildplatzhalter 29">
            <a:extLst>
              <a:ext uri="{FF2B5EF4-FFF2-40B4-BE49-F238E27FC236}">
                <a16:creationId xmlns:a16="http://schemas.microsoft.com/office/drawing/2014/main" id="{D1BE6714-A7BF-405F-8AAC-7EEB648D4F35}"/>
              </a:ext>
            </a:extLst>
          </p:cNvPr>
          <p:cNvSpPr>
            <a:spLocks noGrp="1"/>
          </p:cNvSpPr>
          <p:nvPr>
            <p:ph type="pic" sz="quarter" idx="10"/>
          </p:nvPr>
        </p:nvSpPr>
        <p:spPr>
          <a:xfrm>
            <a:off x="1" y="0"/>
            <a:ext cx="9144001" cy="5145088"/>
          </a:xfrm>
          <a:prstGeom prst="rect">
            <a:avLst/>
          </a:prstGeom>
        </p:spPr>
        <p:txBody>
          <a:bodyPr/>
          <a:lstStyle>
            <a:lvl1pPr marL="0" indent="0">
              <a:buNone/>
              <a:defRPr/>
            </a:lvl1pPr>
          </a:lstStyle>
          <a:p>
            <a:endParaRPr lang="de-DE"/>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3078843"/>
            <a:ext cx="9144000" cy="944262"/>
          </a:xfrm>
          <a:prstGeom prst="rect">
            <a:avLst/>
          </a:prstGeom>
          <a:solidFill>
            <a:srgbClr val="FFFFFF">
              <a:alpha val="74902"/>
            </a:srgbClr>
          </a:solidFill>
        </p:spPr>
        <p:txBody>
          <a:bodyPr anchor="ctr"/>
          <a:lstStyle>
            <a:lvl1pPr algn="ctr">
              <a:defRPr sz="3796" b="1" cap="all" baseline="0"/>
            </a:lvl1pPr>
          </a:lstStyle>
          <a:p>
            <a:r>
              <a:rPr lang="de-DE"/>
              <a:t>MASTERTITELFORMAT BEARBEITEN</a:t>
            </a:r>
          </a:p>
        </p:txBody>
      </p:sp>
    </p:spTree>
    <p:extLst>
      <p:ext uri="{BB962C8B-B14F-4D97-AF65-F5344CB8AC3E}">
        <p14:creationId xmlns:p14="http://schemas.microsoft.com/office/powerpoint/2010/main" val="7872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Folie - Standar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90"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199">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254" rtl="0" eaLnBrk="1" fontAlgn="auto" latinLnBrk="0" hangingPunct="1">
              <a:lnSpc>
                <a:spcPct val="130000"/>
              </a:lnSpc>
              <a:spcBef>
                <a:spcPts val="0"/>
              </a:spcBef>
              <a:spcAft>
                <a:spcPts val="0"/>
              </a:spcAft>
              <a:buClrTx/>
              <a:buSzTx/>
              <a:buFontTx/>
              <a:buNone/>
              <a:tabLst/>
              <a:defRPr sz="1125">
                <a:latin typeface="Arial" panose="020B0604020202020204" pitchFamily="34" charset="0"/>
                <a:cs typeface="Arial" panose="020B0604020202020204" pitchFamily="34" charset="0"/>
              </a:defRPr>
            </a:lvl1pPr>
          </a:lstStyle>
          <a:p>
            <a:pPr marL="0" indent="0">
              <a:lnSpc>
                <a:spcPct val="130000"/>
              </a:lnSpc>
              <a:buNone/>
            </a:pPr>
            <a:r>
              <a:rPr lang="de-DE" sz="1199" err="1"/>
              <a:t>Fusce</a:t>
            </a:r>
            <a:r>
              <a:rPr lang="de-DE" sz="1199"/>
              <a:t> ante </a:t>
            </a:r>
            <a:r>
              <a:rPr lang="de-DE" sz="1199" err="1"/>
              <a:t>lorem</a:t>
            </a:r>
            <a:r>
              <a:rPr lang="de-DE" sz="1199"/>
              <a:t>, </a:t>
            </a:r>
            <a:r>
              <a:rPr lang="de-DE" sz="1199" err="1"/>
              <a:t>volutpat</a:t>
            </a:r>
            <a:r>
              <a:rPr lang="de-DE" sz="1199"/>
              <a:t> </a:t>
            </a:r>
            <a:r>
              <a:rPr lang="de-DE" sz="1199" err="1"/>
              <a:t>sed</a:t>
            </a:r>
            <a:r>
              <a:rPr lang="de-DE" sz="1199"/>
              <a:t> </a:t>
            </a:r>
            <a:r>
              <a:rPr lang="de-DE" sz="1199" err="1"/>
              <a:t>lacus</a:t>
            </a:r>
            <a:r>
              <a:rPr lang="de-DE" sz="1199"/>
              <a:t> non, </a:t>
            </a:r>
            <a:r>
              <a:rPr lang="de-DE" sz="1199" err="1"/>
              <a:t>euismod</a:t>
            </a:r>
            <a:r>
              <a:rPr lang="de-DE" sz="1199"/>
              <a:t> </a:t>
            </a:r>
            <a:r>
              <a:rPr lang="de-DE" sz="1199" err="1"/>
              <a:t>ornare</a:t>
            </a:r>
            <a:r>
              <a:rPr lang="de-DE" sz="1199"/>
              <a:t> </a:t>
            </a:r>
            <a:r>
              <a:rPr lang="de-DE" sz="1199" err="1"/>
              <a:t>sapien</a:t>
            </a:r>
            <a:r>
              <a:rPr lang="de-DE" sz="1199"/>
              <a:t>. </a:t>
            </a:r>
            <a:r>
              <a:rPr lang="de-DE" sz="1199" err="1"/>
              <a:t>Cras</a:t>
            </a:r>
            <a:r>
              <a:rPr lang="de-DE" sz="1199"/>
              <a:t> </a:t>
            </a:r>
            <a:r>
              <a:rPr lang="de-DE" sz="1199" err="1"/>
              <a:t>eleifend</a:t>
            </a:r>
            <a:r>
              <a:rPr lang="de-DE" sz="1199"/>
              <a:t> </a:t>
            </a:r>
            <a:r>
              <a:rPr lang="de-DE" sz="1199" err="1"/>
              <a:t>efficitur</a:t>
            </a:r>
            <a:r>
              <a:rPr lang="de-DE" sz="1199"/>
              <a:t> </a:t>
            </a:r>
            <a:r>
              <a:rPr lang="de-DE" sz="1199" err="1"/>
              <a:t>dui</a:t>
            </a:r>
            <a:r>
              <a:rPr lang="de-DE" sz="1199"/>
              <a:t> in </a:t>
            </a:r>
            <a:r>
              <a:rPr lang="de-DE" sz="1199" err="1"/>
              <a:t>aliquet</a:t>
            </a:r>
            <a:r>
              <a:rPr lang="de-DE" sz="1199"/>
              <a:t>. Duis </a:t>
            </a:r>
            <a:r>
              <a:rPr lang="de-DE" sz="1199" err="1"/>
              <a:t>mattis</a:t>
            </a:r>
            <a:r>
              <a:rPr lang="de-DE" sz="1199"/>
              <a:t> </a:t>
            </a:r>
            <a:r>
              <a:rPr lang="de-DE" sz="1199" err="1"/>
              <a:t>justo</a:t>
            </a:r>
            <a:r>
              <a:rPr lang="de-DE" sz="1199"/>
              <a:t> </a:t>
            </a:r>
            <a:r>
              <a:rPr lang="de-DE" sz="1199" err="1"/>
              <a:t>laoreet</a:t>
            </a:r>
            <a:r>
              <a:rPr lang="de-DE" sz="1199"/>
              <a:t> </a:t>
            </a:r>
            <a:r>
              <a:rPr lang="de-DE" sz="1199" err="1"/>
              <a:t>viverra</a:t>
            </a:r>
            <a:r>
              <a:rPr lang="de-DE" sz="1199"/>
              <a:t> </a:t>
            </a:r>
            <a:r>
              <a:rPr lang="de-DE" sz="1199" err="1"/>
              <a:t>tempus</a:t>
            </a:r>
            <a:r>
              <a:rPr lang="de-DE" sz="1199"/>
              <a:t>. </a:t>
            </a:r>
            <a:r>
              <a:rPr lang="de-DE" sz="1199" err="1"/>
              <a:t>Etiam</a:t>
            </a:r>
            <a:r>
              <a:rPr lang="de-DE" sz="1199"/>
              <a:t> </a:t>
            </a:r>
            <a:r>
              <a:rPr lang="de-DE" sz="1199" err="1"/>
              <a:t>tempor</a:t>
            </a:r>
            <a:r>
              <a:rPr lang="de-DE" sz="1199"/>
              <a:t> </a:t>
            </a:r>
            <a:r>
              <a:rPr lang="de-DE" sz="1199" err="1"/>
              <a:t>neque</a:t>
            </a:r>
            <a:r>
              <a:rPr lang="de-DE" sz="1199"/>
              <a:t> </a:t>
            </a:r>
            <a:r>
              <a:rPr lang="de-DE" sz="1199" err="1"/>
              <a:t>turpis</a:t>
            </a:r>
            <a:r>
              <a:rPr lang="de-DE" sz="1199"/>
              <a:t>, a </a:t>
            </a:r>
            <a:r>
              <a:rPr lang="de-DE" sz="1199" err="1"/>
              <a:t>sollicitudin</a:t>
            </a:r>
            <a:r>
              <a:rPr lang="de-DE" sz="1199"/>
              <a:t> </a:t>
            </a:r>
            <a:r>
              <a:rPr lang="de-DE" sz="1199" err="1"/>
              <a:t>arcu</a:t>
            </a:r>
            <a:r>
              <a:rPr lang="de-DE" sz="1199"/>
              <a:t> </a:t>
            </a:r>
            <a:r>
              <a:rPr lang="de-DE" sz="1199" err="1"/>
              <a:t>mollis</a:t>
            </a:r>
            <a:r>
              <a:rPr lang="de-DE" sz="1199"/>
              <a:t> in. Morbi </a:t>
            </a:r>
            <a:r>
              <a:rPr lang="de-DE" sz="1199" err="1"/>
              <a:t>placerat</a:t>
            </a:r>
            <a:r>
              <a:rPr lang="de-DE" sz="1199"/>
              <a:t> </a:t>
            </a:r>
            <a:r>
              <a:rPr lang="de-DE" sz="1199" err="1"/>
              <a:t>vitae</a:t>
            </a:r>
            <a:r>
              <a:rPr lang="de-DE" sz="1199"/>
              <a:t> </a:t>
            </a:r>
            <a:r>
              <a:rPr lang="de-DE" sz="1199" err="1"/>
              <a:t>urna</a:t>
            </a:r>
            <a:r>
              <a:rPr lang="de-DE" sz="1199"/>
              <a:t> </a:t>
            </a:r>
            <a:r>
              <a:rPr lang="de-DE" sz="1199" err="1"/>
              <a:t>id</a:t>
            </a:r>
            <a:r>
              <a:rPr lang="de-DE" sz="1199"/>
              <a:t> </a:t>
            </a:r>
            <a:r>
              <a:rPr lang="de-DE" sz="1199" err="1"/>
              <a:t>sagittis</a:t>
            </a:r>
            <a:r>
              <a:rPr lang="de-DE" sz="1199"/>
              <a:t>. </a:t>
            </a:r>
            <a:r>
              <a:rPr lang="de-DE" sz="1199" err="1"/>
              <a:t>Quisque</a:t>
            </a:r>
            <a:r>
              <a:rPr lang="de-DE" sz="1199"/>
              <a:t> </a:t>
            </a:r>
            <a:r>
              <a:rPr lang="de-DE" sz="1199" err="1"/>
              <a:t>congue</a:t>
            </a:r>
            <a:r>
              <a:rPr lang="de-DE" sz="1199"/>
              <a:t> </a:t>
            </a:r>
            <a:r>
              <a:rPr lang="de-DE" sz="1199" err="1"/>
              <a:t>dapibus</a:t>
            </a:r>
            <a:r>
              <a:rPr lang="de-DE" sz="1199"/>
              <a:t> </a:t>
            </a:r>
            <a:r>
              <a:rPr lang="de-DE" sz="1199" err="1"/>
              <a:t>diam</a:t>
            </a:r>
            <a:r>
              <a:rPr lang="de-DE" sz="1199"/>
              <a:t>, </a:t>
            </a:r>
            <a:r>
              <a:rPr lang="de-DE" sz="1199" err="1"/>
              <a:t>eget</a:t>
            </a:r>
            <a:r>
              <a:rPr lang="de-DE" sz="1199"/>
              <a:t> </a:t>
            </a:r>
            <a:r>
              <a:rPr lang="de-DE" sz="1199" err="1"/>
              <a:t>imperdiet</a:t>
            </a:r>
            <a:r>
              <a:rPr lang="de-DE" sz="1199"/>
              <a:t> </a:t>
            </a:r>
            <a:r>
              <a:rPr lang="de-DE" sz="1199" err="1"/>
              <a:t>arcu</a:t>
            </a:r>
            <a:r>
              <a:rPr lang="de-DE" sz="1199"/>
              <a:t> </a:t>
            </a:r>
            <a:r>
              <a:rPr lang="de-DE" sz="1199" err="1"/>
              <a:t>facilisis</a:t>
            </a:r>
            <a:r>
              <a:rPr lang="de-DE" sz="1199"/>
              <a:t> </a:t>
            </a:r>
            <a:r>
              <a:rPr lang="de-DE" sz="1199" err="1"/>
              <a:t>eu</a:t>
            </a:r>
            <a:r>
              <a:rPr lang="de-DE" sz="1199"/>
              <a:t>.</a:t>
            </a:r>
          </a:p>
          <a:p>
            <a:pPr marL="0" indent="0">
              <a:lnSpc>
                <a:spcPct val="130000"/>
              </a:lnSpc>
              <a:buNone/>
            </a:pPr>
            <a:endParaRPr lang="de-DE" sz="1199"/>
          </a:p>
          <a:p>
            <a:pPr marL="0" marR="0" lvl="0" indent="0" algn="l" defTabSz="685254" rtl="0" eaLnBrk="1" fontAlgn="auto" latinLnBrk="0" hangingPunct="1">
              <a:lnSpc>
                <a:spcPct val="100000"/>
              </a:lnSpc>
              <a:spcBef>
                <a:spcPts val="0"/>
              </a:spcBef>
              <a:spcAft>
                <a:spcPts val="0"/>
              </a:spcAft>
              <a:buClrTx/>
              <a:buSzTx/>
              <a:buFontTx/>
              <a:buNone/>
              <a:tabLst/>
              <a:defRPr/>
            </a:pPr>
            <a:r>
              <a:rPr lang="de-DE" sz="1199"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3" y="904523"/>
            <a:ext cx="8462547" cy="504903"/>
          </a:xfrm>
          <a:prstGeom prst="rect">
            <a:avLst/>
          </a:prstGeom>
        </p:spPr>
        <p:txBody>
          <a:bodyPr/>
          <a:lstStyle>
            <a:lvl1pPr>
              <a:defRPr sz="2099" b="1" cap="all" baseline="0"/>
            </a:lvl1pPr>
          </a:lstStyle>
          <a:p>
            <a:r>
              <a:rPr lang="de-DE"/>
              <a:t>MASTERTITELFORMAT BEARBEITEN</a:t>
            </a:r>
          </a:p>
        </p:txBody>
      </p:sp>
      <p:sp>
        <p:nvSpPr>
          <p:cNvPr id="26" name="Bildplatzhalter 14">
            <a:extLst>
              <a:ext uri="{FF2B5EF4-FFF2-40B4-BE49-F238E27FC236}">
                <a16:creationId xmlns:a16="http://schemas.microsoft.com/office/drawing/2014/main" id="{2D2A6734-39CB-4518-B10E-B5B8A96AA099}"/>
              </a:ext>
            </a:extLst>
          </p:cNvPr>
          <p:cNvSpPr>
            <a:spLocks noGrp="1"/>
          </p:cNvSpPr>
          <p:nvPr>
            <p:ph type="pic" sz="quarter" idx="12"/>
          </p:nvPr>
        </p:nvSpPr>
        <p:spPr>
          <a:xfrm>
            <a:off x="318732" y="3136053"/>
            <a:ext cx="810000" cy="810250"/>
          </a:xfrm>
          <a:prstGeom prst="ellipse">
            <a:avLst/>
          </a:prstGeom>
        </p:spPr>
        <p:txBody>
          <a:bodyPr/>
          <a:lstStyle/>
          <a:p>
            <a:endParaRPr lang="de-DE"/>
          </a:p>
        </p:txBody>
      </p:sp>
      <p:sp>
        <p:nvSpPr>
          <p:cNvPr id="27" name="Bildplatzhalter 14">
            <a:extLst>
              <a:ext uri="{FF2B5EF4-FFF2-40B4-BE49-F238E27FC236}">
                <a16:creationId xmlns:a16="http://schemas.microsoft.com/office/drawing/2014/main" id="{ED4DF325-1495-41AD-9E50-D4C3C8A831B0}"/>
              </a:ext>
            </a:extLst>
          </p:cNvPr>
          <p:cNvSpPr>
            <a:spLocks noGrp="1"/>
          </p:cNvSpPr>
          <p:nvPr>
            <p:ph type="pic" sz="quarter" idx="13"/>
          </p:nvPr>
        </p:nvSpPr>
        <p:spPr>
          <a:xfrm>
            <a:off x="1420298" y="3136053"/>
            <a:ext cx="810000" cy="810250"/>
          </a:xfrm>
          <a:prstGeom prst="ellipse">
            <a:avLst/>
          </a:prstGeom>
        </p:spPr>
        <p:txBody>
          <a:bodyPr/>
          <a:lstStyle/>
          <a:p>
            <a:endParaRPr lang="de-DE"/>
          </a:p>
        </p:txBody>
      </p:sp>
      <p:sp>
        <p:nvSpPr>
          <p:cNvPr id="28" name="Bildplatzhalter 14">
            <a:extLst>
              <a:ext uri="{FF2B5EF4-FFF2-40B4-BE49-F238E27FC236}">
                <a16:creationId xmlns:a16="http://schemas.microsoft.com/office/drawing/2014/main" id="{43BD4F5B-6F02-4B2D-A7EE-0BE5D198FDB0}"/>
              </a:ext>
            </a:extLst>
          </p:cNvPr>
          <p:cNvSpPr>
            <a:spLocks noGrp="1"/>
          </p:cNvSpPr>
          <p:nvPr>
            <p:ph type="pic" sz="quarter" idx="14"/>
          </p:nvPr>
        </p:nvSpPr>
        <p:spPr>
          <a:xfrm>
            <a:off x="2515682" y="3136053"/>
            <a:ext cx="810000" cy="810250"/>
          </a:xfrm>
          <a:prstGeom prst="ellipse">
            <a:avLst/>
          </a:prstGeom>
        </p:spPr>
        <p:txBody>
          <a:bodyPr/>
          <a:lstStyle/>
          <a:p>
            <a:endParaRPr lang="de-DE"/>
          </a:p>
        </p:txBody>
      </p:sp>
      <p:sp>
        <p:nvSpPr>
          <p:cNvPr id="29" name="Bildplatzhalter 14">
            <a:extLst>
              <a:ext uri="{FF2B5EF4-FFF2-40B4-BE49-F238E27FC236}">
                <a16:creationId xmlns:a16="http://schemas.microsoft.com/office/drawing/2014/main" id="{11972A92-4994-409D-8B10-E611FCE97BC6}"/>
              </a:ext>
            </a:extLst>
          </p:cNvPr>
          <p:cNvSpPr>
            <a:spLocks noGrp="1"/>
          </p:cNvSpPr>
          <p:nvPr>
            <p:ph type="pic" sz="quarter" idx="15"/>
          </p:nvPr>
        </p:nvSpPr>
        <p:spPr>
          <a:xfrm>
            <a:off x="3611067" y="3136053"/>
            <a:ext cx="810000" cy="810250"/>
          </a:xfrm>
          <a:prstGeom prst="ellipse">
            <a:avLst/>
          </a:prstGeom>
        </p:spPr>
        <p:txBody>
          <a:bodyPr/>
          <a:lstStyle/>
          <a:p>
            <a:endParaRPr lang="de-DE"/>
          </a:p>
        </p:txBody>
      </p:sp>
      <p:sp>
        <p:nvSpPr>
          <p:cNvPr id="30" name="Bildplatzhalter 14">
            <a:extLst>
              <a:ext uri="{FF2B5EF4-FFF2-40B4-BE49-F238E27FC236}">
                <a16:creationId xmlns:a16="http://schemas.microsoft.com/office/drawing/2014/main" id="{0C61AA88-01FB-46CC-869E-E207E39809D7}"/>
              </a:ext>
            </a:extLst>
          </p:cNvPr>
          <p:cNvSpPr>
            <a:spLocks noGrp="1"/>
          </p:cNvSpPr>
          <p:nvPr>
            <p:ph type="pic" sz="quarter" idx="16"/>
          </p:nvPr>
        </p:nvSpPr>
        <p:spPr>
          <a:xfrm>
            <a:off x="4710572" y="3136053"/>
            <a:ext cx="810000" cy="810250"/>
          </a:xfrm>
          <a:prstGeom prst="ellipse">
            <a:avLst/>
          </a:prstGeom>
        </p:spPr>
        <p:txBody>
          <a:bodyPr/>
          <a:lstStyle/>
          <a:p>
            <a:endParaRPr lang="de-DE"/>
          </a:p>
        </p:txBody>
      </p:sp>
      <p:sp>
        <p:nvSpPr>
          <p:cNvPr id="31" name="Bildplatzhalter 14">
            <a:extLst>
              <a:ext uri="{FF2B5EF4-FFF2-40B4-BE49-F238E27FC236}">
                <a16:creationId xmlns:a16="http://schemas.microsoft.com/office/drawing/2014/main" id="{CF0A9EE9-CBE1-4E4B-8B7A-ABD2F70043EE}"/>
              </a:ext>
            </a:extLst>
          </p:cNvPr>
          <p:cNvSpPr>
            <a:spLocks noGrp="1"/>
          </p:cNvSpPr>
          <p:nvPr>
            <p:ph type="pic" sz="quarter" idx="17"/>
          </p:nvPr>
        </p:nvSpPr>
        <p:spPr>
          <a:xfrm>
            <a:off x="5819279" y="3136053"/>
            <a:ext cx="810000" cy="810250"/>
          </a:xfrm>
          <a:prstGeom prst="ellipse">
            <a:avLst/>
          </a:prstGeom>
        </p:spPr>
        <p:txBody>
          <a:bodyPr/>
          <a:lstStyle/>
          <a:p>
            <a:endParaRPr lang="de-DE"/>
          </a:p>
        </p:txBody>
      </p:sp>
      <p:sp>
        <p:nvSpPr>
          <p:cNvPr id="32" name="Bildplatzhalter 14">
            <a:extLst>
              <a:ext uri="{FF2B5EF4-FFF2-40B4-BE49-F238E27FC236}">
                <a16:creationId xmlns:a16="http://schemas.microsoft.com/office/drawing/2014/main" id="{D8E540C0-EADC-433A-9832-B1C0F7D28352}"/>
              </a:ext>
            </a:extLst>
          </p:cNvPr>
          <p:cNvSpPr>
            <a:spLocks noGrp="1"/>
          </p:cNvSpPr>
          <p:nvPr>
            <p:ph type="pic" sz="quarter" idx="18"/>
          </p:nvPr>
        </p:nvSpPr>
        <p:spPr>
          <a:xfrm>
            <a:off x="6912743" y="3136053"/>
            <a:ext cx="810000" cy="810250"/>
          </a:xfrm>
          <a:prstGeom prst="ellipse">
            <a:avLst/>
          </a:prstGeom>
        </p:spPr>
        <p:txBody>
          <a:bodyPr/>
          <a:lstStyle/>
          <a:p>
            <a:endParaRPr lang="de-DE"/>
          </a:p>
        </p:txBody>
      </p:sp>
      <p:sp>
        <p:nvSpPr>
          <p:cNvPr id="33" name="Bildplatzhalter 14">
            <a:extLst>
              <a:ext uri="{FF2B5EF4-FFF2-40B4-BE49-F238E27FC236}">
                <a16:creationId xmlns:a16="http://schemas.microsoft.com/office/drawing/2014/main" id="{04D40ED8-2D41-4C65-96C3-D047E8F16C0D}"/>
              </a:ext>
            </a:extLst>
          </p:cNvPr>
          <p:cNvSpPr>
            <a:spLocks noGrp="1"/>
          </p:cNvSpPr>
          <p:nvPr>
            <p:ph type="pic" sz="quarter" idx="19"/>
          </p:nvPr>
        </p:nvSpPr>
        <p:spPr>
          <a:xfrm>
            <a:off x="8015269" y="3136053"/>
            <a:ext cx="810000" cy="810250"/>
          </a:xfrm>
          <a:prstGeom prst="ellipse">
            <a:avLst/>
          </a:prstGeom>
        </p:spPr>
        <p:txBody>
          <a:bodyPr/>
          <a:lstStyle/>
          <a:p>
            <a:endParaRPr lang="de-DE"/>
          </a:p>
        </p:txBody>
      </p:sp>
    </p:spTree>
    <p:extLst>
      <p:ext uri="{BB962C8B-B14F-4D97-AF65-F5344CB8AC3E}">
        <p14:creationId xmlns:p14="http://schemas.microsoft.com/office/powerpoint/2010/main" val="20782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12" name="Textplatzhalter 11"/>
          <p:cNvSpPr>
            <a:spLocks noGrp="1"/>
          </p:cNvSpPr>
          <p:nvPr>
            <p:ph type="body" sz="quarter" idx="11" hasCustomPrompt="1"/>
          </p:nvPr>
        </p:nvSpPr>
        <p:spPr>
          <a:xfrm>
            <a:off x="1907705" y="270083"/>
            <a:ext cx="3820098" cy="431934"/>
          </a:xfrm>
          <a:prstGeom prst="rect">
            <a:avLst/>
          </a:prstGeom>
        </p:spPr>
        <p:txBody>
          <a:bodyPr lIns="130046" tIns="65023" rIns="130046" bIns="65023"/>
          <a:lstStyle>
            <a:lvl1pPr marL="0" indent="0" algn="l">
              <a:spcBef>
                <a:spcPts val="0"/>
              </a:spcBef>
              <a:buNone/>
              <a:defRPr kumimoji="0" lang="de-DE" sz="844"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a:t>SUBLINE</a:t>
            </a:r>
          </a:p>
        </p:txBody>
      </p:sp>
      <p:sp>
        <p:nvSpPr>
          <p:cNvPr id="14" name="Textplatzhalter 13"/>
          <p:cNvSpPr>
            <a:spLocks noGrp="1"/>
          </p:cNvSpPr>
          <p:nvPr>
            <p:ph type="body" sz="quarter" idx="12" hasCustomPrompt="1"/>
          </p:nvPr>
        </p:nvSpPr>
        <p:spPr>
          <a:xfrm>
            <a:off x="1907708" y="699758"/>
            <a:ext cx="3815977" cy="1513355"/>
          </a:xfrm>
          <a:prstGeom prst="rect">
            <a:avLst/>
          </a:prstGeom>
        </p:spPr>
        <p:txBody>
          <a:bodyPr lIns="130046" tIns="65023" rIns="130046" bIns="65023"/>
          <a:lstStyle>
            <a:lvl1pPr marL="0" indent="0" algn="l">
              <a:buNone/>
              <a:defRPr sz="1688" b="1" cap="all" baseline="0">
                <a:solidFill>
                  <a:schemeClr val="tx1"/>
                </a:solidFill>
              </a:defRPr>
            </a:lvl1pPr>
          </a:lstStyle>
          <a:p>
            <a:pPr lvl="0"/>
            <a:r>
              <a:rPr lang="de-DE"/>
              <a:t>HEADLINE OF PRESENTATION</a:t>
            </a:r>
          </a:p>
        </p:txBody>
      </p:sp>
    </p:spTree>
    <p:extLst>
      <p:ext uri="{BB962C8B-B14F-4D97-AF65-F5344CB8AC3E}">
        <p14:creationId xmlns:p14="http://schemas.microsoft.com/office/powerpoint/2010/main" val="144922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8032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err="1"/>
              <a:t>Fusce</a:t>
            </a:r>
            <a:r>
              <a:rPr lang="de-DE" sz="1200"/>
              <a:t> ante </a:t>
            </a:r>
            <a:r>
              <a:rPr lang="de-DE" sz="1200" err="1"/>
              <a:t>lorem</a:t>
            </a:r>
            <a:r>
              <a:rPr lang="de-DE" sz="1200"/>
              <a:t>, </a:t>
            </a:r>
            <a:r>
              <a:rPr lang="de-DE" sz="1200" err="1"/>
              <a:t>volutpat</a:t>
            </a:r>
            <a:r>
              <a:rPr lang="de-DE" sz="1200"/>
              <a:t> </a:t>
            </a:r>
            <a:r>
              <a:rPr lang="de-DE" sz="1200" err="1"/>
              <a:t>sed</a:t>
            </a:r>
            <a:r>
              <a:rPr lang="de-DE" sz="1200"/>
              <a:t> </a:t>
            </a:r>
            <a:r>
              <a:rPr lang="de-DE" sz="1200" err="1"/>
              <a:t>lacus</a:t>
            </a:r>
            <a:r>
              <a:rPr lang="de-DE" sz="1200"/>
              <a:t> non, </a:t>
            </a:r>
            <a:r>
              <a:rPr lang="de-DE" sz="1200" err="1"/>
              <a:t>euismod</a:t>
            </a:r>
            <a:r>
              <a:rPr lang="de-DE" sz="1200"/>
              <a:t> </a:t>
            </a:r>
            <a:r>
              <a:rPr lang="de-DE" sz="1200" err="1"/>
              <a:t>ornare</a:t>
            </a:r>
            <a:r>
              <a:rPr lang="de-DE" sz="1200"/>
              <a:t> </a:t>
            </a:r>
            <a:r>
              <a:rPr lang="de-DE" sz="1200" err="1"/>
              <a:t>sapien</a:t>
            </a:r>
            <a:r>
              <a:rPr lang="de-DE" sz="1200"/>
              <a:t>. </a:t>
            </a:r>
            <a:r>
              <a:rPr lang="de-DE" sz="1200" err="1"/>
              <a:t>Cras</a:t>
            </a:r>
            <a:r>
              <a:rPr lang="de-DE" sz="1200"/>
              <a:t> </a:t>
            </a:r>
            <a:r>
              <a:rPr lang="de-DE" sz="1200" err="1"/>
              <a:t>eleifend</a:t>
            </a:r>
            <a:r>
              <a:rPr lang="de-DE" sz="1200"/>
              <a:t> </a:t>
            </a:r>
            <a:r>
              <a:rPr lang="de-DE" sz="1200" err="1"/>
              <a:t>efficitur</a:t>
            </a:r>
            <a:r>
              <a:rPr lang="de-DE" sz="1200"/>
              <a:t> </a:t>
            </a:r>
            <a:r>
              <a:rPr lang="de-DE" sz="1200" err="1"/>
              <a:t>dui</a:t>
            </a:r>
            <a:r>
              <a:rPr lang="de-DE" sz="1200"/>
              <a:t> in </a:t>
            </a:r>
            <a:r>
              <a:rPr lang="de-DE" sz="1200" err="1"/>
              <a:t>aliquet</a:t>
            </a:r>
            <a:r>
              <a:rPr lang="de-DE" sz="1200"/>
              <a:t>. Duis </a:t>
            </a:r>
            <a:r>
              <a:rPr lang="de-DE" sz="1200" err="1"/>
              <a:t>mattis</a:t>
            </a:r>
            <a:r>
              <a:rPr lang="de-DE" sz="1200"/>
              <a:t> </a:t>
            </a:r>
            <a:r>
              <a:rPr lang="de-DE" sz="1200" err="1"/>
              <a:t>justo</a:t>
            </a:r>
            <a:r>
              <a:rPr lang="de-DE" sz="1200"/>
              <a:t> </a:t>
            </a:r>
            <a:r>
              <a:rPr lang="de-DE" sz="1200" err="1"/>
              <a:t>laoreet</a:t>
            </a:r>
            <a:r>
              <a:rPr lang="de-DE" sz="1200"/>
              <a:t> </a:t>
            </a:r>
            <a:r>
              <a:rPr lang="de-DE" sz="1200" err="1"/>
              <a:t>viverra</a:t>
            </a:r>
            <a:r>
              <a:rPr lang="de-DE" sz="1200"/>
              <a:t> </a:t>
            </a:r>
            <a:r>
              <a:rPr lang="de-DE" sz="1200" err="1"/>
              <a:t>tempus</a:t>
            </a:r>
            <a:r>
              <a:rPr lang="de-DE" sz="1200"/>
              <a:t>. </a:t>
            </a:r>
            <a:r>
              <a:rPr lang="de-DE" sz="1200" err="1"/>
              <a:t>Etiam</a:t>
            </a:r>
            <a:r>
              <a:rPr lang="de-DE" sz="1200"/>
              <a:t> </a:t>
            </a:r>
            <a:r>
              <a:rPr lang="de-DE" sz="1200" err="1"/>
              <a:t>tempor</a:t>
            </a:r>
            <a:r>
              <a:rPr lang="de-DE" sz="1200"/>
              <a:t> </a:t>
            </a:r>
            <a:r>
              <a:rPr lang="de-DE" sz="1200" err="1"/>
              <a:t>neque</a:t>
            </a:r>
            <a:r>
              <a:rPr lang="de-DE" sz="1200"/>
              <a:t> </a:t>
            </a:r>
            <a:r>
              <a:rPr lang="de-DE" sz="1200" err="1"/>
              <a:t>turpis</a:t>
            </a:r>
            <a:r>
              <a:rPr lang="de-DE" sz="1200"/>
              <a:t>, a </a:t>
            </a:r>
            <a:r>
              <a:rPr lang="de-DE" sz="1200" err="1"/>
              <a:t>sollicitudin</a:t>
            </a:r>
            <a:r>
              <a:rPr lang="de-DE" sz="1200"/>
              <a:t> </a:t>
            </a:r>
            <a:r>
              <a:rPr lang="de-DE" sz="1200" err="1"/>
              <a:t>arcu</a:t>
            </a:r>
            <a:r>
              <a:rPr lang="de-DE" sz="1200"/>
              <a:t> </a:t>
            </a:r>
            <a:r>
              <a:rPr lang="de-DE" sz="1200" err="1"/>
              <a:t>mollis</a:t>
            </a:r>
            <a:r>
              <a:rPr lang="de-DE" sz="1200"/>
              <a:t> in. Morbi </a:t>
            </a:r>
            <a:r>
              <a:rPr lang="de-DE" sz="1200" err="1"/>
              <a:t>placerat</a:t>
            </a:r>
            <a:r>
              <a:rPr lang="de-DE" sz="1200"/>
              <a:t> </a:t>
            </a:r>
            <a:r>
              <a:rPr lang="de-DE" sz="1200" err="1"/>
              <a:t>vitae</a:t>
            </a:r>
            <a:r>
              <a:rPr lang="de-DE" sz="1200"/>
              <a:t> </a:t>
            </a:r>
            <a:r>
              <a:rPr lang="de-DE" sz="1200" err="1"/>
              <a:t>urna</a:t>
            </a:r>
            <a:r>
              <a:rPr lang="de-DE" sz="1200"/>
              <a:t> </a:t>
            </a:r>
            <a:r>
              <a:rPr lang="de-DE" sz="1200" err="1"/>
              <a:t>id</a:t>
            </a:r>
            <a:r>
              <a:rPr lang="de-DE" sz="1200"/>
              <a:t> </a:t>
            </a:r>
            <a:r>
              <a:rPr lang="de-DE" sz="1200" err="1"/>
              <a:t>sagittis</a:t>
            </a:r>
            <a:r>
              <a:rPr lang="de-DE" sz="1200"/>
              <a:t>. </a:t>
            </a:r>
            <a:r>
              <a:rPr lang="de-DE" sz="1200" err="1"/>
              <a:t>Quisque</a:t>
            </a:r>
            <a:r>
              <a:rPr lang="de-DE" sz="1200"/>
              <a:t> </a:t>
            </a:r>
            <a:r>
              <a:rPr lang="de-DE" sz="1200" err="1"/>
              <a:t>congue</a:t>
            </a:r>
            <a:r>
              <a:rPr lang="de-DE" sz="1200"/>
              <a:t> </a:t>
            </a:r>
            <a:r>
              <a:rPr lang="de-DE" sz="1200" err="1"/>
              <a:t>dapibus</a:t>
            </a:r>
            <a:r>
              <a:rPr lang="de-DE" sz="1200"/>
              <a:t> </a:t>
            </a:r>
            <a:r>
              <a:rPr lang="de-DE" sz="1200" err="1"/>
              <a:t>diam</a:t>
            </a:r>
            <a:r>
              <a:rPr lang="de-DE" sz="1200"/>
              <a:t>, </a:t>
            </a:r>
            <a:r>
              <a:rPr lang="de-DE" sz="1200" err="1"/>
              <a:t>eget</a:t>
            </a:r>
            <a:r>
              <a:rPr lang="de-DE" sz="1200"/>
              <a:t> </a:t>
            </a:r>
            <a:r>
              <a:rPr lang="de-DE" sz="1200" err="1"/>
              <a:t>imperdiet</a:t>
            </a:r>
            <a:r>
              <a:rPr lang="de-DE" sz="1200"/>
              <a:t> </a:t>
            </a:r>
            <a:r>
              <a:rPr lang="de-DE" sz="1200" err="1"/>
              <a:t>arcu</a:t>
            </a:r>
            <a:r>
              <a:rPr lang="de-DE" sz="1200"/>
              <a:t> </a:t>
            </a:r>
            <a:r>
              <a:rPr lang="de-DE" sz="1200" err="1"/>
              <a:t>facilisis</a:t>
            </a:r>
            <a:r>
              <a:rPr lang="de-DE" sz="1200"/>
              <a:t> </a:t>
            </a:r>
            <a:r>
              <a:rPr lang="de-DE" sz="1200" err="1"/>
              <a:t>eu</a:t>
            </a:r>
            <a:r>
              <a:rPr lang="de-DE" sz="1200"/>
              <a:t>.</a:t>
            </a:r>
          </a:p>
          <a:p>
            <a:pPr marL="0" indent="0">
              <a:lnSpc>
                <a:spcPct val="130000"/>
              </a:lnSpc>
              <a:buNone/>
            </a:pPr>
            <a:endParaRPr lang="de-DE" sz="120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a:t>Bild</a:t>
            </a:r>
            <a:endParaRPr lang="de-DE"/>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a:t>Bild</a:t>
            </a:r>
            <a:endParaRPr lang="de-DE"/>
          </a:p>
        </p:txBody>
      </p:sp>
      <p:grpSp>
        <p:nvGrpSpPr>
          <p:cNvPr id="2" name="Gruppieren 1">
            <a:extLst>
              <a:ext uri="{FF2B5EF4-FFF2-40B4-BE49-F238E27FC236}">
                <a16:creationId xmlns:a16="http://schemas.microsoft.com/office/drawing/2014/main" id="{53F92013-8E62-A79E-8BE4-D2255B0EB5AF}"/>
              </a:ext>
            </a:extLst>
          </p:cNvPr>
          <p:cNvGrpSpPr/>
          <p:nvPr userDrawn="1"/>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43374854-3BBB-ECBD-5605-34D7A720921A}"/>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86AE85A0-84A0-3F89-3343-30B0ECE695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2644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9" name="Textplatzhalter 8"/>
          <p:cNvSpPr>
            <a:spLocks noGrp="1"/>
          </p:cNvSpPr>
          <p:nvPr>
            <p:ph type="body" sz="quarter" idx="11" hasCustomPrompt="1"/>
          </p:nvPr>
        </p:nvSpPr>
        <p:spPr>
          <a:xfrm>
            <a:off x="539552" y="1273378"/>
            <a:ext cx="7992888" cy="2859970"/>
          </a:xfrm>
          <a:prstGeom prst="rect">
            <a:avLst/>
          </a:prstGeom>
        </p:spPr>
        <p:txBody>
          <a:bodyPr lIns="130046" tIns="65023" rIns="130046" bIns="65023"/>
          <a:lstStyle>
            <a:lvl1pPr marL="184098" indent="-184098">
              <a:defRPr sz="1125">
                <a:solidFill>
                  <a:schemeClr val="tx1"/>
                </a:solidFill>
                <a:latin typeface="Arial" pitchFamily="34" charset="0"/>
                <a:cs typeface="Arial" pitchFamily="34" charset="0"/>
              </a:defRPr>
            </a:lvl1pPr>
            <a:lvl2pPr marL="360263" indent="-177752">
              <a:defRPr sz="985">
                <a:latin typeface="Arial" pitchFamily="34" charset="0"/>
                <a:cs typeface="Arial" pitchFamily="34" charset="0"/>
              </a:defRPr>
            </a:lvl2pPr>
            <a:lvl3pPr marL="539600" indent="-182512">
              <a:defRPr sz="844">
                <a:latin typeface="Arial" pitchFamily="34" charset="0"/>
                <a:cs typeface="Arial" pitchFamily="34" charset="0"/>
              </a:defRPr>
            </a:lvl3pPr>
            <a:lvl4pPr marL="717351" indent="-176164">
              <a:defRPr sz="844">
                <a:latin typeface="Arial" pitchFamily="34" charset="0"/>
                <a:cs typeface="Arial" pitchFamily="34" charset="0"/>
              </a:defRPr>
            </a:lvl4pPr>
            <a:lvl5pPr marL="896689" indent="-180926">
              <a:defRPr sz="844">
                <a:latin typeface="Arial" pitchFamily="34" charset="0"/>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a:p>
            <a:pPr lvl="1"/>
            <a:r>
              <a:rPr lang="de-DE" err="1"/>
              <a:t>second</a:t>
            </a:r>
            <a:r>
              <a:rPr lang="de-DE"/>
              <a:t> </a:t>
            </a:r>
            <a:r>
              <a:rPr lang="de-DE" err="1"/>
              <a:t>level</a:t>
            </a:r>
            <a:endParaRPr lang="de-DE"/>
          </a:p>
          <a:p>
            <a:pPr lvl="2"/>
            <a:r>
              <a:rPr lang="de-DE" err="1"/>
              <a:t>third</a:t>
            </a:r>
            <a:r>
              <a:rPr lang="de-DE"/>
              <a:t>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cap="all"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43158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598"/>
            <a:ext cx="7993064" cy="2880614"/>
          </a:xfrm>
          <a:prstGeom prst="rect">
            <a:avLst/>
          </a:prstGeom>
        </p:spPr>
        <p:txBody>
          <a:bodyPr lIns="130046" tIns="65023" rIns="130046" bIns="65023"/>
          <a:lstStyle>
            <a:lvl1pPr marL="184098" indent="-160294">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9368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p:nvSpPr>
        <p:spPr>
          <a:xfrm>
            <a:off x="611562" y="1131942"/>
            <a:ext cx="7488832" cy="286971"/>
          </a:xfrm>
          <a:prstGeom prst="rect">
            <a:avLst/>
          </a:prstGeom>
          <a:noFill/>
        </p:spPr>
        <p:txBody>
          <a:bodyPr wrap="square" lIns="91411" tIns="45705" rIns="91411" bIns="45705" rtlCol="0">
            <a:spAutoFit/>
          </a:bodyPr>
          <a:lstStyle/>
          <a:p>
            <a:endParaRPr lang="de-DE" sz="1265"/>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
        <p:nvSpPr>
          <p:cNvPr id="9" name="Inhaltsplatzhalter 8"/>
          <p:cNvSpPr>
            <a:spLocks noGrp="1"/>
          </p:cNvSpPr>
          <p:nvPr>
            <p:ph sz="quarter" idx="14" hasCustomPrompt="1"/>
          </p:nvPr>
        </p:nvSpPr>
        <p:spPr>
          <a:xfrm>
            <a:off x="539754"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
        <p:nvSpPr>
          <p:cNvPr id="7" name="Inhaltsplatzhalter 8"/>
          <p:cNvSpPr>
            <a:spLocks noGrp="1"/>
          </p:cNvSpPr>
          <p:nvPr>
            <p:ph sz="quarter" idx="15" hasCustomPrompt="1"/>
          </p:nvPr>
        </p:nvSpPr>
        <p:spPr>
          <a:xfrm>
            <a:off x="4572003" y="1276002"/>
            <a:ext cx="3960242" cy="2880614"/>
          </a:xfrm>
          <a:prstGeom prst="rect">
            <a:avLst/>
          </a:prstGeom>
        </p:spPr>
        <p:txBody>
          <a:bodyPr lIns="130046" tIns="65023" rIns="130046" bIns="65023"/>
          <a:lstStyle>
            <a:lvl1pPr marL="184098" indent="-184098" algn="l" defTabSz="914146" rtl="0" eaLnBrk="1" latinLnBrk="0" hangingPunct="1">
              <a:spcBef>
                <a:spcPct val="20000"/>
              </a:spcBef>
              <a:buFont typeface="Arial" pitchFamily="34" charset="0"/>
              <a:defRPr lang="de-DE" sz="1125" kern="1200" baseline="0" dirty="0" smtClean="0">
                <a:solidFill>
                  <a:schemeClr val="tx1"/>
                </a:solidFill>
                <a:latin typeface="Arial" pitchFamily="34" charset="0"/>
                <a:ea typeface="+mn-ea"/>
                <a:cs typeface="Arial" pitchFamily="34" charset="0"/>
              </a:defRPr>
            </a:lvl1pPr>
            <a:lvl2pPr marL="360263" indent="-177752"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2pPr>
            <a:lvl3pPr marL="539600" indent="-180926"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3pPr>
            <a:lvl4pPr marL="717351" indent="-184098" algn="l" defTabSz="914146" rtl="0" eaLnBrk="1" latinLnBrk="0" hangingPunct="1">
              <a:spcBef>
                <a:spcPct val="20000"/>
              </a:spcBef>
              <a:buFont typeface="Arial" pitchFamily="34" charset="0"/>
              <a:defRPr lang="de-DE" sz="1196" kern="1200" baseline="0" dirty="0" smtClean="0">
                <a:solidFill>
                  <a:schemeClr val="tx1"/>
                </a:solidFill>
                <a:latin typeface="Arial" pitchFamily="34" charset="0"/>
                <a:ea typeface="+mn-ea"/>
                <a:cs typeface="Arial" pitchFamily="34" charset="0"/>
              </a:defRPr>
            </a:lvl4pPr>
            <a:lvl5pPr marL="896689" indent="-172991" algn="l" defTabSz="914146" rtl="0" eaLnBrk="1" latinLnBrk="0" hangingPunct="1">
              <a:spcBef>
                <a:spcPct val="20000"/>
              </a:spcBef>
              <a:buFont typeface="Arial" pitchFamily="34" charset="0"/>
              <a:defRPr lang="de-DE" sz="1196" kern="1200" baseline="0" dirty="0">
                <a:solidFill>
                  <a:schemeClr val="tx1"/>
                </a:solidFill>
                <a:latin typeface="Arial" pitchFamily="34" charset="0"/>
                <a:ea typeface="+mn-ea"/>
                <a:cs typeface="Arial" pitchFamily="34" charset="0"/>
              </a:defRPr>
            </a:lvl5pPr>
          </a:lstStyle>
          <a:p>
            <a:pPr lvl="0"/>
            <a:r>
              <a:rPr lang="de-DE"/>
              <a:t>Click </a:t>
            </a:r>
            <a:r>
              <a:rPr lang="de-DE" err="1"/>
              <a:t>to</a:t>
            </a:r>
            <a:r>
              <a:rPr lang="de-DE"/>
              <a:t> </a:t>
            </a:r>
            <a:r>
              <a:rPr lang="de-DE" err="1"/>
              <a:t>change</a:t>
            </a:r>
            <a:r>
              <a:rPr lang="de-DE"/>
              <a:t> </a:t>
            </a:r>
            <a:r>
              <a:rPr lang="de-DE" err="1"/>
              <a:t>text</a:t>
            </a:r>
            <a:endParaRPr lang="de-DE"/>
          </a:p>
        </p:txBody>
      </p:sp>
    </p:spTree>
    <p:extLst>
      <p:ext uri="{BB962C8B-B14F-4D97-AF65-F5344CB8AC3E}">
        <p14:creationId xmlns:p14="http://schemas.microsoft.com/office/powerpoint/2010/main" val="29171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2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24074210"/>
              </p:ext>
            </p:ext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2" y="1131943"/>
            <a:ext cx="7488832" cy="373786"/>
          </a:xfrm>
          <a:prstGeom prst="rect">
            <a:avLst/>
          </a:prstGeom>
          <a:noFill/>
        </p:spPr>
        <p:txBody>
          <a:bodyPr wrap="square" lIns="91406" tIns="45703" rIns="91406" bIns="45703" rtlCol="0">
            <a:spAutoFit/>
          </a:bodyPr>
          <a:lstStyle/>
          <a:p>
            <a:pPr defTabSz="914099"/>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vert="horz"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0"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65217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0414"/>
            <a:ext cx="9144000" cy="4760748"/>
          </a:xfrm>
          <a:prstGeom prst="rect">
            <a:avLst/>
          </a:prstGeom>
        </p:spPr>
      </p:pic>
      <p:sp>
        <p:nvSpPr>
          <p:cNvPr id="5" name="Textplatzhalter 4"/>
          <p:cNvSpPr>
            <a:spLocks noGrp="1"/>
          </p:cNvSpPr>
          <p:nvPr>
            <p:ph type="body" sz="quarter" idx="10"/>
          </p:nvPr>
        </p:nvSpPr>
        <p:spPr>
          <a:xfrm>
            <a:off x="1835700" y="3652925"/>
            <a:ext cx="4320853" cy="792407"/>
          </a:xfrm>
          <a:prstGeom prst="rect">
            <a:avLst/>
          </a:prstGeom>
        </p:spPr>
        <p:txBody>
          <a:bodyPr lIns="130046" tIns="65023" rIns="130046" bIns="65023"/>
          <a:lstStyle>
            <a:lvl1pPr>
              <a:buNone/>
              <a:defRPr sz="1688" b="1">
                <a:solidFill>
                  <a:schemeClr val="bg1">
                    <a:lumMod val="50000"/>
                  </a:schemeClr>
                </a:solidFill>
              </a:defRPr>
            </a:lvl1pPr>
          </a:lstStyle>
          <a:p>
            <a:pPr lvl="0"/>
            <a:endParaRPr lang="de-DE"/>
          </a:p>
        </p:txBody>
      </p:sp>
      <p:sp>
        <p:nvSpPr>
          <p:cNvPr id="8" name="Textfeld 7"/>
          <p:cNvSpPr txBox="1"/>
          <p:nvPr userDrawn="1"/>
        </p:nvSpPr>
        <p:spPr>
          <a:xfrm>
            <a:off x="1551563" y="4829405"/>
            <a:ext cx="5428902" cy="243913"/>
          </a:xfrm>
          <a:prstGeom prst="rect">
            <a:avLst/>
          </a:prstGeom>
          <a:noFill/>
        </p:spPr>
        <p:txBody>
          <a:bodyPr wrap="square" rtlCol="0">
            <a:spAutoFit/>
          </a:bodyPr>
          <a:lstStyle/>
          <a:p>
            <a:r>
              <a:rPr lang="de-DE" sz="985">
                <a:solidFill>
                  <a:schemeClr val="bg1">
                    <a:lumMod val="75000"/>
                  </a:schemeClr>
                </a:solidFill>
                <a:latin typeface="Arial" pitchFamily="34" charset="0"/>
                <a:cs typeface="Arial" pitchFamily="34" charset="0"/>
              </a:rPr>
              <a:t>Decision Paper Beetle – Th. Cramer, R. Schare, A. Bürger, O. Thissen, M. Spall</a:t>
            </a:r>
          </a:p>
        </p:txBody>
      </p:sp>
    </p:spTree>
    <p:extLst>
      <p:ext uri="{BB962C8B-B14F-4D97-AF65-F5344CB8AC3E}">
        <p14:creationId xmlns:p14="http://schemas.microsoft.com/office/powerpoint/2010/main" val="33721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59536" y="1654158"/>
            <a:ext cx="8424899" cy="2971657"/>
          </a:xfrm>
        </p:spPr>
        <p:txBody>
          <a:bodyPr/>
          <a:lstStyle>
            <a:lvl1pPr>
              <a:defRPr b="0"/>
            </a:lvl1pPr>
            <a:lvl2pPr>
              <a:defRPr/>
            </a:lvl2pPr>
            <a:lvl3pPr>
              <a:defRPr/>
            </a:lvl3pPr>
            <a:lvl4pPr>
              <a:defRPr/>
            </a:lvl4pPr>
            <a:lvl5pPr>
              <a:defRPr/>
            </a:lvl5pPr>
            <a:lvl6pPr>
              <a:defRPr/>
            </a:lvl6pPr>
            <a:lvl7pPr>
              <a:defRPr/>
            </a:lvl7pPr>
            <a:lvl8pPr>
              <a:defRPr/>
            </a:lvl8pPr>
            <a:lvl9pPr>
              <a:defRPr/>
            </a:lvl9p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11"/>
          </p:nvPr>
        </p:nvSpPr>
        <p:spPr bwMode="gray"/>
        <p:txBody>
          <a:bodyPr/>
          <a:lstStyle>
            <a:lvl1pPr>
              <a:defRPr/>
            </a:lvl1pPr>
          </a:lstStyle>
          <a:p>
            <a:r>
              <a:rPr lang="de-DE"/>
              <a:t>TRILUX SIMPLIFY YOUR LIGHT</a:t>
            </a:r>
          </a:p>
        </p:txBody>
      </p:sp>
      <p:sp>
        <p:nvSpPr>
          <p:cNvPr id="6" name="Foliennummernplatzhalter 5"/>
          <p:cNvSpPr>
            <a:spLocks noGrp="1"/>
          </p:cNvSpPr>
          <p:nvPr>
            <p:ph type="sldNum" sz="quarter" idx="12"/>
          </p:nvPr>
        </p:nvSpPr>
        <p:spPr bwMode="gray"/>
        <p:txBody>
          <a:bodyPr/>
          <a:lstStyle/>
          <a:p>
            <a:fld id="{8FF9B0DE-3FEB-4AA0-B465-B80EF7C1333D}" type="slidenum">
              <a:rPr lang="de-DE" smtClean="0"/>
              <a:t>‹Nr.›</a:t>
            </a:fld>
            <a:endParaRPr lang="de-DE"/>
          </a:p>
        </p:txBody>
      </p:sp>
      <p:sp>
        <p:nvSpPr>
          <p:cNvPr id="4" name="Titel 3">
            <a:extLst>
              <a:ext uri="{FF2B5EF4-FFF2-40B4-BE49-F238E27FC236}">
                <a16:creationId xmlns:a16="http://schemas.microsoft.com/office/drawing/2014/main" id="{F39FFE23-B06F-4B0B-9FB8-6877C5637D62}"/>
              </a:ext>
            </a:extLst>
          </p:cNvPr>
          <p:cNvSpPr>
            <a:spLocks noGrp="1"/>
          </p:cNvSpPr>
          <p:nvPr>
            <p:ph type="title" hasCustomPrompt="1"/>
          </p:nvPr>
        </p:nvSpPr>
        <p:spPr/>
        <p:txBody>
          <a:bodyPr/>
          <a:lstStyle>
            <a:lvl1pPr>
              <a:defRPr/>
            </a:lvl1pPr>
          </a:lstStyle>
          <a:p>
            <a:r>
              <a:rPr lang="de-DE"/>
              <a:t>Folientitel</a:t>
            </a:r>
          </a:p>
        </p:txBody>
      </p:sp>
    </p:spTree>
    <p:extLst>
      <p:ext uri="{BB962C8B-B14F-4D97-AF65-F5344CB8AC3E}">
        <p14:creationId xmlns:p14="http://schemas.microsoft.com/office/powerpoint/2010/main" val="144820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3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4" y="1131943"/>
            <a:ext cx="7488832" cy="373786"/>
          </a:xfrm>
          <a:prstGeom prst="rect">
            <a:avLst/>
          </a:prstGeom>
          <a:noFill/>
        </p:spPr>
        <p:txBody>
          <a:bodyPr wrap="square" lIns="91406" tIns="45703" rIns="91406" bIns="45703" rtlCol="0">
            <a:spAutoFit/>
          </a:bodyPr>
          <a:lstStyle/>
          <a:p>
            <a:pPr defTabSz="914127"/>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2"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17252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28429" y="273557"/>
            <a:ext cx="7887146" cy="99485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42161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Grafikseite">
    <p:spTree>
      <p:nvGrpSpPr>
        <p:cNvPr id="1" name=""/>
        <p:cNvGrpSpPr/>
        <p:nvPr/>
      </p:nvGrpSpPr>
      <p:grpSpPr>
        <a:xfrm>
          <a:off x="0" y="0"/>
          <a:ext cx="0" cy="0"/>
          <a:chOff x="0" y="0"/>
          <a:chExt cx="0" cy="0"/>
        </a:xfrm>
      </p:grpSpPr>
      <p:sp>
        <p:nvSpPr>
          <p:cNvPr id="6" name="Textfeld 5"/>
          <p:cNvSpPr txBox="1"/>
          <p:nvPr/>
        </p:nvSpPr>
        <p:spPr>
          <a:xfrm>
            <a:off x="611564" y="1131944"/>
            <a:ext cx="7488832" cy="286971"/>
          </a:xfrm>
          <a:prstGeom prst="rect">
            <a:avLst/>
          </a:prstGeom>
          <a:noFill/>
        </p:spPr>
        <p:txBody>
          <a:bodyPr wrap="square" lIns="91411" tIns="45705" rIns="91411" bIns="45705" rtlCol="0">
            <a:spAutoFit/>
          </a:bodyPr>
          <a:lstStyle/>
          <a:p>
            <a:endParaRPr lang="de-DE" sz="1265"/>
          </a:p>
        </p:txBody>
      </p:sp>
      <p:sp>
        <p:nvSpPr>
          <p:cNvPr id="8" name="Diagrammplatzhalter 7"/>
          <p:cNvSpPr>
            <a:spLocks noGrp="1"/>
          </p:cNvSpPr>
          <p:nvPr>
            <p:ph type="chart" sz="quarter" idx="12"/>
          </p:nvPr>
        </p:nvSpPr>
        <p:spPr>
          <a:xfrm>
            <a:off x="539554" y="1276600"/>
            <a:ext cx="7993064" cy="2880614"/>
          </a:xfrm>
          <a:prstGeom prst="rect">
            <a:avLst/>
          </a:prstGeom>
        </p:spPr>
        <p:txBody>
          <a:bodyPr lIns="130046" tIns="65023" rIns="130046" bIns="65023"/>
          <a:lstStyle>
            <a:lvl1pPr marL="184104" indent="-160300">
              <a:defRPr sz="1125">
                <a:solidFill>
                  <a:schemeClr val="tx1"/>
                </a:solidFill>
              </a:defRPr>
            </a:lvl1pPr>
          </a:lstStyle>
          <a:p>
            <a:r>
              <a:rPr lang="de-DE"/>
              <a:t>Diagramm durch Klicken auf Symbol hinzufügen</a:t>
            </a:r>
          </a:p>
        </p:txBody>
      </p:sp>
      <p:sp>
        <p:nvSpPr>
          <p:cNvPr id="11" name="Titel 6"/>
          <p:cNvSpPr>
            <a:spLocks noGrp="1"/>
          </p:cNvSpPr>
          <p:nvPr>
            <p:ph type="title" hasCustomPrompt="1"/>
          </p:nvPr>
        </p:nvSpPr>
        <p:spPr>
          <a:xfrm>
            <a:off x="539552" y="418486"/>
            <a:ext cx="7992888" cy="857515"/>
          </a:xfrm>
          <a:prstGeom prst="rect">
            <a:avLst/>
          </a:prstGeom>
        </p:spPr>
        <p:txBody>
          <a:bodyPr lIns="130046" tIns="65023" rIns="130046" bIns="65023"/>
          <a:lstStyle>
            <a:lvl1pPr algn="l">
              <a:defRPr sz="1688" b="1" cap="all" baseline="0">
                <a:latin typeface="Arial" pitchFamily="34" charset="0"/>
                <a:cs typeface="Arial" pitchFamily="34" charset="0"/>
              </a:defRPr>
            </a:lvl1pPr>
          </a:lstStyle>
          <a:p>
            <a:r>
              <a:rPr lang="de-DE"/>
              <a:t>CLICK TO CHANGE HEADLINE</a:t>
            </a:r>
          </a:p>
        </p:txBody>
      </p:sp>
      <p:sp>
        <p:nvSpPr>
          <p:cNvPr id="12" name="Textplatzhalter 11"/>
          <p:cNvSpPr>
            <a:spLocks noGrp="1"/>
          </p:cNvSpPr>
          <p:nvPr>
            <p:ph type="body" sz="quarter" idx="13" hasCustomPrompt="1"/>
          </p:nvPr>
        </p:nvSpPr>
        <p:spPr>
          <a:xfrm>
            <a:off x="539377" y="195324"/>
            <a:ext cx="7993064" cy="215967"/>
          </a:xfrm>
          <a:prstGeom prst="rect">
            <a:avLst/>
          </a:prstGeom>
        </p:spPr>
        <p:txBody>
          <a:bodyPr lIns="130046" tIns="65023" rIns="130046" bIns="65023"/>
          <a:lstStyle>
            <a:lvl1pPr>
              <a:buNone/>
              <a:defRPr lang="de-DE" sz="844" kern="1200" baseline="0" dirty="0" smtClean="0">
                <a:solidFill>
                  <a:srgbClr val="9C9D9D"/>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31991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Textsei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118" y="1118"/>
          <a:ext cx="1116" cy="1116"/>
        </p:xfrm>
        <a:graphic>
          <a:graphicData uri="http://schemas.openxmlformats.org/presentationml/2006/ole">
            <mc:AlternateContent xmlns:mc="http://schemas.openxmlformats.org/markup-compatibility/2006">
              <mc:Choice xmlns:v="urn:schemas-microsoft-com:vml" Requires="v">
                <p:oleObj name="think-cell Folie" r:id="rId3" imgW="500" imgH="523" progId="TCLayout.ActiveDocument.1">
                  <p:embed/>
                </p:oleObj>
              </mc:Choice>
              <mc:Fallback>
                <p:oleObj name="think-cell Folie" r:id="rId3" imgW="500" imgH="523" progId="TCLayout.ActiveDocument.1">
                  <p:embed/>
                  <p:pic>
                    <p:nvPicPr>
                      <p:cNvPr id="2" name="Objekt 1" hidden="1"/>
                      <p:cNvPicPr/>
                      <p:nvPr/>
                    </p:nvPicPr>
                    <p:blipFill>
                      <a:blip r:embed="rId4"/>
                      <a:stretch>
                        <a:fillRect/>
                      </a:stretch>
                    </p:blipFill>
                    <p:spPr>
                      <a:xfrm>
                        <a:off x="1118" y="1118"/>
                        <a:ext cx="1116" cy="1116"/>
                      </a:xfrm>
                      <a:prstGeom prst="rect">
                        <a:avLst/>
                      </a:prstGeom>
                    </p:spPr>
                  </p:pic>
                </p:oleObj>
              </mc:Fallback>
            </mc:AlternateContent>
          </a:graphicData>
        </a:graphic>
      </p:graphicFrame>
      <p:sp>
        <p:nvSpPr>
          <p:cNvPr id="6" name="Textfeld 5"/>
          <p:cNvSpPr txBox="1"/>
          <p:nvPr userDrawn="1"/>
        </p:nvSpPr>
        <p:spPr>
          <a:xfrm>
            <a:off x="611565" y="1131943"/>
            <a:ext cx="7488832" cy="373786"/>
          </a:xfrm>
          <a:prstGeom prst="rect">
            <a:avLst/>
          </a:prstGeom>
          <a:noFill/>
        </p:spPr>
        <p:txBody>
          <a:bodyPr wrap="square" lIns="91406" tIns="45703" rIns="91406" bIns="45703" rtlCol="0">
            <a:spAutoFit/>
          </a:bodyPr>
          <a:lstStyle/>
          <a:p>
            <a:pPr defTabSz="914156"/>
            <a:endParaRPr lang="de-DE" sz="1829">
              <a:solidFill>
                <a:prstClr val="black"/>
              </a:solidFill>
            </a:endParaRPr>
          </a:p>
        </p:txBody>
      </p:sp>
      <p:sp>
        <p:nvSpPr>
          <p:cNvPr id="10" name="Titel 6"/>
          <p:cNvSpPr>
            <a:spLocks noGrp="1"/>
          </p:cNvSpPr>
          <p:nvPr>
            <p:ph type="title" hasCustomPrompt="1"/>
          </p:nvPr>
        </p:nvSpPr>
        <p:spPr>
          <a:xfrm>
            <a:off x="539552" y="418486"/>
            <a:ext cx="7992888" cy="857515"/>
          </a:xfrm>
          <a:prstGeom prst="rect">
            <a:avLst/>
          </a:prstGeom>
        </p:spPr>
        <p:txBody>
          <a:bodyPr lIns="130039" tIns="65020" rIns="130039" bIns="65020"/>
          <a:lstStyle>
            <a:lvl1pPr algn="l">
              <a:defRPr sz="1687" b="1" cap="none" baseline="0">
                <a:latin typeface="Arial" pitchFamily="34" charset="0"/>
                <a:cs typeface="Arial" pitchFamily="34" charset="0"/>
              </a:defRPr>
            </a:lvl1pPr>
          </a:lstStyle>
          <a:p>
            <a:r>
              <a:rPr lang="de-DE"/>
              <a:t>CLICK TO CHANGE HEADLINE</a:t>
            </a:r>
          </a:p>
        </p:txBody>
      </p:sp>
      <p:sp>
        <p:nvSpPr>
          <p:cNvPr id="11" name="Textplatzhalter 11"/>
          <p:cNvSpPr>
            <a:spLocks noGrp="1"/>
          </p:cNvSpPr>
          <p:nvPr>
            <p:ph type="body" sz="quarter" idx="13" hasCustomPrompt="1"/>
          </p:nvPr>
        </p:nvSpPr>
        <p:spPr>
          <a:xfrm>
            <a:off x="539383" y="195324"/>
            <a:ext cx="7993064" cy="215967"/>
          </a:xfrm>
          <a:prstGeom prst="rect">
            <a:avLst/>
          </a:prstGeom>
        </p:spPr>
        <p:txBody>
          <a:bodyPr lIns="130039" tIns="65020" rIns="130039" bIns="65020"/>
          <a:lstStyle>
            <a:lvl1pPr>
              <a:buNone/>
              <a:defRPr lang="de-DE" sz="773" kern="1200" cap="none" baseline="0" dirty="0" smtClean="0">
                <a:solidFill>
                  <a:schemeClr val="tx1"/>
                </a:solidFill>
                <a:latin typeface="Arial" pitchFamily="34" charset="0"/>
                <a:ea typeface="+mn-ea"/>
                <a:cs typeface="Arial" pitchFamily="34" charset="0"/>
              </a:defRPr>
            </a:lvl1pPr>
          </a:lstStyle>
          <a:p>
            <a:pPr lvl="0"/>
            <a:r>
              <a:rPr lang="de-DE"/>
              <a:t>CHAPTER HEADLINE</a:t>
            </a:r>
          </a:p>
        </p:txBody>
      </p:sp>
    </p:spTree>
    <p:extLst>
      <p:ext uri="{BB962C8B-B14F-4D97-AF65-F5344CB8AC3E}">
        <p14:creationId xmlns:p14="http://schemas.microsoft.com/office/powerpoint/2010/main" val="7238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5.emf"/><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oleObject" Target="../embeddings/oleObject6.bin"/><Relationship Id="rId2" Type="http://schemas.openxmlformats.org/officeDocument/2006/relationships/slideLayout" Target="../slideLayouts/slideLayout105.xml"/><Relationship Id="rId16" Type="http://schemas.openxmlformats.org/officeDocument/2006/relationships/tags" Target="../tags/tag7.xml"/><Relationship Id="rId20" Type="http://schemas.openxmlformats.org/officeDocument/2006/relationships/image" Target="../media/image4.sv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ags" Target="../tags/tag6.xml"/><Relationship Id="rId10" Type="http://schemas.openxmlformats.org/officeDocument/2006/relationships/slideLayout" Target="../slideLayouts/slideLayout113.xml"/><Relationship Id="rId19" Type="http://schemas.openxmlformats.org/officeDocument/2006/relationships/image" Target="../media/image3.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image" Target="../media/image4.sv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3.png"/><Relationship Id="rId2" Type="http://schemas.openxmlformats.org/officeDocument/2006/relationships/slideLayout" Target="../slideLayouts/slideLayout118.xml"/><Relationship Id="rId16" Type="http://schemas.openxmlformats.org/officeDocument/2006/relationships/theme" Target="../theme/theme3.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tags" Target="../tags/tag8.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image" Target="../media/image15.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theme" Target="../theme/theme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oleObject" Target="../embeddings/oleObject6.bin"/><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tags" Target="../tags/tag9.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image" Target="../media/image4.sv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image" Target="../media/image4.svg"/><Relationship Id="rId2" Type="http://schemas.openxmlformats.org/officeDocument/2006/relationships/slideLayout" Target="../slideLayouts/slideLayout170.xml"/><Relationship Id="rId16" Type="http://schemas.openxmlformats.org/officeDocument/2006/relationships/image" Target="../media/image3.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5.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image" Target="../media/image30.sv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image" Target="../media/image3.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theme" Target="../theme/theme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image" Target="../media/image4.svg"/><Relationship Id="rId2" Type="http://schemas.openxmlformats.org/officeDocument/2006/relationships/slideLayout" Target="../slideLayouts/slideLayout202.xml"/><Relationship Id="rId16"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7.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9" Type="http://schemas.openxmlformats.org/officeDocument/2006/relationships/slideLayout" Target="../slideLayouts/slideLayout253.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34" Type="http://schemas.openxmlformats.org/officeDocument/2006/relationships/slideLayout" Target="../slideLayouts/slideLayout248.xml"/><Relationship Id="rId42" Type="http://schemas.openxmlformats.org/officeDocument/2006/relationships/slideLayout" Target="../slideLayouts/slideLayout256.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image" Target="../media/image4.svg"/><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29" Type="http://schemas.openxmlformats.org/officeDocument/2006/relationships/slideLayout" Target="../slideLayouts/slideLayout243.xml"/><Relationship Id="rId41" Type="http://schemas.openxmlformats.org/officeDocument/2006/relationships/slideLayout" Target="../slideLayouts/slideLayout255.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40" Type="http://schemas.openxmlformats.org/officeDocument/2006/relationships/slideLayout" Target="../slideLayouts/slideLayout254.xml"/><Relationship Id="rId45" Type="http://schemas.openxmlformats.org/officeDocument/2006/relationships/image" Target="../media/image3.png"/><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31" Type="http://schemas.openxmlformats.org/officeDocument/2006/relationships/slideLayout" Target="../slideLayouts/slideLayout245.xml"/><Relationship Id="rId44" Type="http://schemas.openxmlformats.org/officeDocument/2006/relationships/theme" Target="../theme/theme8.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43" Type="http://schemas.openxmlformats.org/officeDocument/2006/relationships/slideLayout" Target="../slideLayouts/slideLayout2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466463"/>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6" r:id="rId3"/>
    <p:sldLayoutId id="2147483702" r:id="rId4"/>
    <p:sldLayoutId id="2147483694" r:id="rId5"/>
    <p:sldLayoutId id="2147483698" r:id="rId6"/>
    <p:sldLayoutId id="2147483699" r:id="rId7"/>
    <p:sldLayoutId id="2147483703" r:id="rId8"/>
    <p:sldLayoutId id="2147483701" r:id="rId9"/>
    <p:sldLayoutId id="2147483695" r:id="rId10"/>
    <p:sldLayoutId id="2147483700" r:id="rId11"/>
    <p:sldLayoutId id="2147483893"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4" r:id="rId40"/>
    <p:sldLayoutId id="2147483759" r:id="rId41"/>
    <p:sldLayoutId id="2147483760" r:id="rId42"/>
    <p:sldLayoutId id="2147483761" r:id="rId43"/>
    <p:sldLayoutId id="2147483763"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6" r:id="rId54"/>
    <p:sldLayoutId id="2147483777" r:id="rId55"/>
    <p:sldLayoutId id="2147483778" r:id="rId56"/>
    <p:sldLayoutId id="2147483779" r:id="rId57"/>
    <p:sldLayoutId id="2147483780" r:id="rId58"/>
    <p:sldLayoutId id="2147483781" r:id="rId59"/>
    <p:sldLayoutId id="2147483782" r:id="rId60"/>
    <p:sldLayoutId id="2147483783" r:id="rId61"/>
    <p:sldLayoutId id="2147483784" r:id="rId62"/>
    <p:sldLayoutId id="2147483785" r:id="rId63"/>
    <p:sldLayoutId id="2147483787" r:id="rId64"/>
    <p:sldLayoutId id="2147483805" r:id="rId65"/>
    <p:sldLayoutId id="2147483806" r:id="rId66"/>
    <p:sldLayoutId id="2147483807" r:id="rId67"/>
    <p:sldLayoutId id="2147483808" r:id="rId68"/>
    <p:sldLayoutId id="2147483809" r:id="rId69"/>
    <p:sldLayoutId id="2147483810" r:id="rId70"/>
    <p:sldLayoutId id="2147483811" r:id="rId71"/>
    <p:sldLayoutId id="2147483812" r:id="rId72"/>
    <p:sldLayoutId id="2147483813" r:id="rId73"/>
    <p:sldLayoutId id="2147483814" r:id="rId74"/>
    <p:sldLayoutId id="2147483815" r:id="rId75"/>
    <p:sldLayoutId id="2147483816" r:id="rId76"/>
    <p:sldLayoutId id="2147483817" r:id="rId77"/>
    <p:sldLayoutId id="2147483818" r:id="rId78"/>
    <p:sldLayoutId id="2147483820" r:id="rId79"/>
    <p:sldLayoutId id="2147483823" r:id="rId80"/>
    <p:sldLayoutId id="2147483824" r:id="rId81"/>
    <p:sldLayoutId id="2147483825" r:id="rId82"/>
    <p:sldLayoutId id="2147483826" r:id="rId83"/>
    <p:sldLayoutId id="2147483827" r:id="rId84"/>
    <p:sldLayoutId id="2147483828" r:id="rId85"/>
    <p:sldLayoutId id="2147483829" r:id="rId86"/>
    <p:sldLayoutId id="2147483830" r:id="rId87"/>
    <p:sldLayoutId id="2147483831" r:id="rId88"/>
    <p:sldLayoutId id="2147483832" r:id="rId89"/>
    <p:sldLayoutId id="2147483833" r:id="rId90"/>
    <p:sldLayoutId id="2147483834" r:id="rId91"/>
    <p:sldLayoutId id="2147483835" r:id="rId92"/>
    <p:sldLayoutId id="2147483836" r:id="rId93"/>
    <p:sldLayoutId id="2147483837" r:id="rId94"/>
    <p:sldLayoutId id="2147483838" r:id="rId95"/>
    <p:sldLayoutId id="2147483839" r:id="rId96"/>
    <p:sldLayoutId id="2147483840" r:id="rId97"/>
    <p:sldLayoutId id="2147483841" r:id="rId98"/>
    <p:sldLayoutId id="2147483843" r:id="rId99"/>
    <p:sldLayoutId id="2147483844" r:id="rId100"/>
    <p:sldLayoutId id="2147483845" r:id="rId101"/>
    <p:sldLayoutId id="2147483846" r:id="rId102"/>
    <p:sldLayoutId id="2147483849" r:id="rId10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A45BAF8-BE6E-45DA-9E90-A6D71A491866}"/>
              </a:ext>
            </a:extLst>
          </p:cNvPr>
          <p:cNvGraphicFramePr>
            <a:graphicFrameLocks noChangeAspect="1"/>
          </p:cNvGraphicFramePr>
          <p:nvPr userDrawn="1">
            <p:custDataLst>
              <p:tags r:id="rId15"/>
            </p:custDataLst>
            <p:extLst>
              <p:ext uri="{D42A27DB-BD31-4B8C-83A1-F6EECF244321}">
                <p14:modId xmlns:p14="http://schemas.microsoft.com/office/powerpoint/2010/main" val="952053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53" imgH="353" progId="TCLayout.ActiveDocument.1">
                  <p:embed/>
                </p:oleObj>
              </mc:Choice>
              <mc:Fallback>
                <p:oleObj name="think-cell Slide" r:id="rId17" imgW="353" imgH="353" progId="TCLayout.ActiveDocument.1">
                  <p:embed/>
                  <p:pic>
                    <p:nvPicPr>
                      <p:cNvPr id="8" name="Objekt 7" hidden="1">
                        <a:extLst>
                          <a:ext uri="{FF2B5EF4-FFF2-40B4-BE49-F238E27FC236}">
                            <a16:creationId xmlns:a16="http://schemas.microsoft.com/office/drawing/2014/main" id="{DA45BAF8-BE6E-45DA-9E90-A6D71A49186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7CD8A194-CEAB-4506-A844-D43706709D0F}"/>
              </a:ext>
            </a:extLst>
          </p:cNvPr>
          <p:cNvSpPr/>
          <p:nvPr userDrawn="1">
            <p:custDataLst>
              <p:tags r:id="rId16"/>
            </p:custDataLst>
          </p:nvPr>
        </p:nvSpPr>
        <p:spPr bwMode="gray">
          <a:xfrm>
            <a:off x="0" y="0"/>
            <a:ext cx="158750" cy="158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110000"/>
              </a:lnSpc>
            </a:pPr>
            <a:endParaRPr lang="de-DE" sz="2100" b="1"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TRILUX SIMPLIFY YOUR LIGHT</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id="{C815645D-4DA1-5128-6C60-37C184B5245E}"/>
              </a:ext>
            </a:extLst>
          </p:cNvPr>
          <p:cNvGrpSpPr/>
          <p:nvPr userDrawn="1"/>
        </p:nvGrpSpPr>
        <p:grpSpPr>
          <a:xfrm>
            <a:off x="359532" y="0"/>
            <a:ext cx="1836000" cy="627728"/>
            <a:chOff x="3935413" y="0"/>
            <a:chExt cx="2448000" cy="836712"/>
          </a:xfrm>
        </p:grpSpPr>
        <p:sp>
          <p:nvSpPr>
            <p:cNvPr id="9" name="Rechteck 8">
              <a:extLst>
                <a:ext uri="{FF2B5EF4-FFF2-40B4-BE49-F238E27FC236}">
                  <a16:creationId xmlns:a16="http://schemas.microsoft.com/office/drawing/2014/main" id="{68B6DDDE-5A17-2240-AE31-BDE25E0757F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06B5A01C-B2F1-AF95-7535-16193B2E8445}"/>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12730498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70" r:id="rId11"/>
    <p:sldLayoutId id="2147483971" r:id="rId12"/>
    <p:sldLayoutId id="2147484255" r:id="rId13"/>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Titel der Präsentation</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030880263"/>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254" r:id="rId15"/>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A45BAF8-BE6E-45DA-9E90-A6D71A491866}"/>
              </a:ext>
            </a:extLst>
          </p:cNvPr>
          <p:cNvGraphicFramePr>
            <a:graphicFrameLocks noChangeAspect="1"/>
          </p:cNvGraphicFramePr>
          <p:nvPr userDrawn="1">
            <p:custDataLst>
              <p:tags r:id="rId39"/>
            </p:custDataLst>
            <p:extLst>
              <p:ext uri="{D42A27DB-BD31-4B8C-83A1-F6EECF244321}">
                <p14:modId xmlns:p14="http://schemas.microsoft.com/office/powerpoint/2010/main" val="95205303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1" imgW="353" imgH="353" progId="TCLayout.ActiveDocument.1">
                  <p:embed/>
                </p:oleObj>
              </mc:Choice>
              <mc:Fallback>
                <p:oleObj name="think-cell Slide" r:id="rId41" imgW="353" imgH="353" progId="TCLayout.ActiveDocument.1">
                  <p:embed/>
                  <p:pic>
                    <p:nvPicPr>
                      <p:cNvPr id="8" name="Objekt 7" hidden="1">
                        <a:extLst>
                          <a:ext uri="{FF2B5EF4-FFF2-40B4-BE49-F238E27FC236}">
                            <a16:creationId xmlns:a16="http://schemas.microsoft.com/office/drawing/2014/main" id="{DA45BAF8-BE6E-45DA-9E90-A6D71A491866}"/>
                          </a:ext>
                        </a:extLst>
                      </p:cNvPr>
                      <p:cNvPicPr/>
                      <p:nvPr/>
                    </p:nvPicPr>
                    <p:blipFill>
                      <a:blip r:embed="rId42"/>
                      <a:stretch>
                        <a:fillRect/>
                      </a:stretch>
                    </p:blipFill>
                    <p:spPr>
                      <a:xfrm>
                        <a:off x="1589" y="1589"/>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7CD8A194-CEAB-4506-A844-D43706709D0F}"/>
              </a:ext>
            </a:extLst>
          </p:cNvPr>
          <p:cNvSpPr/>
          <p:nvPr userDrawn="1">
            <p:custDataLst>
              <p:tags r:id="rId40"/>
            </p:custDataLst>
          </p:nvPr>
        </p:nvSpPr>
        <p:spPr bwMode="gray">
          <a:xfrm>
            <a:off x="1" y="0"/>
            <a:ext cx="158750" cy="158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110000"/>
              </a:lnSpc>
            </a:pPr>
            <a:endParaRPr lang="de-DE" sz="2099" b="1"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360479" y="897842"/>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TRILUX SIMPLIFY YOUR LIGHT</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id="{84981E90-BE4C-F897-5B16-866AC0F283AE}"/>
              </a:ext>
            </a:extLst>
          </p:cNvPr>
          <p:cNvGrpSpPr/>
          <p:nvPr userDrawn="1"/>
        </p:nvGrpSpPr>
        <p:grpSpPr>
          <a:xfrm>
            <a:off x="359532" y="1"/>
            <a:ext cx="1836000" cy="627728"/>
            <a:chOff x="3935413" y="0"/>
            <a:chExt cx="2448000" cy="836712"/>
          </a:xfrm>
        </p:grpSpPr>
        <p:sp>
          <p:nvSpPr>
            <p:cNvPr id="9" name="Rechteck 8">
              <a:extLst>
                <a:ext uri="{FF2B5EF4-FFF2-40B4-BE49-F238E27FC236}">
                  <a16:creationId xmlns:a16="http://schemas.microsoft.com/office/drawing/2014/main" id="{70931A22-B961-9455-FF38-89265D4B2C9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0" name="Grafik 9">
              <a:extLst>
                <a:ext uri="{FF2B5EF4-FFF2-40B4-BE49-F238E27FC236}">
                  <a16:creationId xmlns:a16="http://schemas.microsoft.com/office/drawing/2014/main" id="{39C2C41D-832A-2A4D-E7E0-81E08D5928B5}"/>
                </a:ext>
              </a:extLst>
            </p:cNvPr>
            <p:cNvPicPr>
              <a:picLocks noChangeAspect="1"/>
            </p:cNvPicPr>
            <p:nvPr userDrawn="1"/>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92468716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577" rtl="0" eaLnBrk="1" latinLnBrk="0" hangingPunct="1">
        <a:lnSpc>
          <a:spcPct val="90000"/>
        </a:lnSpc>
        <a:spcBef>
          <a:spcPct val="0"/>
        </a:spcBef>
        <a:buNone/>
        <a:defRPr sz="2099" b="1" kern="1200" cap="all" baseline="0">
          <a:solidFill>
            <a:schemeClr val="tx1"/>
          </a:solidFill>
          <a:latin typeface="+mj-lt"/>
          <a:ea typeface="+mj-ea"/>
          <a:cs typeface="+mj-cs"/>
        </a:defRPr>
      </a:lvl1pPr>
    </p:titleStyle>
    <p:bodyStyle>
      <a:lvl1pPr marL="13496" indent="-10796" algn="l" defTabSz="685577" rtl="0" eaLnBrk="1" latinLnBrk="0" hangingPunct="1">
        <a:lnSpc>
          <a:spcPct val="110000"/>
        </a:lnSpc>
        <a:spcBef>
          <a:spcPts val="1349"/>
        </a:spcBef>
        <a:spcAft>
          <a:spcPts val="0"/>
        </a:spcAft>
        <a:buClr>
          <a:schemeClr val="bg1"/>
        </a:buClr>
        <a:buSzPct val="25000"/>
        <a:buFont typeface="Arial" panose="020B0604020202020204" pitchFamily="34" charset="0"/>
        <a:buChar char=" "/>
        <a:defRPr sz="1199" b="1" kern="1200">
          <a:solidFill>
            <a:schemeClr val="tx1"/>
          </a:solidFill>
          <a:latin typeface="+mn-lt"/>
          <a:ea typeface="+mn-ea"/>
          <a:cs typeface="+mn-cs"/>
        </a:defRPr>
      </a:lvl1pPr>
      <a:lvl2pPr marL="13496" indent="-10796" algn="l" defTabSz="685577"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199" kern="1200">
          <a:solidFill>
            <a:schemeClr val="tx1"/>
          </a:solidFill>
          <a:latin typeface="+mn-lt"/>
          <a:ea typeface="+mn-ea"/>
          <a:cs typeface="+mn-cs"/>
        </a:defRPr>
      </a:lvl2pPr>
      <a:lvl3pPr marL="148452" indent="-145753" algn="l" defTabSz="685577"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408"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364"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320" indent="-145753" algn="l" defTabSz="68557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79" y="897841"/>
            <a:ext cx="7452000" cy="594183"/>
          </a:xfrm>
          <a:prstGeom prst="rect">
            <a:avLst/>
          </a:prstGeom>
        </p:spPr>
        <p:txBody>
          <a:bodyPr vert="horz" lIns="0" tIns="0" rIns="0" bIns="0" rtlCol="0" anchor="t">
            <a:noAutofit/>
          </a:bodyPr>
          <a:lstStyle/>
          <a:p>
            <a:r>
              <a:rPr lang="de-DE"/>
              <a:t>Titelmasterformat durch Klicken bearbeiten</a:t>
            </a:r>
          </a:p>
        </p:txBody>
      </p:sp>
      <p:sp>
        <p:nvSpPr>
          <p:cNvPr id="3" name="Textplatzhalter 2"/>
          <p:cNvSpPr>
            <a:spLocks noGrp="1"/>
          </p:cNvSpPr>
          <p:nvPr>
            <p:ph type="body" idx="1"/>
          </p:nvPr>
        </p:nvSpPr>
        <p:spPr bwMode="gray">
          <a:xfrm>
            <a:off x="360480" y="1654289"/>
            <a:ext cx="8424000" cy="2970750"/>
          </a:xfrm>
          <a:prstGeom prst="rect">
            <a:avLst/>
          </a:prstGeom>
        </p:spPr>
        <p:txBody>
          <a:bodyPr vert="horz" lIns="0" tIns="0" rIns="0" bIns="0" rtlCol="0">
            <a:noAutofit/>
          </a:bodyPr>
          <a:lstStyle/>
          <a:p>
            <a:pPr lvl="0"/>
            <a:r>
              <a:rPr lang="de-DE"/>
              <a:t>Text durch Klicken bearbeiten. Nutzen Sie die Buttons „Listenebene erhöhen/verringern“ auf dem Register Start, um zwischen den eingerichteten Textebenen zu wechseln.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SUSTAINABILITY</a:t>
            </a:r>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a:p>
        </p:txBody>
      </p:sp>
      <p:grpSp>
        <p:nvGrpSpPr>
          <p:cNvPr id="21" name="Gruppieren 20"/>
          <p:cNvGrpSpPr/>
          <p:nvPr userDrawn="1"/>
        </p:nvGrpSpPr>
        <p:grpSpPr bwMode="gray">
          <a:xfrm>
            <a:off x="359532"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82831562"/>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Lst>
  <p:hf hdr="0" dt="0"/>
  <p:txStyles>
    <p:title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360480" y="897841"/>
            <a:ext cx="7452000" cy="594183"/>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bwMode="gray">
          <a:xfrm>
            <a:off x="360480" y="1654290"/>
            <a:ext cx="8424000" cy="2970750"/>
          </a:xfrm>
          <a:prstGeom prst="rect">
            <a:avLst/>
          </a:prstGeom>
        </p:spPr>
        <p:txBody>
          <a:bodyPr vert="horz" lIns="0" tIns="0" rIns="0" bIns="0" rtlCol="0">
            <a:noAutofit/>
          </a:body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p:cNvSpPr>
            <a:spLocks noGrp="1"/>
          </p:cNvSpPr>
          <p:nvPr>
            <p:ph type="ftr" sz="quarter" idx="3"/>
          </p:nvPr>
        </p:nvSpPr>
        <p:spPr bwMode="gray">
          <a:xfrm>
            <a:off x="575091" y="4841508"/>
            <a:ext cx="3834000" cy="108033"/>
          </a:xfrm>
          <a:prstGeom prst="rect">
            <a:avLst/>
          </a:prstGeom>
        </p:spPr>
        <p:txBody>
          <a:bodyPr vert="horz" lIns="0" tIns="0" rIns="0" bIns="0" rtlCol="0" anchor="ctr">
            <a:noAutofit/>
          </a:bodyPr>
          <a:lstStyle>
            <a:lvl1pPr algn="l">
              <a:defRPr sz="675">
                <a:solidFill>
                  <a:schemeClr val="tx1"/>
                </a:solidFill>
              </a:defRPr>
            </a:lvl1pPr>
          </a:lstStyle>
          <a:p>
            <a:r>
              <a:rPr lang="de-DE"/>
              <a:t>SUSTAINABILITY</a:t>
            </a:r>
            <a:endParaRPr lang="de-DE" dirty="0"/>
          </a:p>
        </p:txBody>
      </p:sp>
      <p:sp>
        <p:nvSpPr>
          <p:cNvPr id="6" name="Foliennummernplatzhalter 5"/>
          <p:cNvSpPr>
            <a:spLocks noGrp="1"/>
          </p:cNvSpPr>
          <p:nvPr>
            <p:ph type="sldNum" sz="quarter" idx="4"/>
          </p:nvPr>
        </p:nvSpPr>
        <p:spPr bwMode="gray">
          <a:xfrm>
            <a:off x="359532" y="4841508"/>
            <a:ext cx="216000" cy="108033"/>
          </a:xfrm>
          <a:prstGeom prst="rect">
            <a:avLst/>
          </a:prstGeom>
        </p:spPr>
        <p:txBody>
          <a:bodyPr vert="horz" lIns="0" tIns="0" rIns="0" bIns="0" rtlCol="0" anchor="ctr">
            <a:noAutofit/>
          </a:bodyPr>
          <a:lstStyle>
            <a:lvl1pPr algn="l">
              <a:defRPr sz="675">
                <a:solidFill>
                  <a:schemeClr val="tx1"/>
                </a:solidFill>
              </a:defRPr>
            </a:lvl1pPr>
          </a:lstStyle>
          <a:p>
            <a:fld id="{8FF9B0DE-3FEB-4AA0-B465-B80EF7C1333D}" type="slidenum">
              <a:rPr lang="de-DE" smtClean="0"/>
              <a:pPr/>
              <a:t>‹Nr.›</a:t>
            </a:fld>
            <a:endParaRPr lang="de-DE" dirty="0"/>
          </a:p>
        </p:txBody>
      </p:sp>
      <p:grpSp>
        <p:nvGrpSpPr>
          <p:cNvPr id="21" name="Gruppieren 20"/>
          <p:cNvGrpSpPr/>
          <p:nvPr userDrawn="1"/>
        </p:nvGrpSpPr>
        <p:grpSpPr bwMode="gray">
          <a:xfrm>
            <a:off x="359533" y="-128590"/>
            <a:ext cx="8424936" cy="54017"/>
            <a:chOff x="479376" y="-243408"/>
            <a:chExt cx="11233248" cy="216000"/>
          </a:xfrm>
        </p:grpSpPr>
        <p:cxnSp>
          <p:nvCxnSpPr>
            <p:cNvPr id="13" name="Gerader Verbinder 12"/>
            <p:cNvCxnSpPr/>
            <p:nvPr userDrawn="1"/>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3576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8799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3120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5624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654159"/>
            <a:ext cx="54000" cy="2971247"/>
            <a:chOff x="-456728" y="2204864"/>
            <a:chExt cx="216000" cy="3960440"/>
          </a:xfrm>
        </p:grpSpPr>
        <p:cxnSp>
          <p:nvCxnSpPr>
            <p:cNvPr id="23" name="Gerader Verbinder 22"/>
            <p:cNvCxnSpPr/>
            <p:nvPr userDrawn="1"/>
          </p:nvCxnSpPr>
          <p:spPr bwMode="gray">
            <a:xfrm>
              <a:off x="-456728" y="220486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165304"/>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59D5770A-D6A0-4C5A-AB9B-7180F35393F0}"/>
              </a:ext>
            </a:extLst>
          </p:cNvPr>
          <p:cNvGrpSpPr/>
          <p:nvPr userDrawn="1"/>
        </p:nvGrpSpPr>
        <p:grpSpPr>
          <a:xfrm>
            <a:off x="359532" y="0"/>
            <a:ext cx="1836000" cy="627728"/>
            <a:chOff x="3935413" y="0"/>
            <a:chExt cx="2448000" cy="836712"/>
          </a:xfrm>
        </p:grpSpPr>
        <p:sp>
          <p:nvSpPr>
            <p:cNvPr id="22" name="Rechteck 21">
              <a:extLst>
                <a:ext uri="{FF2B5EF4-FFF2-40B4-BE49-F238E27FC236}">
                  <a16:creationId xmlns:a16="http://schemas.microsoft.com/office/drawing/2014/main" id="{85F38AAB-03FB-4045-B637-9816B426F08B}"/>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solidFill>
                  <a:schemeClr val="tx1"/>
                </a:solidFill>
              </a:endParaRPr>
            </a:p>
          </p:txBody>
        </p:sp>
        <p:pic>
          <p:nvPicPr>
            <p:cNvPr id="7" name="Grafik 6">
              <a:extLst>
                <a:ext uri="{FF2B5EF4-FFF2-40B4-BE49-F238E27FC236}">
                  <a16:creationId xmlns:a16="http://schemas.microsoft.com/office/drawing/2014/main" id="{78226F9E-FAA2-499A-B083-D266E94BE9C3}"/>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25143376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Lst>
  <p:hf hdr="0" dt="0"/>
  <p:txStyles>
    <p:titleStyle>
      <a:lvl1pPr algn="l" defTabSz="685797" rtl="0" eaLnBrk="1" latinLnBrk="0" hangingPunct="1">
        <a:lnSpc>
          <a:spcPct val="90000"/>
        </a:lnSpc>
        <a:spcBef>
          <a:spcPct val="0"/>
        </a:spcBef>
        <a:buNone/>
        <a:defRPr sz="2100" b="1" kern="1200" cap="all" baseline="0">
          <a:solidFill>
            <a:schemeClr val="tx1"/>
          </a:solidFill>
          <a:latin typeface="+mj-lt"/>
          <a:ea typeface="+mj-ea"/>
          <a:cs typeface="+mj-cs"/>
        </a:defRPr>
      </a:lvl1pPr>
    </p:titleStyle>
    <p:bodyStyle>
      <a:lvl1pPr marL="13500" indent="-10800" algn="l" defTabSz="685797"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1" kern="1200">
          <a:solidFill>
            <a:schemeClr val="tx1"/>
          </a:solidFill>
          <a:latin typeface="+mn-lt"/>
          <a:ea typeface="+mn-ea"/>
          <a:cs typeface="+mn-cs"/>
        </a:defRPr>
      </a:lvl1pPr>
      <a:lvl2pPr marL="13500" indent="-10800" algn="l" defTabSz="685797"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799" algn="l" defTabSz="685797"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499"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498" indent="-145799" algn="l" defTabSz="685797"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p:bodyStyle>
    <p:otherStyle>
      <a:defPPr>
        <a:defRPr lang="de-DE"/>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5" pos="7378">
          <p15:clr>
            <a:srgbClr val="F26B43"/>
          </p15:clr>
        </p15:guide>
        <p15:guide id="10" orient="horz" pos="1389">
          <p15:clr>
            <a:srgbClr val="F26B43"/>
          </p15:clr>
        </p15:guide>
        <p15:guide id="11" orient="horz" pos="38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AFB836FE-EAA7-6E7C-3040-F704DBFB01E6}"/>
              </a:ext>
            </a:extLst>
          </p:cNvPr>
          <p:cNvGrpSpPr/>
          <p:nvPr userDrawn="1"/>
        </p:nvGrpSpPr>
        <p:grpSpPr>
          <a:xfrm>
            <a:off x="359532" y="1"/>
            <a:ext cx="1836000" cy="627728"/>
            <a:chOff x="3935413" y="0"/>
            <a:chExt cx="2448000" cy="836712"/>
          </a:xfrm>
        </p:grpSpPr>
        <p:sp>
          <p:nvSpPr>
            <p:cNvPr id="7" name="Rechteck 6">
              <a:extLst>
                <a:ext uri="{FF2B5EF4-FFF2-40B4-BE49-F238E27FC236}">
                  <a16:creationId xmlns:a16="http://schemas.microsoft.com/office/drawing/2014/main" id="{3160B967-FDFE-89F5-1890-CFE3A37FC0F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8" name="Grafik 7">
              <a:extLst>
                <a:ext uri="{FF2B5EF4-FFF2-40B4-BE49-F238E27FC236}">
                  <a16:creationId xmlns:a16="http://schemas.microsoft.com/office/drawing/2014/main" id="{75A47D81-A76C-03EA-C587-7083772FEA54}"/>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90967186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Lst>
  <p:txStyles>
    <p:titleStyle>
      <a:lvl1pPr algn="l" defTabSz="685572"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3" indent="-171393" algn="l" defTabSz="685572"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79" indent="-171393" algn="l" defTabSz="685572"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65" indent="-171393" algn="l" defTabSz="68557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51"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37"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23"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09"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895"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681" indent="-171393" algn="l" defTabSz="685572"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de-DE"/>
      </a:defPPr>
      <a:lvl1pPr marL="0" algn="l" defTabSz="685572" rtl="0" eaLnBrk="1" latinLnBrk="0" hangingPunct="1">
        <a:defRPr sz="1349" kern="1200">
          <a:solidFill>
            <a:schemeClr val="tx1"/>
          </a:solidFill>
          <a:latin typeface="+mn-lt"/>
          <a:ea typeface="+mn-ea"/>
          <a:cs typeface="+mn-cs"/>
        </a:defRPr>
      </a:lvl1pPr>
      <a:lvl2pPr marL="342786" algn="l" defTabSz="685572" rtl="0" eaLnBrk="1" latinLnBrk="0" hangingPunct="1">
        <a:defRPr sz="1349" kern="1200">
          <a:solidFill>
            <a:schemeClr val="tx1"/>
          </a:solidFill>
          <a:latin typeface="+mn-lt"/>
          <a:ea typeface="+mn-ea"/>
          <a:cs typeface="+mn-cs"/>
        </a:defRPr>
      </a:lvl2pPr>
      <a:lvl3pPr marL="685572" algn="l" defTabSz="685572" rtl="0" eaLnBrk="1" latinLnBrk="0" hangingPunct="1">
        <a:defRPr sz="1349" kern="1200">
          <a:solidFill>
            <a:schemeClr val="tx1"/>
          </a:solidFill>
          <a:latin typeface="+mn-lt"/>
          <a:ea typeface="+mn-ea"/>
          <a:cs typeface="+mn-cs"/>
        </a:defRPr>
      </a:lvl3pPr>
      <a:lvl4pPr marL="1028358" algn="l" defTabSz="685572" rtl="0" eaLnBrk="1" latinLnBrk="0" hangingPunct="1">
        <a:defRPr sz="1349" kern="1200">
          <a:solidFill>
            <a:schemeClr val="tx1"/>
          </a:solidFill>
          <a:latin typeface="+mn-lt"/>
          <a:ea typeface="+mn-ea"/>
          <a:cs typeface="+mn-cs"/>
        </a:defRPr>
      </a:lvl4pPr>
      <a:lvl5pPr marL="1371144" algn="l" defTabSz="685572" rtl="0" eaLnBrk="1" latinLnBrk="0" hangingPunct="1">
        <a:defRPr sz="1349" kern="1200">
          <a:solidFill>
            <a:schemeClr val="tx1"/>
          </a:solidFill>
          <a:latin typeface="+mn-lt"/>
          <a:ea typeface="+mn-ea"/>
          <a:cs typeface="+mn-cs"/>
        </a:defRPr>
      </a:lvl5pPr>
      <a:lvl6pPr marL="1713930" algn="l" defTabSz="685572" rtl="0" eaLnBrk="1" latinLnBrk="0" hangingPunct="1">
        <a:defRPr sz="1349" kern="1200">
          <a:solidFill>
            <a:schemeClr val="tx1"/>
          </a:solidFill>
          <a:latin typeface="+mn-lt"/>
          <a:ea typeface="+mn-ea"/>
          <a:cs typeface="+mn-cs"/>
        </a:defRPr>
      </a:lvl6pPr>
      <a:lvl7pPr marL="2056716" algn="l" defTabSz="685572" rtl="0" eaLnBrk="1" latinLnBrk="0" hangingPunct="1">
        <a:defRPr sz="1349" kern="1200">
          <a:solidFill>
            <a:schemeClr val="tx1"/>
          </a:solidFill>
          <a:latin typeface="+mn-lt"/>
          <a:ea typeface="+mn-ea"/>
          <a:cs typeface="+mn-cs"/>
        </a:defRPr>
      </a:lvl7pPr>
      <a:lvl8pPr marL="2399502" algn="l" defTabSz="685572" rtl="0" eaLnBrk="1" latinLnBrk="0" hangingPunct="1">
        <a:defRPr sz="1349" kern="1200">
          <a:solidFill>
            <a:schemeClr val="tx1"/>
          </a:solidFill>
          <a:latin typeface="+mn-lt"/>
          <a:ea typeface="+mn-ea"/>
          <a:cs typeface="+mn-cs"/>
        </a:defRPr>
      </a:lvl8pPr>
      <a:lvl9pPr marL="2742288" algn="l" defTabSz="685572" rtl="0" eaLnBrk="1" latinLnBrk="0" hangingPunct="1">
        <a:defRPr sz="134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FB84AD6-7925-850F-6EF8-FBD6BD8EE054}"/>
              </a:ext>
            </a:extLst>
          </p:cNvPr>
          <p:cNvGrpSpPr/>
          <p:nvPr userDrawn="1"/>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A6A83C88-7D9D-EFEB-EA81-E6F00F8C267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25A11893-47DD-87CE-374E-14D2C7860E74}"/>
                </a:ext>
              </a:extLst>
            </p:cNvPr>
            <p:cNvPicPr>
              <a:picLocks noChangeAspect="1"/>
            </p:cNvPicPr>
            <p:nvPr userDrawn="1"/>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51194699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 id="2147484244" r:id="rId34"/>
    <p:sldLayoutId id="2147484245" r:id="rId35"/>
    <p:sldLayoutId id="2147484246" r:id="rId36"/>
    <p:sldLayoutId id="2147484247" r:id="rId37"/>
    <p:sldLayoutId id="2147484248" r:id="rId38"/>
    <p:sldLayoutId id="2147484249" r:id="rId39"/>
    <p:sldLayoutId id="2147484250" r:id="rId40"/>
    <p:sldLayoutId id="2147484251" r:id="rId41"/>
    <p:sldLayoutId id="2147484252" r:id="rId42"/>
    <p:sldLayoutId id="2147484253" r:id="rId43"/>
  </p:sldLayoutIdLst>
  <p:txStyles>
    <p:titleStyle>
      <a:lvl1pPr algn="l" defTabSz="685394" rtl="0" eaLnBrk="1" latinLnBrk="0" hangingPunct="1">
        <a:lnSpc>
          <a:spcPct val="90000"/>
        </a:lnSpc>
        <a:spcBef>
          <a:spcPct val="0"/>
        </a:spcBef>
        <a:buNone/>
        <a:defRPr sz="3298" kern="1200">
          <a:solidFill>
            <a:schemeClr val="tx1"/>
          </a:solidFill>
          <a:latin typeface="+mj-lt"/>
          <a:ea typeface="+mj-ea"/>
          <a:cs typeface="+mj-cs"/>
        </a:defRPr>
      </a:lvl1pPr>
    </p:titleStyle>
    <p:bodyStyle>
      <a:lvl1pPr marL="171350" indent="-171350" algn="l" defTabSz="685394"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047" indent="-171350" algn="l" defTabSz="6853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744" indent="-171350" algn="l" defTabSz="685394"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441"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139"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837"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534"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231"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929" indent="-171350" algn="l" defTabSz="68539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de-DE"/>
      </a:defPPr>
      <a:lvl1pPr marL="0" algn="l" defTabSz="685394" rtl="0" eaLnBrk="1" latinLnBrk="0" hangingPunct="1">
        <a:defRPr sz="1349" kern="1200">
          <a:solidFill>
            <a:schemeClr val="tx1"/>
          </a:solidFill>
          <a:latin typeface="+mn-lt"/>
          <a:ea typeface="+mn-ea"/>
          <a:cs typeface="+mn-cs"/>
        </a:defRPr>
      </a:lvl1pPr>
      <a:lvl2pPr marL="342698" algn="l" defTabSz="685394" rtl="0" eaLnBrk="1" latinLnBrk="0" hangingPunct="1">
        <a:defRPr sz="1349" kern="1200">
          <a:solidFill>
            <a:schemeClr val="tx1"/>
          </a:solidFill>
          <a:latin typeface="+mn-lt"/>
          <a:ea typeface="+mn-ea"/>
          <a:cs typeface="+mn-cs"/>
        </a:defRPr>
      </a:lvl2pPr>
      <a:lvl3pPr marL="685394" algn="l" defTabSz="685394" rtl="0" eaLnBrk="1" latinLnBrk="0" hangingPunct="1">
        <a:defRPr sz="1349" kern="1200">
          <a:solidFill>
            <a:schemeClr val="tx1"/>
          </a:solidFill>
          <a:latin typeface="+mn-lt"/>
          <a:ea typeface="+mn-ea"/>
          <a:cs typeface="+mn-cs"/>
        </a:defRPr>
      </a:lvl3pPr>
      <a:lvl4pPr marL="1028093" algn="l" defTabSz="685394" rtl="0" eaLnBrk="1" latinLnBrk="0" hangingPunct="1">
        <a:defRPr sz="1349" kern="1200">
          <a:solidFill>
            <a:schemeClr val="tx1"/>
          </a:solidFill>
          <a:latin typeface="+mn-lt"/>
          <a:ea typeface="+mn-ea"/>
          <a:cs typeface="+mn-cs"/>
        </a:defRPr>
      </a:lvl4pPr>
      <a:lvl5pPr marL="1370790" algn="l" defTabSz="685394" rtl="0" eaLnBrk="1" latinLnBrk="0" hangingPunct="1">
        <a:defRPr sz="1349" kern="1200">
          <a:solidFill>
            <a:schemeClr val="tx1"/>
          </a:solidFill>
          <a:latin typeface="+mn-lt"/>
          <a:ea typeface="+mn-ea"/>
          <a:cs typeface="+mn-cs"/>
        </a:defRPr>
      </a:lvl5pPr>
      <a:lvl6pPr marL="1713488" algn="l" defTabSz="685394" rtl="0" eaLnBrk="1" latinLnBrk="0" hangingPunct="1">
        <a:defRPr sz="1349" kern="1200">
          <a:solidFill>
            <a:schemeClr val="tx1"/>
          </a:solidFill>
          <a:latin typeface="+mn-lt"/>
          <a:ea typeface="+mn-ea"/>
          <a:cs typeface="+mn-cs"/>
        </a:defRPr>
      </a:lvl6pPr>
      <a:lvl7pPr marL="2056184" algn="l" defTabSz="685394" rtl="0" eaLnBrk="1" latinLnBrk="0" hangingPunct="1">
        <a:defRPr sz="1349" kern="1200">
          <a:solidFill>
            <a:schemeClr val="tx1"/>
          </a:solidFill>
          <a:latin typeface="+mn-lt"/>
          <a:ea typeface="+mn-ea"/>
          <a:cs typeface="+mn-cs"/>
        </a:defRPr>
      </a:lvl7pPr>
      <a:lvl8pPr marL="2398883" algn="l" defTabSz="685394" rtl="0" eaLnBrk="1" latinLnBrk="0" hangingPunct="1">
        <a:defRPr sz="1349" kern="1200">
          <a:solidFill>
            <a:schemeClr val="tx1"/>
          </a:solidFill>
          <a:latin typeface="+mn-lt"/>
          <a:ea typeface="+mn-ea"/>
          <a:cs typeface="+mn-cs"/>
        </a:defRPr>
      </a:lvl8pPr>
      <a:lvl9pPr marL="2741580" algn="l" defTabSz="68539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4.svg"/><Relationship Id="rId2" Type="http://schemas.openxmlformats.org/officeDocument/2006/relationships/notesSlide" Target="../notesSlides/notesSlide76.xml"/><Relationship Id="rId1" Type="http://schemas.openxmlformats.org/officeDocument/2006/relationships/slideLayout" Target="../slideLayouts/slideLayout216.xml"/><Relationship Id="rId6" Type="http://schemas.openxmlformats.org/officeDocument/2006/relationships/image" Target="../media/image3.png"/><Relationship Id="rId5" Type="http://schemas.openxmlformats.org/officeDocument/2006/relationships/image" Target="../media/image204.png"/><Relationship Id="rId4" Type="http://schemas.openxmlformats.org/officeDocument/2006/relationships/hyperlink" Target="http://www.oktalite.com/canilo-plu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7.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bveo"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8.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lightpane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8.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73.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3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21.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10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rilux.com/en/company/trilux/111-years/" TargetMode="External"/><Relationship Id="rId2" Type="http://schemas.openxmlformats.org/officeDocument/2006/relationships/notesSlide" Target="../notesSlides/notesSlide1.xml"/><Relationship Id="rId1" Type="http://schemas.openxmlformats.org/officeDocument/2006/relationships/slideLayout" Target="../slideLayouts/slideLayout107.xml"/><Relationship Id="rId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80.xml"/><Relationship Id="rId6" Type="http://schemas.openxmlformats.org/officeDocument/2006/relationships/image" Target="../media/image105.png"/><Relationship Id="rId5" Type="http://schemas.openxmlformats.org/officeDocument/2006/relationships/image" Target="../media/image4.svg"/><Relationship Id="rId10"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85.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emf"/><Relationship Id="rId18" Type="http://schemas.openxmlformats.org/officeDocument/2006/relationships/image" Target="../media/image131.png"/><Relationship Id="rId3" Type="http://schemas.openxmlformats.org/officeDocument/2006/relationships/image" Target="../media/image116.jpeg"/><Relationship Id="rId21" Type="http://schemas.openxmlformats.org/officeDocument/2006/relationships/image" Target="../media/image134.png"/><Relationship Id="rId7" Type="http://schemas.openxmlformats.org/officeDocument/2006/relationships/image" Target="../media/image120.jpeg"/><Relationship Id="rId12" Type="http://schemas.openxmlformats.org/officeDocument/2006/relationships/image" Target="../media/image125.jpeg"/><Relationship Id="rId17" Type="http://schemas.openxmlformats.org/officeDocument/2006/relationships/image" Target="../media/image130.jpeg"/><Relationship Id="rId2" Type="http://schemas.openxmlformats.org/officeDocument/2006/relationships/notesSlide" Target="../notesSlides/notesSlide33.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213.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5" Type="http://schemas.openxmlformats.org/officeDocument/2006/relationships/image" Target="../media/image128.jpeg"/><Relationship Id="rId23" Type="http://schemas.openxmlformats.org/officeDocument/2006/relationships/image" Target="../media/image136.jpeg"/><Relationship Id="rId10" Type="http://schemas.openxmlformats.org/officeDocument/2006/relationships/image" Target="../media/image123.jpeg"/><Relationship Id="rId19" Type="http://schemas.openxmlformats.org/officeDocument/2006/relationships/image" Target="../media/image132.png"/><Relationship Id="rId4" Type="http://schemas.openxmlformats.org/officeDocument/2006/relationships/image" Target="../media/image117.jpeg"/><Relationship Id="rId9" Type="http://schemas.openxmlformats.org/officeDocument/2006/relationships/image" Target="../media/image122.jpeg"/><Relationship Id="rId14" Type="http://schemas.openxmlformats.org/officeDocument/2006/relationships/image" Target="../media/image127.jpeg"/><Relationship Id="rId22"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71.xml"/><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43.jpeg"/></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3.xml"/><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5.xml"/><Relationship Id="rId1" Type="http://schemas.openxmlformats.org/officeDocument/2006/relationships/slideLayout" Target="../slideLayouts/slideLayout107.xml"/></Relationships>
</file>

<file path=ppt/slides/_rels/slide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0.xml"/><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3" Type="http://schemas.openxmlformats.org/officeDocument/2006/relationships/hyperlink" Target="https://www.trilux.com/en/products/livelink-light-management/service/help-and-support/" TargetMode="External"/><Relationship Id="rId2" Type="http://schemas.openxmlformats.org/officeDocument/2006/relationships/image" Target="../media/image168.jpg"/><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hyperlink" Target="https://www.trilux.com/de/service/trilux-services/light-as-a-service/" TargetMode="External"/><Relationship Id="rId2" Type="http://schemas.openxmlformats.org/officeDocument/2006/relationships/notesSlide" Target="../notesSlides/notesSlide61.xml"/><Relationship Id="rId1" Type="http://schemas.openxmlformats.org/officeDocument/2006/relationships/slideLayout" Target="../slideLayouts/slideLayout107.xml"/><Relationship Id="rId4" Type="http://schemas.openxmlformats.org/officeDocument/2006/relationships/image" Target="../media/image169.jpeg"/></Relationships>
</file>

<file path=ppt/slides/_rels/slide7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2.xml"/><Relationship Id="rId1" Type="http://schemas.openxmlformats.org/officeDocument/2006/relationships/slideLayout" Target="../slideLayouts/slideLayout12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s://www.trilux.com/de/service/trilux-one/ueberbli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3.xml"/><Relationship Id="rId1" Type="http://schemas.openxmlformats.org/officeDocument/2006/relationships/slideLayout" Target="../slideLayouts/slideLayout107.xml"/><Relationship Id="rId4" Type="http://schemas.openxmlformats.org/officeDocument/2006/relationships/hyperlink" Target="https://www.trilux.com/de/unternehmen/trilux/newslette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4.xml"/><Relationship Id="rId1" Type="http://schemas.openxmlformats.org/officeDocument/2006/relationships/slideLayout" Target="../slideLayouts/slideLayout107.xml"/><Relationship Id="rId4" Type="http://schemas.openxmlformats.org/officeDocument/2006/relationships/hyperlink" Target="https://www.trilux.com/de/blog/refurbishment-too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trilux.com/id/anwendungen/outdoor/gebaeudenahes-licht/" TargetMode="External"/><Relationship Id="rId2" Type="http://schemas.openxmlformats.org/officeDocument/2006/relationships/notesSlide" Target="../notesSlides/notesSlide66.xml"/><Relationship Id="rId1" Type="http://schemas.openxmlformats.org/officeDocument/2006/relationships/slideLayout" Target="../slideLayouts/slideLayout107.xml"/><Relationship Id="rId4" Type="http://schemas.openxmlformats.org/officeDocument/2006/relationships/image" Target="../media/image174.jpeg"/></Relationships>
</file>

<file path=ppt/slides/_rels/slide8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7.xml"/><Relationship Id="rId1" Type="http://schemas.openxmlformats.org/officeDocument/2006/relationships/slideLayout" Target="../slideLayouts/slideLayout216.xml"/><Relationship Id="rId5" Type="http://schemas.openxmlformats.org/officeDocument/2006/relationships/image" Target="../media/image177.png"/><Relationship Id="rId4" Type="http://schemas.openxmlformats.org/officeDocument/2006/relationships/hyperlink" Target="http://www.trilux.com/finea-led"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8.xml"/><Relationship Id="rId1" Type="http://schemas.openxmlformats.org/officeDocument/2006/relationships/slideLayout" Target="../slideLayouts/slideLayout216.xml"/><Relationship Id="rId6" Type="http://schemas.openxmlformats.org/officeDocument/2006/relationships/hyperlink" Target="http://www.trilux.com/sonnos-led" TargetMode="External"/><Relationship Id="rId5" Type="http://schemas.openxmlformats.org/officeDocument/2006/relationships/image" Target="../media/image177.png"/><Relationship Id="rId4" Type="http://schemas.openxmlformats.org/officeDocument/2006/relationships/image" Target="../media/image179.png"/></Relationships>
</file>

<file path=ppt/slides/_rels/slide8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12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www.trilux.com/lunexo-le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hyperlink" Target="http://www.trilux.com/lateralo-plus-led" TargetMode="External"/><Relationship Id="rId2" Type="http://schemas.openxmlformats.org/officeDocument/2006/relationships/image" Target="../media/image182.png"/><Relationship Id="rId1" Type="http://schemas.openxmlformats.org/officeDocument/2006/relationships/slideLayout" Target="../slideLayouts/slideLayout12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27.xml"/><Relationship Id="rId4" Type="http://schemas.openxmlformats.org/officeDocument/2006/relationships/hyperlink" Target="http://www.trilux.com/solvan-flow-led"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9.xml"/><Relationship Id="rId1" Type="http://schemas.openxmlformats.org/officeDocument/2006/relationships/slideLayout" Target="../slideLayouts/slideLayout216.xml"/><Relationship Id="rId5" Type="http://schemas.openxmlformats.org/officeDocument/2006/relationships/image" Target="../media/image190.png"/><Relationship Id="rId4" Type="http://schemas.openxmlformats.org/officeDocument/2006/relationships/hyperlink" Target="https://www.trilux.com/de/produkte/luceo-slim-standleucht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27.xml"/><Relationship Id="rId4" Type="http://schemas.openxmlformats.org/officeDocument/2006/relationships/hyperlink" Target="http://www.trilux.com/bicult-led"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trilux.com/de/produkte/cultega-led/" TargetMode="External"/><Relationship Id="rId7" Type="http://schemas.openxmlformats.org/officeDocument/2006/relationships/hyperlink" Target="http://www.trilux.com/cultega-led" TargetMode="External"/><Relationship Id="rId2" Type="http://schemas.openxmlformats.org/officeDocument/2006/relationships/notesSlide" Target="../notesSlides/notesSlide70.xml"/><Relationship Id="rId1" Type="http://schemas.openxmlformats.org/officeDocument/2006/relationships/slideLayout" Target="../slideLayouts/slideLayout21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9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1.xml"/><Relationship Id="rId1" Type="http://schemas.openxmlformats.org/officeDocument/2006/relationships/slideLayout" Target="../slideLayouts/slideLayout131.xml"/><Relationship Id="rId4" Type="http://schemas.openxmlformats.org/officeDocument/2006/relationships/hyperlink" Target="http://www.trilux.com/olisq-le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27.xml"/><Relationship Id="rId4" Type="http://schemas.openxmlformats.org/officeDocument/2006/relationships/hyperlink" Target="https://www.trilux.com/de/produkte/polaron-iq-led/"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72.xml"/><Relationship Id="rId1" Type="http://schemas.openxmlformats.org/officeDocument/2006/relationships/slideLayout" Target="../slideLayouts/slideLayout216.xml"/><Relationship Id="rId4" Type="http://schemas.openxmlformats.org/officeDocument/2006/relationships/hyperlink" Target="http://www.trilux.com/arimo-fit-led"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3.xml"/><Relationship Id="rId1" Type="http://schemas.openxmlformats.org/officeDocument/2006/relationships/slideLayout" Target="../slideLayouts/slideLayout131.xml"/><Relationship Id="rId4" Type="http://schemas.openxmlformats.org/officeDocument/2006/relationships/hyperlink" Target="http://www.trilux.com/creavo-le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4.xml"/><Relationship Id="rId1" Type="http://schemas.openxmlformats.org/officeDocument/2006/relationships/slideLayout" Target="../slideLayouts/slideLayout216.xml"/><Relationship Id="rId6" Type="http://schemas.openxmlformats.org/officeDocument/2006/relationships/hyperlink" Target="http://www.trilux.com/e-line-next" TargetMode="External"/><Relationship Id="rId5" Type="http://schemas.openxmlformats.org/officeDocument/2006/relationships/image" Target="../media/image202.jpeg"/><Relationship Id="rId4" Type="http://schemas.openxmlformats.org/officeDocument/2006/relationships/hyperlink" Target="https://www.trilux.com/de/produkte/e-line-next-led/"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75.xml"/><Relationship Id="rId1" Type="http://schemas.openxmlformats.org/officeDocument/2006/relationships/slideLayout" Target="../slideLayouts/slideLayout216.xml"/><Relationship Id="rId5" Type="http://schemas.openxmlformats.org/officeDocument/2006/relationships/image" Target="../media/image204.png"/><Relationship Id="rId4" Type="http://schemas.openxmlformats.org/officeDocument/2006/relationships/hyperlink" Target="http://www.oktalite.com/invol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a:xfrm>
            <a:off x="404276" y="1303440"/>
            <a:ext cx="3566475" cy="788407"/>
          </a:xfrm>
        </p:spPr>
        <p:txBody>
          <a:bodyPr/>
          <a:lstStyle/>
          <a:p>
            <a:r>
              <a:rPr dirty="0"/>
              <a:t>welcome to TRILUX </a:t>
            </a:r>
            <a:r>
              <a:rPr sz="800" b="0" dirty="0"/>
              <a:t>www.trilux.com</a:t>
            </a:r>
            <a:endParaRPr lang="de-DE" dirty="0"/>
          </a:p>
        </p:txBody>
      </p:sp>
    </p:spTree>
    <p:extLst>
      <p:ext uri="{BB962C8B-B14F-4D97-AF65-F5344CB8AC3E}">
        <p14:creationId xmlns:p14="http://schemas.microsoft.com/office/powerpoint/2010/main" val="388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925346-A32D-7320-ECE5-C54FC6E3CC3B}"/>
              </a:ext>
            </a:extLst>
          </p:cNvPr>
          <p:cNvSpPr>
            <a:spLocks noGrp="1"/>
          </p:cNvSpPr>
          <p:nvPr>
            <p:ph type="title"/>
          </p:nvPr>
        </p:nvSpPr>
        <p:spPr/>
        <p:txBody>
          <a:bodyPr/>
          <a:lstStyle/>
          <a:p>
            <a:r>
              <a:rPr cap="all">
                <a:latin typeface="Arial" panose="020B0604020202020204" pitchFamily="34" charset="0"/>
                <a:cs typeface="Arial" panose="020B0604020202020204" pitchFamily="34" charset="0"/>
              </a:rPr>
              <a:t>trilux partners and cooperations</a:t>
            </a:r>
            <a:endParaRPr lang="de-DE"/>
          </a:p>
        </p:txBody>
      </p:sp>
      <p:pic>
        <p:nvPicPr>
          <p:cNvPr id="8" name="Grafik 7">
            <a:extLst>
              <a:ext uri="{FF2B5EF4-FFF2-40B4-BE49-F238E27FC236}">
                <a16:creationId xmlns:a16="http://schemas.microsoft.com/office/drawing/2014/main" id="{2FBB2667-12D0-66C3-7722-20F1700B2064}"/>
              </a:ext>
            </a:extLst>
          </p:cNvPr>
          <p:cNvPicPr>
            <a:picLocks noChangeAspect="1"/>
          </p:cNvPicPr>
          <p:nvPr/>
        </p:nvPicPr>
        <p:blipFill>
          <a:blip r:embed="rId3"/>
          <a:stretch>
            <a:fillRect/>
          </a:stretch>
        </p:blipFill>
        <p:spPr>
          <a:xfrm>
            <a:off x="3301898" y="1539127"/>
            <a:ext cx="1797005" cy="967618"/>
          </a:xfrm>
          <a:prstGeom prst="rect">
            <a:avLst/>
          </a:prstGeom>
        </p:spPr>
      </p:pic>
      <p:pic>
        <p:nvPicPr>
          <p:cNvPr id="1026" name="Picture 2" descr="Industrieverband Büro und Arbeitswelt | Jetzt online: Die  Kompetenzplattform der Büroeinrichter">
            <a:extLst>
              <a:ext uri="{FF2B5EF4-FFF2-40B4-BE49-F238E27FC236}">
                <a16:creationId xmlns:a16="http://schemas.microsoft.com/office/drawing/2014/main" id="{A141E5E6-9058-313A-19A4-2488AE05AF9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71160" y="2755518"/>
            <a:ext cx="2889269" cy="9563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M Deutschland - nationales Zentrum für Digitalisierung im Bauwesen | VIA  IMC GmbH">
            <a:extLst>
              <a:ext uri="{FF2B5EF4-FFF2-40B4-BE49-F238E27FC236}">
                <a16:creationId xmlns:a16="http://schemas.microsoft.com/office/drawing/2014/main" id="{E989C0C7-D424-A3D9-2DDA-CCE1286A9D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402" y="1631115"/>
            <a:ext cx="2239339" cy="7697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4B54CC-01DD-2EAF-19BB-AD82144484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49711" y="1632550"/>
            <a:ext cx="2173630" cy="7807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Con Solutions – Main Page - pCon solutions">
            <a:extLst>
              <a:ext uri="{FF2B5EF4-FFF2-40B4-BE49-F238E27FC236}">
                <a16:creationId xmlns:a16="http://schemas.microsoft.com/office/drawing/2014/main" id="{2D1117F8-33BB-E0E1-C1D3-5E165373F6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8741" y="3927127"/>
            <a:ext cx="1807785" cy="7251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livering the Value of Lighting - LightingEurope">
            <a:extLst>
              <a:ext uri="{FF2B5EF4-FFF2-40B4-BE49-F238E27FC236}">
                <a16:creationId xmlns:a16="http://schemas.microsoft.com/office/drawing/2014/main" id="{9A45BDE8-3314-34B1-E2C7-ED204260C08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61794" y="2755518"/>
            <a:ext cx="1840748" cy="9117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95EAA4F-3549-8983-A79D-C41FE16723F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10784" y="1517004"/>
            <a:ext cx="1465230" cy="94372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19F5E5C-AC17-873C-8453-0BA5A5BED94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40825" y="2768265"/>
            <a:ext cx="1535189" cy="98878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6C3E3D9-D36A-43B2-614E-8C4B24D0B3A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02542" y="4064587"/>
            <a:ext cx="1973472" cy="45023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Dutch Green Building Council">
            <a:extLst>
              <a:ext uri="{FF2B5EF4-FFF2-40B4-BE49-F238E27FC236}">
                <a16:creationId xmlns:a16="http://schemas.microsoft.com/office/drawing/2014/main" id="{37259923-BBD8-0E6D-07BB-78F4AAF7587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9353" y="3854761"/>
            <a:ext cx="1715193" cy="7316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SO logo and symbol, meaning, history, PNG">
            <a:extLst>
              <a:ext uri="{FF2B5EF4-FFF2-40B4-BE49-F238E27FC236}">
                <a16:creationId xmlns:a16="http://schemas.microsoft.com/office/drawing/2014/main" id="{3829F03A-4343-F7A3-A54B-1D4353992CB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4759" y="2759771"/>
            <a:ext cx="1231732" cy="76977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047FC206-5BD4-9834-51FE-1149B2C7F38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54940" y="4161505"/>
            <a:ext cx="1807785" cy="420613"/>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4">
            <a:extLst>
              <a:ext uri="{FF2B5EF4-FFF2-40B4-BE49-F238E27FC236}">
                <a16:creationId xmlns:a16="http://schemas.microsoft.com/office/drawing/2014/main" id="{8551E3D8-0501-D442-2427-A448A03556C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E4C60938-2125-2575-80C7-34B7A37DF7A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104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42E2E01-30D8-45F7-91CF-676AB1C26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8"/>
          <a:stretch/>
        </p:blipFill>
        <p:spPr>
          <a:xfrm>
            <a:off x="-63500" y="-34313"/>
            <a:ext cx="9207500" cy="4689657"/>
          </a:xfrm>
          <a:prstGeom prst="rect">
            <a:avLst/>
          </a:prstGeom>
        </p:spPr>
      </p:pic>
      <p:sp>
        <p:nvSpPr>
          <p:cNvPr id="2" name="Textfeld 1">
            <a:extLst>
              <a:ext uri="{FF2B5EF4-FFF2-40B4-BE49-F238E27FC236}">
                <a16:creationId xmlns:a16="http://schemas.microsoft.com/office/drawing/2014/main" id="{C958DB9A-8F41-ECBC-9BD3-0B7E92B971DC}"/>
              </a:ext>
            </a:extLst>
          </p:cNvPr>
          <p:cNvSpPr txBox="1"/>
          <p:nvPr/>
        </p:nvSpPr>
        <p:spPr>
          <a:xfrm>
            <a:off x="7208040" y="4655344"/>
            <a:ext cx="183255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www.oktalite.com/canilo-plus</a:t>
            </a:r>
            <a:endParaRPr kumimoji="0" sz="900" b="1" i="0" u="none" strike="noStrike" kern="1200" cap="none" spc="0" normalizeH="0" baseline="0" noProof="0" dirty="0">
              <a:ln>
                <a:noFill/>
              </a:ln>
              <a:effectLst/>
              <a:uLnTx/>
              <a:uFillTx/>
              <a:latin typeface="Arial" panose="020B0604020202020204"/>
              <a:ea typeface="+mn-ea"/>
              <a:cs typeface="+mn-cs"/>
            </a:endParaRPr>
          </a:p>
        </p:txBody>
      </p:sp>
      <p:pic>
        <p:nvPicPr>
          <p:cNvPr id="3" name="Grafik 2" descr="Ein Bild, das Schwarz, Dunkelheit enthält.&#10;&#10;Automatisch generierte Beschreibung">
            <a:extLst>
              <a:ext uri="{FF2B5EF4-FFF2-40B4-BE49-F238E27FC236}">
                <a16:creationId xmlns:a16="http://schemas.microsoft.com/office/drawing/2014/main" id="{6896F745-D6EA-2C3E-8532-33C8D970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5750" y="3207544"/>
            <a:ext cx="2755900" cy="1447800"/>
          </a:xfrm>
          <a:prstGeom prst="rect">
            <a:avLst/>
          </a:prstGeom>
        </p:spPr>
      </p:pic>
      <p:grpSp>
        <p:nvGrpSpPr>
          <p:cNvPr id="4" name="Gruppieren 3">
            <a:extLst>
              <a:ext uri="{FF2B5EF4-FFF2-40B4-BE49-F238E27FC236}">
                <a16:creationId xmlns:a16="http://schemas.microsoft.com/office/drawing/2014/main" id="{8034689D-AF8E-CD71-DDDD-5EDA3155CA6F}"/>
              </a:ext>
            </a:extLst>
          </p:cNvPr>
          <p:cNvGrpSpPr/>
          <p:nvPr/>
        </p:nvGrpSpPr>
        <p:grpSpPr>
          <a:xfrm>
            <a:off x="359532" y="1"/>
            <a:ext cx="1836000" cy="627728"/>
            <a:chOff x="3935413" y="0"/>
            <a:chExt cx="2448000" cy="836712"/>
          </a:xfrm>
        </p:grpSpPr>
        <p:sp>
          <p:nvSpPr>
            <p:cNvPr id="6" name="Rechteck 5">
              <a:extLst>
                <a:ext uri="{FF2B5EF4-FFF2-40B4-BE49-F238E27FC236}">
                  <a16:creationId xmlns:a16="http://schemas.microsoft.com/office/drawing/2014/main" id="{BAC40264-D250-DC18-DE6A-B26941F8643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7" name="Grafik 6">
              <a:extLst>
                <a:ext uri="{FF2B5EF4-FFF2-40B4-BE49-F238E27FC236}">
                  <a16:creationId xmlns:a16="http://schemas.microsoft.com/office/drawing/2014/main" id="{4E974D01-FDBE-6479-6797-5649CA6C8FF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4878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052BD7A-1E9F-496E-8480-8378FEA4C7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524"/>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4277E2B-3D35-41F7-830A-881DFAB5CB9D}"/>
              </a:ext>
            </a:extLst>
          </p:cNvPr>
          <p:cNvSpPr txBox="1"/>
          <p:nvPr/>
        </p:nvSpPr>
        <p:spPr>
          <a:xfrm>
            <a:off x="7386059" y="4675027"/>
            <a:ext cx="152477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www.oktalite.com/bveo </a:t>
            </a:r>
            <a:endPar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Grafik 1" descr="Ein Bild, das Schwarz, Dunkelheit enthält.&#10;&#10;Automatisch generierte Beschreibung">
            <a:extLst>
              <a:ext uri="{FF2B5EF4-FFF2-40B4-BE49-F238E27FC236}">
                <a16:creationId xmlns:a16="http://schemas.microsoft.com/office/drawing/2014/main" id="{9E1EFF05-52E7-65A5-21C7-192BACD0C7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9134" y="3227227"/>
            <a:ext cx="2755900" cy="1447800"/>
          </a:xfrm>
          <a:prstGeom prst="rect">
            <a:avLst/>
          </a:prstGeom>
        </p:spPr>
      </p:pic>
    </p:spTree>
    <p:extLst>
      <p:ext uri="{BB962C8B-B14F-4D97-AF65-F5344CB8AC3E}">
        <p14:creationId xmlns:p14="http://schemas.microsoft.com/office/powerpoint/2010/main" val="1174738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5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descr="Ein Bild, das Design, Dunstabzugshaube, Licht enthält.&#10;&#10;Automatisch generierte Beschreibung">
            <a:extLst>
              <a:ext uri="{FF2B5EF4-FFF2-40B4-BE49-F238E27FC236}">
                <a16:creationId xmlns:a16="http://schemas.microsoft.com/office/drawing/2014/main" id="{8BDE7238-73D6-4DF8-357A-C01BA2C7DEF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675" r="-33" b="-20621"/>
          <a:stretch/>
        </p:blipFill>
        <p:spPr bwMode="auto">
          <a:xfrm>
            <a:off x="20" y="961"/>
            <a:ext cx="9143980" cy="5144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42879A4-8467-E3E0-E17B-9FD498240982}"/>
              </a:ext>
            </a:extLst>
          </p:cNvPr>
          <p:cNvSpPr txBox="1"/>
          <p:nvPr/>
        </p:nvSpPr>
        <p:spPr>
          <a:xfrm>
            <a:off x="7253213" y="4496936"/>
            <a:ext cx="176843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sng"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www.oktalite.com/lightpanel</a:t>
            </a:r>
            <a:endParaRPr kumimoji="0" lang="de-DE" sz="900" b="1" i="0" u="sng"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Grafik 1" descr="Ein Bild, das Schwarz, Dunkelheit enthält.&#10;&#10;Automatisch generierte Beschreibung">
            <a:extLst>
              <a:ext uri="{FF2B5EF4-FFF2-40B4-BE49-F238E27FC236}">
                <a16:creationId xmlns:a16="http://schemas.microsoft.com/office/drawing/2014/main" id="{A40FC756-C7DD-0EB2-0AB3-72716BD7D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9134" y="3049136"/>
            <a:ext cx="2755900" cy="1447800"/>
          </a:xfrm>
          <a:prstGeom prst="rect">
            <a:avLst/>
          </a:prstGeom>
        </p:spPr>
      </p:pic>
    </p:spTree>
    <p:extLst>
      <p:ext uri="{BB962C8B-B14F-4D97-AF65-F5344CB8AC3E}">
        <p14:creationId xmlns:p14="http://schemas.microsoft.com/office/powerpoint/2010/main" val="860838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5B08BDB-E4EA-7EAE-9F8E-F852FF58A9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44000" cy="5143500"/>
          </a:xfrm>
          <a:prstGeom prst="rect">
            <a:avLst/>
          </a:prstGeom>
        </p:spPr>
      </p:pic>
      <p:sp>
        <p:nvSpPr>
          <p:cNvPr id="12" name="Textfeld 11">
            <a:extLst>
              <a:ext uri="{FF2B5EF4-FFF2-40B4-BE49-F238E27FC236}">
                <a16:creationId xmlns:a16="http://schemas.microsoft.com/office/drawing/2014/main" id="{B39F95B9-7F42-A069-6698-6774E513AAB7}"/>
              </a:ext>
            </a:extLst>
          </p:cNvPr>
          <p:cNvSpPr txBox="1"/>
          <p:nvPr/>
        </p:nvSpPr>
        <p:spPr>
          <a:xfrm>
            <a:off x="187960" y="1787714"/>
            <a:ext cx="4195346"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LET'S START TOGETHER WITH UNIQUE PROJECTS!</a:t>
            </a:r>
          </a:p>
        </p:txBody>
      </p:sp>
      <p:sp>
        <p:nvSpPr>
          <p:cNvPr id="4" name="Footer Placeholder 5">
            <a:extLst>
              <a:ext uri="{FF2B5EF4-FFF2-40B4-BE49-F238E27FC236}">
                <a16:creationId xmlns:a16="http://schemas.microsoft.com/office/drawing/2014/main" id="{19A46FC7-57E7-600D-CDC6-FD4D74EBF85F}"/>
              </a:ext>
            </a:extLst>
          </p:cNvPr>
          <p:cNvSpPr txBox="1">
            <a:spLocks/>
          </p:cNvSpPr>
          <p:nvPr/>
        </p:nvSpPr>
        <p:spPr bwMode="gray">
          <a:xfrm>
            <a:off x="575091" y="4841508"/>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Slide Number Placeholder 6">
            <a:extLst>
              <a:ext uri="{FF2B5EF4-FFF2-40B4-BE49-F238E27FC236}">
                <a16:creationId xmlns:a16="http://schemas.microsoft.com/office/drawing/2014/main" id="{25BD5AB2-BBA6-EB51-DB82-1DCD9A9048E9}"/>
              </a:ext>
            </a:extLst>
          </p:cNvPr>
          <p:cNvSpPr txBox="1">
            <a:spLocks/>
          </p:cNvSpPr>
          <p:nvPr/>
        </p:nvSpPr>
        <p:spPr bwMode="gray">
          <a:xfrm>
            <a:off x="359532" y="4841508"/>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CA0D136F-3533-DA35-B520-58B217E689F6}"/>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78E85574-3DF8-44BC-BE7F-56C9C717A6D5}"/>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8E12258A-2221-44B6-C61F-4DD04B7A4E5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29197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800C-63DC-300D-956C-B2DE0C36C6A4}"/>
              </a:ext>
            </a:extLst>
          </p:cNvPr>
          <p:cNvSpPr>
            <a:spLocks noGrp="1"/>
          </p:cNvSpPr>
          <p:nvPr>
            <p:ph type="title"/>
          </p:nvPr>
        </p:nvSpPr>
        <p:spPr/>
        <p:txBody>
          <a:bodyPr/>
          <a:lstStyle/>
          <a:p>
            <a:r>
              <a:t>thank you very much!</a:t>
            </a:r>
          </a:p>
        </p:txBody>
      </p:sp>
    </p:spTree>
    <p:extLst>
      <p:ext uri="{BB962C8B-B14F-4D97-AF65-F5344CB8AC3E}">
        <p14:creationId xmlns:p14="http://schemas.microsoft.com/office/powerpoint/2010/main" val="26298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descr="Ein Bild, das Kreis, Farbigkeit, Grafiken enthält.&#10;&#10;Beschreibung automatisch generiert.">
            <a:extLst>
              <a:ext uri="{FF2B5EF4-FFF2-40B4-BE49-F238E27FC236}">
                <a16:creationId xmlns:a16="http://schemas.microsoft.com/office/drawing/2014/main" id="{26973354-A47E-0028-EB33-32FD425FC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138" y="284225"/>
            <a:ext cx="4702731" cy="4655392"/>
          </a:xfrm>
          <a:prstGeom prst="rect">
            <a:avLst/>
          </a:prstGeom>
        </p:spPr>
      </p:pic>
      <p:sp>
        <p:nvSpPr>
          <p:cNvPr id="5" name="Titel 4">
            <a:extLst>
              <a:ext uri="{FF2B5EF4-FFF2-40B4-BE49-F238E27FC236}">
                <a16:creationId xmlns:a16="http://schemas.microsoft.com/office/drawing/2014/main" id="{B1BBE1BB-8C16-6774-7FD7-3F1EE36D1ACD}"/>
              </a:ext>
            </a:extLst>
          </p:cNvPr>
          <p:cNvSpPr>
            <a:spLocks noGrp="1"/>
          </p:cNvSpPr>
          <p:nvPr>
            <p:ph type="title"/>
          </p:nvPr>
        </p:nvSpPr>
        <p:spPr/>
        <p:txBody>
          <a:bodyPr/>
          <a:lstStyle/>
          <a:p>
            <a:r>
              <a:rPr dirty="0">
                <a:latin typeface="+mn-lt"/>
              </a:rPr>
              <a:t>Services for you </a:t>
            </a:r>
            <a:br>
              <a:rPr lang="de-DE" dirty="0">
                <a:latin typeface="+mn-lt"/>
              </a:rPr>
            </a:br>
            <a:r>
              <a:rPr dirty="0">
                <a:latin typeface="+mn-lt"/>
              </a:rPr>
              <a:t>and your project </a:t>
            </a:r>
            <a:endParaRPr lang="de-DE" dirty="0">
              <a:latin typeface="+mn-lt"/>
            </a:endParaRPr>
          </a:p>
        </p:txBody>
      </p:sp>
      <p:sp>
        <p:nvSpPr>
          <p:cNvPr id="21" name="Textfeld 20">
            <a:extLst>
              <a:ext uri="{FF2B5EF4-FFF2-40B4-BE49-F238E27FC236}">
                <a16:creationId xmlns:a16="http://schemas.microsoft.com/office/drawing/2014/main" id="{A0D83434-34DC-1F85-E0A2-60678AB911E5}"/>
              </a:ext>
            </a:extLst>
          </p:cNvPr>
          <p:cNvSpPr txBox="1"/>
          <p:nvPr/>
        </p:nvSpPr>
        <p:spPr>
          <a:xfrm>
            <a:off x="4754803" y="2247366"/>
            <a:ext cx="1934114" cy="830997"/>
          </a:xfrm>
          <a:prstGeom prst="rect">
            <a:avLst/>
          </a:prstGeom>
          <a:noFill/>
        </p:spPr>
        <p:txBody>
          <a:bodyPr wrap="square" lIns="91440" tIns="45720" rIns="91440" bIns="45720" rtlCol="0" anchor="ctr">
            <a:spAutoFit/>
          </a:bodyPr>
          <a:lstStyle/>
          <a:p>
            <a:pPr algn="ctr" defTabSz="914400">
              <a:defRPr/>
            </a:pPr>
            <a:r>
              <a:rPr kumimoji="0" sz="2400" b="1" i="0" u="none" strike="noStrike" kern="0" cap="none" spc="0" normalizeH="0" noProof="0">
                <a:ln>
                  <a:noFill/>
                </a:ln>
                <a:solidFill>
                  <a:srgbClr val="FFFFFF"/>
                </a:solidFill>
                <a:effectLst/>
                <a:uLnTx/>
                <a:uFillTx/>
                <a:latin typeface="Arial" panose="020B0604020202020204"/>
                <a:ea typeface="+mn-ea"/>
                <a:cs typeface="Arial"/>
              </a:rPr>
              <a:t>TRILUX</a:t>
            </a:r>
            <a:r>
              <a:rPr sz="2400" b="1" kern="0">
                <a:solidFill>
                  <a:srgbClr val="FFFFFF"/>
                </a:solidFill>
                <a:latin typeface="Arial" panose="020B0604020202020204"/>
                <a:cs typeface="Arial"/>
              </a:rPr>
              <a:t> </a:t>
            </a:r>
            <a:endParaRPr lang="de-DE" sz="24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sz="2400" b="1" kern="0">
                <a:solidFill>
                  <a:srgbClr val="FFFFFF"/>
                </a:solidFill>
                <a:latin typeface="Arial" panose="020B0604020202020204"/>
                <a:cs typeface="Arial"/>
              </a:rPr>
              <a:t>Services</a:t>
            </a:r>
            <a:endParaRPr lang="de-DE" sz="2400" b="1" i="0" u="none" strike="noStrike" kern="0" cap="none" spc="0" normalizeH="0" baseline="0" noProof="0">
              <a:ln>
                <a:noFill/>
              </a:ln>
              <a:solidFill>
                <a:srgbClr val="FFFFFF"/>
              </a:solidFill>
              <a:effectLst/>
              <a:uLnTx/>
              <a:uFillTx/>
              <a:latin typeface="Arial" panose="020B0604020202020204"/>
              <a:cs typeface="Arial"/>
            </a:endParaRPr>
          </a:p>
        </p:txBody>
      </p:sp>
      <p:sp>
        <p:nvSpPr>
          <p:cNvPr id="22" name="Textfeld 21">
            <a:extLst>
              <a:ext uri="{FF2B5EF4-FFF2-40B4-BE49-F238E27FC236}">
                <a16:creationId xmlns:a16="http://schemas.microsoft.com/office/drawing/2014/main" id="{5F1866D2-AC26-6179-E392-E6C21305EB5B}"/>
              </a:ext>
            </a:extLst>
          </p:cNvPr>
          <p:cNvSpPr txBox="1"/>
          <p:nvPr/>
        </p:nvSpPr>
        <p:spPr>
          <a:xfrm>
            <a:off x="5281397" y="543176"/>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111 years of lighting expertise</a:t>
            </a:r>
            <a:endParaRPr lang="de-DE" sz="800">
              <a:cs typeface="Arial"/>
            </a:endParaRPr>
          </a:p>
        </p:txBody>
      </p:sp>
      <p:sp>
        <p:nvSpPr>
          <p:cNvPr id="23" name="Textfeld 22">
            <a:extLst>
              <a:ext uri="{FF2B5EF4-FFF2-40B4-BE49-F238E27FC236}">
                <a16:creationId xmlns:a16="http://schemas.microsoft.com/office/drawing/2014/main" id="{AC50705D-EF71-B543-E30D-AFB75E9B899A}"/>
              </a:ext>
            </a:extLst>
          </p:cNvPr>
          <p:cNvSpPr txBox="1"/>
          <p:nvPr/>
        </p:nvSpPr>
        <p:spPr>
          <a:xfrm>
            <a:off x="5282978" y="4311088"/>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Operational excellence</a:t>
            </a:r>
            <a:endParaRPr lang="de-DE"/>
          </a:p>
        </p:txBody>
      </p:sp>
      <p:sp>
        <p:nvSpPr>
          <p:cNvPr id="24" name="Textfeld 23">
            <a:extLst>
              <a:ext uri="{FF2B5EF4-FFF2-40B4-BE49-F238E27FC236}">
                <a16:creationId xmlns:a16="http://schemas.microsoft.com/office/drawing/2014/main" id="{1C16EC94-C532-4E32-EFD3-C76A93D3B27A}"/>
              </a:ext>
            </a:extLst>
          </p:cNvPr>
          <p:cNvSpPr txBox="1"/>
          <p:nvPr/>
        </p:nvSpPr>
        <p:spPr>
          <a:xfrm>
            <a:off x="3489332" y="1845664"/>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Digital services</a:t>
            </a:r>
            <a:endParaRPr lang="de-DE"/>
          </a:p>
        </p:txBody>
      </p:sp>
      <p:sp>
        <p:nvSpPr>
          <p:cNvPr id="25" name="Textfeld 24">
            <a:extLst>
              <a:ext uri="{FF2B5EF4-FFF2-40B4-BE49-F238E27FC236}">
                <a16:creationId xmlns:a16="http://schemas.microsoft.com/office/drawing/2014/main" id="{FECA9641-7AA2-370C-585D-EAC911A92272}"/>
              </a:ext>
            </a:extLst>
          </p:cNvPr>
          <p:cNvSpPr txBox="1"/>
          <p:nvPr/>
        </p:nvSpPr>
        <p:spPr>
          <a:xfrm>
            <a:off x="3487038" y="3018568"/>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Financing options</a:t>
            </a:r>
            <a:endParaRPr lang="de-DE"/>
          </a:p>
        </p:txBody>
      </p:sp>
      <p:sp>
        <p:nvSpPr>
          <p:cNvPr id="26" name="Textfeld 25">
            <a:extLst>
              <a:ext uri="{FF2B5EF4-FFF2-40B4-BE49-F238E27FC236}">
                <a16:creationId xmlns:a16="http://schemas.microsoft.com/office/drawing/2014/main" id="{C75EE3CB-79A1-B684-23E5-1108ADAFCEFF}"/>
              </a:ext>
            </a:extLst>
          </p:cNvPr>
          <p:cNvSpPr txBox="1"/>
          <p:nvPr/>
        </p:nvSpPr>
        <p:spPr>
          <a:xfrm>
            <a:off x="4162360" y="3972176"/>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Technical services</a:t>
            </a:r>
            <a:endParaRPr lang="de-DE"/>
          </a:p>
        </p:txBody>
      </p:sp>
      <p:sp>
        <p:nvSpPr>
          <p:cNvPr id="27" name="Textfeld 26">
            <a:extLst>
              <a:ext uri="{FF2B5EF4-FFF2-40B4-BE49-F238E27FC236}">
                <a16:creationId xmlns:a16="http://schemas.microsoft.com/office/drawing/2014/main" id="{9ADA203E-CF7B-1354-80C4-90F3164A3634}"/>
              </a:ext>
            </a:extLst>
          </p:cNvPr>
          <p:cNvSpPr txBox="1"/>
          <p:nvPr/>
        </p:nvSpPr>
        <p:spPr>
          <a:xfrm>
            <a:off x="4180204" y="911993"/>
            <a:ext cx="880827" cy="338554"/>
          </a:xfrm>
          <a:prstGeom prst="rect">
            <a:avLst/>
          </a:prstGeom>
          <a:noFill/>
        </p:spPr>
        <p:txBody>
          <a:bodyPr wrap="square" lIns="91440" tIns="45720" rIns="91440" bIns="45720" rtlCol="0" anchor="ctr">
            <a:spAutoFit/>
          </a:bodyPr>
          <a:lstStyle/>
          <a:p>
            <a:pPr algn="ctr" defTabSz="914400">
              <a:defRPr/>
            </a:pPr>
            <a:r>
              <a:rPr sz="800" b="1" kern="0" dirty="0">
                <a:solidFill>
                  <a:srgbClr val="FFFFFF"/>
                </a:solidFill>
                <a:latin typeface="Arial" panose="020B0604020202020204"/>
                <a:cs typeface="Arial"/>
              </a:rPr>
              <a:t>After Sales</a:t>
            </a:r>
            <a:endParaRPr lang="de-DE" dirty="0"/>
          </a:p>
        </p:txBody>
      </p:sp>
      <p:sp>
        <p:nvSpPr>
          <p:cNvPr id="28" name="Textfeld 27">
            <a:extLst>
              <a:ext uri="{FF2B5EF4-FFF2-40B4-BE49-F238E27FC236}">
                <a16:creationId xmlns:a16="http://schemas.microsoft.com/office/drawing/2014/main" id="{73F47344-AF4F-2080-B1A2-D59DE05EB8C8}"/>
              </a:ext>
            </a:extLst>
          </p:cNvPr>
          <p:cNvSpPr txBox="1"/>
          <p:nvPr/>
        </p:nvSpPr>
        <p:spPr>
          <a:xfrm>
            <a:off x="6377055" y="911992"/>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TRILUX Light Academy</a:t>
            </a:r>
            <a:endParaRPr lang="de-DE" sz="800" kern="0">
              <a:solidFill>
                <a:srgbClr val="FFFFFF"/>
              </a:solidFill>
              <a:latin typeface="Arial" panose="020B0604020202020204"/>
              <a:cs typeface="Arial"/>
            </a:endParaRPr>
          </a:p>
        </p:txBody>
      </p:sp>
      <p:sp>
        <p:nvSpPr>
          <p:cNvPr id="29" name="Textfeld 28">
            <a:extLst>
              <a:ext uri="{FF2B5EF4-FFF2-40B4-BE49-F238E27FC236}">
                <a16:creationId xmlns:a16="http://schemas.microsoft.com/office/drawing/2014/main" id="{C9B5AD5B-0288-9F1E-90F7-56A6BFBDE62B}"/>
              </a:ext>
            </a:extLst>
          </p:cNvPr>
          <p:cNvSpPr txBox="1"/>
          <p:nvPr/>
        </p:nvSpPr>
        <p:spPr>
          <a:xfrm>
            <a:off x="7079842" y="1845663"/>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First class advice</a:t>
            </a:r>
            <a:endParaRPr lang="de-DE"/>
          </a:p>
        </p:txBody>
      </p:sp>
      <p:sp>
        <p:nvSpPr>
          <p:cNvPr id="30" name="Textfeld 29">
            <a:extLst>
              <a:ext uri="{FF2B5EF4-FFF2-40B4-BE49-F238E27FC236}">
                <a16:creationId xmlns:a16="http://schemas.microsoft.com/office/drawing/2014/main" id="{E83FA26B-ADB3-64C5-015D-7B6D89C29200}"/>
              </a:ext>
            </a:extLst>
          </p:cNvPr>
          <p:cNvSpPr txBox="1"/>
          <p:nvPr/>
        </p:nvSpPr>
        <p:spPr>
          <a:xfrm>
            <a:off x="7078656" y="3018567"/>
            <a:ext cx="880827" cy="338554"/>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Helpful</a:t>
            </a:r>
          </a:p>
          <a:p>
            <a:pPr algn="ctr" defTabSz="914400">
              <a:defRPr/>
            </a:pPr>
            <a:r>
              <a:rPr sz="800" b="1" kern="0">
                <a:solidFill>
                  <a:srgbClr val="FFFFFF"/>
                </a:solidFill>
                <a:latin typeface="Arial" panose="020B0604020202020204"/>
                <a:cs typeface="Arial"/>
              </a:rPr>
              <a:t>Tools</a:t>
            </a:r>
            <a:endParaRPr lang="de-DE"/>
          </a:p>
        </p:txBody>
      </p:sp>
      <p:sp>
        <p:nvSpPr>
          <p:cNvPr id="31" name="Textfeld 30">
            <a:extLst>
              <a:ext uri="{FF2B5EF4-FFF2-40B4-BE49-F238E27FC236}">
                <a16:creationId xmlns:a16="http://schemas.microsoft.com/office/drawing/2014/main" id="{3609F371-CF11-CE9D-452C-04E66C5B1F75}"/>
              </a:ext>
            </a:extLst>
          </p:cNvPr>
          <p:cNvSpPr txBox="1"/>
          <p:nvPr/>
        </p:nvSpPr>
        <p:spPr>
          <a:xfrm>
            <a:off x="6399854" y="3910620"/>
            <a:ext cx="880827" cy="461665"/>
          </a:xfrm>
          <a:prstGeom prst="rect">
            <a:avLst/>
          </a:prstGeom>
          <a:noFill/>
        </p:spPr>
        <p:txBody>
          <a:bodyPr wrap="square" lIns="91440" tIns="45720" rIns="91440" bIns="45720" rtlCol="0" anchor="ctr">
            <a:spAutoFit/>
          </a:bodyPr>
          <a:lstStyle/>
          <a:p>
            <a:pPr algn="ctr" defTabSz="914400">
              <a:defRPr/>
            </a:pPr>
            <a:r>
              <a:rPr sz="800" b="1" kern="0">
                <a:solidFill>
                  <a:srgbClr val="FFFFFF"/>
                </a:solidFill>
                <a:latin typeface="Arial" panose="020B0604020202020204"/>
                <a:cs typeface="Arial"/>
              </a:rPr>
              <a:t>Network lighting designers and technicians</a:t>
            </a:r>
            <a:endParaRPr lang="de-DE"/>
          </a:p>
        </p:txBody>
      </p:sp>
      <p:sp>
        <p:nvSpPr>
          <p:cNvPr id="32" name="Textfeld 31">
            <a:extLst>
              <a:ext uri="{FF2B5EF4-FFF2-40B4-BE49-F238E27FC236}">
                <a16:creationId xmlns:a16="http://schemas.microsoft.com/office/drawing/2014/main" id="{FC6BCAFC-06B3-C6D2-37C1-1A107E4ADA7F}"/>
              </a:ext>
            </a:extLst>
          </p:cNvPr>
          <p:cNvSpPr txBox="1"/>
          <p:nvPr/>
        </p:nvSpPr>
        <p:spPr>
          <a:xfrm>
            <a:off x="1616667" y="1785489"/>
            <a:ext cx="1801207" cy="461665"/>
          </a:xfrm>
          <a:prstGeom prst="rect">
            <a:avLst/>
          </a:prstGeom>
          <a:noFill/>
        </p:spPr>
        <p:txBody>
          <a:bodyPr wrap="square" lIns="91440" tIns="45720" rIns="91440" bIns="45720" rtlCol="0" anchor="ctr">
            <a:spAutoFit/>
          </a:bodyPr>
          <a:lstStyle/>
          <a:p>
            <a:pPr algn="r" defTabSz="914400">
              <a:defRPr/>
            </a:pPr>
            <a:r>
              <a:rPr sz="600" kern="0" dirty="0">
                <a:solidFill>
                  <a:srgbClr val="ED6F4E"/>
                </a:solidFill>
                <a:latin typeface="Arial" panose="020B0604020202020204"/>
                <a:cs typeface="Arial"/>
              </a:rPr>
              <a:t>Light Monitoring</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Positioning + Navigation</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Predictive Maintenance</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p>
          <a:p>
            <a:pPr algn="r" defTabSz="914400">
              <a:defRPr/>
            </a:pPr>
            <a:r>
              <a:rPr sz="600" kern="0" dirty="0">
                <a:solidFill>
                  <a:srgbClr val="ED6F4E"/>
                </a:solidFill>
                <a:latin typeface="Arial" panose="020B0604020202020204"/>
                <a:cs typeface="Arial"/>
              </a:rPr>
              <a:t>Workplace and room booking</a:t>
            </a:r>
            <a:r>
              <a:rPr lang="de-DE" sz="600" kern="0" dirty="0">
                <a:solidFill>
                  <a:srgbClr val="ED6F4E"/>
                </a:solidFill>
                <a:latin typeface="Arial" panose="020B0604020202020204"/>
                <a:cs typeface="Arial"/>
              </a:rPr>
              <a:t> • </a:t>
            </a:r>
            <a:r>
              <a:rPr sz="600" kern="0" dirty="0">
                <a:solidFill>
                  <a:srgbClr val="ED6F4E"/>
                </a:solidFill>
                <a:latin typeface="Arial" panose="020B0604020202020204"/>
                <a:cs typeface="Arial"/>
              </a:rPr>
              <a:t> </a:t>
            </a:r>
            <a:endParaRPr lang="de-DE" sz="600" kern="0" dirty="0">
              <a:solidFill>
                <a:srgbClr val="ED6F4E"/>
              </a:solidFill>
              <a:cs typeface="Arial"/>
            </a:endParaRPr>
          </a:p>
        </p:txBody>
      </p:sp>
      <p:sp>
        <p:nvSpPr>
          <p:cNvPr id="33" name="Textfeld 32">
            <a:extLst>
              <a:ext uri="{FF2B5EF4-FFF2-40B4-BE49-F238E27FC236}">
                <a16:creationId xmlns:a16="http://schemas.microsoft.com/office/drawing/2014/main" id="{A36AF598-39EC-DC34-2FFC-E47D812E1E49}"/>
              </a:ext>
            </a:extLst>
          </p:cNvPr>
          <p:cNvSpPr txBox="1"/>
          <p:nvPr/>
        </p:nvSpPr>
        <p:spPr>
          <a:xfrm>
            <a:off x="1617138" y="2958042"/>
            <a:ext cx="1801207" cy="461665"/>
          </a:xfrm>
          <a:prstGeom prst="rect">
            <a:avLst/>
          </a:prstGeom>
          <a:noFill/>
        </p:spPr>
        <p:txBody>
          <a:bodyPr wrap="square" lIns="91440" tIns="45720" rIns="91440" bIns="45720" rtlCol="0" anchor="ctr">
            <a:spAutoFit/>
          </a:bodyPr>
          <a:lstStyle/>
          <a:p>
            <a:pPr algn="r" defTabSz="914400">
              <a:defRPr/>
            </a:pPr>
            <a:r>
              <a:rPr sz="600" kern="0" dirty="0">
                <a:solidFill>
                  <a:srgbClr val="E83232"/>
                </a:solidFill>
                <a:latin typeface="Arial" panose="020B0604020202020204"/>
                <a:cs typeface="Arial"/>
              </a:rPr>
              <a:t>Leasing</a:t>
            </a:r>
            <a:r>
              <a:rPr lang="de-DE" sz="600" kern="0" dirty="0">
                <a:solidFill>
                  <a:srgbClr val="E83232"/>
                </a:solidFill>
                <a:latin typeface="Arial" panose="020B0604020202020204"/>
                <a:cs typeface="Arial"/>
              </a:rPr>
              <a:t> • </a:t>
            </a:r>
            <a:r>
              <a:rPr sz="600" kern="0" dirty="0">
                <a:solidFill>
                  <a:srgbClr val="E83232"/>
                </a:solidFill>
                <a:latin typeface="Arial" panose="020B0604020202020204"/>
                <a:cs typeface="Arial"/>
              </a:rPr>
              <a:t> </a:t>
            </a:r>
            <a:endParaRPr lang="de-DE" sz="600" kern="0" dirty="0">
              <a:solidFill>
                <a:srgbClr val="E83232"/>
              </a:solidFill>
              <a:latin typeface="Arial" panose="020B0604020202020204"/>
              <a:cs typeface="Arial"/>
            </a:endParaRPr>
          </a:p>
          <a:p>
            <a:pPr algn="r" defTabSz="914400">
              <a:defRPr/>
            </a:pPr>
            <a:r>
              <a:rPr lang="de-DE" sz="600" kern="0" dirty="0">
                <a:solidFill>
                  <a:srgbClr val="E83232"/>
                </a:solidFill>
                <a:cs typeface="Arial"/>
              </a:rPr>
              <a:t>I</a:t>
            </a:r>
            <a:r>
              <a:rPr sz="600" kern="0" dirty="0" err="1">
                <a:solidFill>
                  <a:srgbClr val="E83232"/>
                </a:solidFill>
                <a:cs typeface="Arial"/>
              </a:rPr>
              <a:t>nstallment</a:t>
            </a:r>
            <a:r>
              <a:rPr sz="600" kern="0" dirty="0">
                <a:solidFill>
                  <a:srgbClr val="E83232"/>
                </a:solidFill>
                <a:cs typeface="Arial"/>
              </a:rPr>
              <a:t> plan</a:t>
            </a:r>
            <a:r>
              <a:rPr lang="de-DE" sz="600" kern="0" dirty="0">
                <a:solidFill>
                  <a:srgbClr val="E83232"/>
                </a:solidFill>
                <a:latin typeface="Arial" panose="020B0604020202020204"/>
                <a:cs typeface="Arial"/>
              </a:rPr>
              <a:t> • </a:t>
            </a:r>
            <a:endParaRPr lang="de-DE" sz="600" kern="0" dirty="0">
              <a:solidFill>
                <a:srgbClr val="E83232"/>
              </a:solidFill>
              <a:cs typeface="Arial"/>
            </a:endParaRPr>
          </a:p>
          <a:p>
            <a:pPr algn="r" defTabSz="914400">
              <a:defRPr/>
            </a:pPr>
            <a:r>
              <a:rPr lang="de-DE" sz="600" kern="0" dirty="0" err="1">
                <a:solidFill>
                  <a:srgbClr val="E83232"/>
                </a:solidFill>
                <a:cs typeface="Arial"/>
              </a:rPr>
              <a:t>Rent</a:t>
            </a:r>
            <a:r>
              <a:rPr lang="de-DE" sz="600" kern="0" dirty="0">
                <a:solidFill>
                  <a:srgbClr val="E83232"/>
                </a:solidFill>
                <a:latin typeface="Arial" panose="020B0604020202020204"/>
                <a:cs typeface="Arial"/>
              </a:rPr>
              <a:t> • </a:t>
            </a:r>
            <a:endParaRPr lang="de-DE" sz="600" kern="0" dirty="0">
              <a:solidFill>
                <a:srgbClr val="E83232"/>
              </a:solidFill>
              <a:cs typeface="Arial"/>
            </a:endParaRPr>
          </a:p>
          <a:p>
            <a:pPr algn="r" defTabSz="914400">
              <a:defRPr/>
            </a:pPr>
            <a:r>
              <a:rPr lang="de-DE" sz="600" kern="0" dirty="0">
                <a:solidFill>
                  <a:srgbClr val="E83232"/>
                </a:solidFill>
                <a:cs typeface="Arial"/>
              </a:rPr>
              <a:t>C</a:t>
            </a:r>
            <a:r>
              <a:rPr sz="600" kern="0" dirty="0" err="1">
                <a:solidFill>
                  <a:srgbClr val="E83232"/>
                </a:solidFill>
                <a:cs typeface="Arial"/>
              </a:rPr>
              <a:t>ontracting</a:t>
            </a:r>
            <a:r>
              <a:rPr lang="de-DE" sz="600" kern="0" dirty="0">
                <a:solidFill>
                  <a:srgbClr val="E83232"/>
                </a:solidFill>
                <a:latin typeface="Arial" panose="020B0604020202020204"/>
                <a:cs typeface="Arial"/>
              </a:rPr>
              <a:t> • </a:t>
            </a:r>
            <a:endParaRPr sz="600" kern="0" dirty="0">
              <a:solidFill>
                <a:srgbClr val="E83232"/>
              </a:solidFill>
              <a:cs typeface="Arial"/>
            </a:endParaRPr>
          </a:p>
        </p:txBody>
      </p:sp>
      <p:sp>
        <p:nvSpPr>
          <p:cNvPr id="34" name="Textfeld 33">
            <a:extLst>
              <a:ext uri="{FF2B5EF4-FFF2-40B4-BE49-F238E27FC236}">
                <a16:creationId xmlns:a16="http://schemas.microsoft.com/office/drawing/2014/main" id="{9E0B7D4C-A7FF-F09A-0360-4E3C68B7DA35}"/>
              </a:ext>
            </a:extLst>
          </p:cNvPr>
          <p:cNvSpPr txBox="1"/>
          <p:nvPr/>
        </p:nvSpPr>
        <p:spPr>
          <a:xfrm>
            <a:off x="2311834" y="3954491"/>
            <a:ext cx="1801207" cy="369332"/>
          </a:xfrm>
          <a:prstGeom prst="rect">
            <a:avLst/>
          </a:prstGeom>
          <a:noFill/>
        </p:spPr>
        <p:txBody>
          <a:bodyPr wrap="square" lIns="91440" tIns="45720" rIns="91440" bIns="45720" rtlCol="0" anchor="ctr">
            <a:spAutoFit/>
          </a:bodyPr>
          <a:lstStyle/>
          <a:p>
            <a:pPr algn="r" defTabSz="914400">
              <a:defRPr/>
            </a:pPr>
            <a:r>
              <a:rPr sz="600" kern="0" dirty="0">
                <a:solidFill>
                  <a:srgbClr val="E83270"/>
                </a:solidFill>
                <a:latin typeface="Arial" panose="020B0604020202020204"/>
                <a:cs typeface="Arial"/>
              </a:rPr>
              <a:t>Disassembly &amp; disposal</a:t>
            </a:r>
            <a:r>
              <a:rPr lang="de-DE" sz="600" kern="0" dirty="0">
                <a:solidFill>
                  <a:srgbClr val="E83270"/>
                </a:solidFill>
                <a:latin typeface="Arial" panose="020B0604020202020204"/>
                <a:cs typeface="Arial"/>
              </a:rPr>
              <a:t> • </a:t>
            </a:r>
            <a:r>
              <a:rPr sz="600" kern="0" dirty="0">
                <a:solidFill>
                  <a:srgbClr val="E83270"/>
                </a:solidFill>
                <a:latin typeface="Arial" panose="020B0604020202020204"/>
                <a:cs typeface="Arial"/>
              </a:rPr>
              <a:t> </a:t>
            </a:r>
            <a:endParaRPr lang="de-DE" sz="600" kern="0" dirty="0">
              <a:solidFill>
                <a:srgbClr val="E83270"/>
              </a:solidFill>
              <a:latin typeface="Arial" panose="020B0604020202020204"/>
              <a:cs typeface="Arial"/>
            </a:endParaRPr>
          </a:p>
          <a:p>
            <a:pPr algn="r" defTabSz="914400">
              <a:defRPr/>
            </a:pPr>
            <a:r>
              <a:rPr sz="600" kern="0" dirty="0">
                <a:solidFill>
                  <a:srgbClr val="E83270"/>
                </a:solidFill>
                <a:latin typeface="Arial" panose="020B0604020202020204"/>
                <a:cs typeface="Arial"/>
              </a:rPr>
              <a:t>Installation &amp;</a:t>
            </a:r>
            <a:r>
              <a:rPr sz="600" kern="0" dirty="0">
                <a:solidFill>
                  <a:srgbClr val="E83270"/>
                </a:solidFill>
                <a:cs typeface="Arial"/>
              </a:rPr>
              <a:t> commissioning</a:t>
            </a:r>
            <a:r>
              <a:rPr lang="de-DE" sz="600" kern="0" dirty="0">
                <a:solidFill>
                  <a:srgbClr val="E83270"/>
                </a:solidFill>
                <a:latin typeface="Arial" panose="020B0604020202020204"/>
                <a:cs typeface="Arial"/>
              </a:rPr>
              <a:t> • </a:t>
            </a:r>
            <a:r>
              <a:rPr sz="600" kern="0" dirty="0">
                <a:solidFill>
                  <a:srgbClr val="E83270"/>
                </a:solidFill>
                <a:cs typeface="Arial"/>
              </a:rPr>
              <a:t> </a:t>
            </a:r>
          </a:p>
          <a:p>
            <a:pPr algn="r" defTabSz="914400">
              <a:defRPr/>
            </a:pPr>
            <a:r>
              <a:rPr sz="600" kern="0" dirty="0">
                <a:solidFill>
                  <a:srgbClr val="E83270"/>
                </a:solidFill>
                <a:cs typeface="Arial"/>
              </a:rPr>
              <a:t>Project management</a:t>
            </a:r>
            <a:r>
              <a:rPr lang="de-DE" sz="600" kern="0" dirty="0">
                <a:solidFill>
                  <a:srgbClr val="E83270"/>
                </a:solidFill>
                <a:latin typeface="Arial" panose="020B0604020202020204"/>
                <a:cs typeface="Arial"/>
              </a:rPr>
              <a:t> • </a:t>
            </a:r>
            <a:r>
              <a:rPr sz="600" kern="0" dirty="0">
                <a:solidFill>
                  <a:srgbClr val="E83270"/>
                </a:solidFill>
                <a:cs typeface="Arial"/>
              </a:rPr>
              <a:t> </a:t>
            </a:r>
          </a:p>
        </p:txBody>
      </p:sp>
      <p:sp>
        <p:nvSpPr>
          <p:cNvPr id="35" name="Textfeld 34">
            <a:extLst>
              <a:ext uri="{FF2B5EF4-FFF2-40B4-BE49-F238E27FC236}">
                <a16:creationId xmlns:a16="http://schemas.microsoft.com/office/drawing/2014/main" id="{B561A86A-F46C-861A-F249-B1DAF7ECE406}"/>
              </a:ext>
            </a:extLst>
          </p:cNvPr>
          <p:cNvSpPr txBox="1"/>
          <p:nvPr/>
        </p:nvSpPr>
        <p:spPr>
          <a:xfrm>
            <a:off x="7950728" y="1784785"/>
            <a:ext cx="1801207" cy="461665"/>
          </a:xfrm>
          <a:prstGeom prst="rect">
            <a:avLst/>
          </a:prstGeom>
          <a:noFill/>
        </p:spPr>
        <p:txBody>
          <a:bodyPr wrap="square" lIns="91440" tIns="45720" rIns="91440" bIns="45720" rtlCol="0" anchor="ctr">
            <a:spAutoFit/>
          </a:bodyPr>
          <a:lstStyle/>
          <a:p>
            <a:pPr defTabSz="914400">
              <a:defRPr/>
            </a:pPr>
            <a:r>
              <a:rPr lang="de-DE" sz="600" kern="0" dirty="0">
                <a:solidFill>
                  <a:srgbClr val="009CB4"/>
                </a:solidFill>
                <a:latin typeface="Arial" panose="020B0604020202020204"/>
                <a:cs typeface="Arial"/>
              </a:rPr>
              <a:t> •  Needs </a:t>
            </a:r>
            <a:r>
              <a:rPr lang="de-DE" sz="600" kern="0" dirty="0" err="1">
                <a:solidFill>
                  <a:srgbClr val="009CB4"/>
                </a:solidFill>
                <a:latin typeface="Arial" panose="020B0604020202020204"/>
                <a:cs typeface="Arial"/>
              </a:rPr>
              <a:t>assessment</a:t>
            </a:r>
            <a:endParaRPr lang="de-DE" sz="600" kern="0" dirty="0">
              <a:solidFill>
                <a:srgbClr val="009CB4"/>
              </a:solidFill>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Requirements </a:t>
            </a:r>
            <a:endParaRPr lang="de-DE" sz="600" kern="0" dirty="0">
              <a:solidFill>
                <a:srgbClr val="009CB4"/>
              </a:solidFill>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Lighting concepts </a:t>
            </a:r>
            <a:endParaRPr lang="de-DE" sz="600" kern="0" dirty="0">
              <a:solidFill>
                <a:srgbClr val="009CB4"/>
              </a:solidFill>
              <a:latin typeface="Arial" panose="020B0604020202020204"/>
              <a:cs typeface="Arial"/>
            </a:endParaRPr>
          </a:p>
          <a:p>
            <a:pPr defTabSz="914400">
              <a:defRPr/>
            </a:pPr>
            <a:r>
              <a:rPr lang="de-DE" sz="600" kern="0" dirty="0">
                <a:solidFill>
                  <a:srgbClr val="009CB4"/>
                </a:solidFill>
                <a:latin typeface="Arial" panose="020B0604020202020204"/>
                <a:cs typeface="Arial"/>
              </a:rPr>
              <a:t> •  </a:t>
            </a:r>
            <a:r>
              <a:rPr sz="600" kern="0" dirty="0">
                <a:solidFill>
                  <a:srgbClr val="009CB4"/>
                </a:solidFill>
                <a:latin typeface="Arial" panose="020B0604020202020204"/>
                <a:cs typeface="Arial"/>
              </a:rPr>
              <a:t>Solutions</a:t>
            </a:r>
            <a:endParaRPr lang="de-DE" sz="600" kern="0" dirty="0">
              <a:solidFill>
                <a:srgbClr val="009CB4"/>
              </a:solidFill>
              <a:cs typeface="Arial"/>
            </a:endParaRPr>
          </a:p>
        </p:txBody>
      </p:sp>
      <p:sp>
        <p:nvSpPr>
          <p:cNvPr id="36" name="Textfeld 35">
            <a:extLst>
              <a:ext uri="{FF2B5EF4-FFF2-40B4-BE49-F238E27FC236}">
                <a16:creationId xmlns:a16="http://schemas.microsoft.com/office/drawing/2014/main" id="{014870A8-940A-0C77-468C-B497C02CDCB0}"/>
              </a:ext>
            </a:extLst>
          </p:cNvPr>
          <p:cNvSpPr txBox="1"/>
          <p:nvPr/>
        </p:nvSpPr>
        <p:spPr>
          <a:xfrm>
            <a:off x="8027007" y="2958041"/>
            <a:ext cx="1801207" cy="461665"/>
          </a:xfrm>
          <a:prstGeom prst="rect">
            <a:avLst/>
          </a:prstGeom>
          <a:noFill/>
        </p:spPr>
        <p:txBody>
          <a:bodyPr wrap="square" lIns="91440" tIns="45720" rIns="91440" bIns="45720" rtlCol="0" anchor="ctr">
            <a:spAutoFit/>
          </a:bodyPr>
          <a:lstStyle/>
          <a:p>
            <a:pPr defTabSz="914400">
              <a:defRPr/>
            </a:pPr>
            <a:r>
              <a:rPr lang="de-DE" sz="600" kern="0" dirty="0">
                <a:solidFill>
                  <a:srgbClr val="2879B7"/>
                </a:solidFill>
                <a:latin typeface="Arial" panose="020B0604020202020204"/>
                <a:cs typeface="Arial"/>
              </a:rPr>
              <a:t> •  </a:t>
            </a:r>
            <a:r>
              <a:rPr sz="600" kern="0" dirty="0">
                <a:solidFill>
                  <a:srgbClr val="2879B7"/>
                </a:solidFill>
                <a:latin typeface="Arial" panose="020B0604020202020204"/>
                <a:cs typeface="Arial"/>
              </a:rPr>
              <a:t>Efficiency check</a:t>
            </a:r>
            <a:endParaRPr lang="de-DE" sz="600" kern="0" dirty="0">
              <a:solidFill>
                <a:srgbClr val="2879B7"/>
              </a:solidFill>
              <a:latin typeface="Arial" panose="020B0604020202020204"/>
              <a:cs typeface="Arial"/>
            </a:endParaRPr>
          </a:p>
          <a:p>
            <a:pPr defTabSz="914400">
              <a:defRPr/>
            </a:pPr>
            <a:r>
              <a:rPr lang="de-DE" sz="600" kern="0" dirty="0">
                <a:solidFill>
                  <a:srgbClr val="2879B7"/>
                </a:solidFill>
                <a:latin typeface="Arial" panose="020B0604020202020204"/>
                <a:cs typeface="Arial"/>
              </a:rPr>
              <a:t> •  </a:t>
            </a:r>
            <a:r>
              <a:rPr sz="600" kern="0" dirty="0">
                <a:solidFill>
                  <a:srgbClr val="2879B7"/>
                </a:solidFill>
                <a:cs typeface="Arial"/>
              </a:rPr>
              <a:t>Configurators </a:t>
            </a:r>
            <a:endParaRPr lang="de-DE" sz="600" kern="0" dirty="0">
              <a:solidFill>
                <a:srgbClr val="2879B7"/>
              </a:solidFill>
              <a:cs typeface="Arial"/>
            </a:endParaRPr>
          </a:p>
          <a:p>
            <a:pPr defTabSz="914400">
              <a:defRPr/>
            </a:pPr>
            <a:r>
              <a:rPr lang="de-DE" sz="600" kern="0" dirty="0">
                <a:solidFill>
                  <a:srgbClr val="2879B7"/>
                </a:solidFill>
                <a:latin typeface="Arial" panose="020B0604020202020204"/>
                <a:cs typeface="Arial"/>
              </a:rPr>
              <a:t> •  </a:t>
            </a:r>
            <a:r>
              <a:rPr lang="de-DE" sz="600" kern="0" dirty="0">
                <a:solidFill>
                  <a:srgbClr val="2879B7"/>
                </a:solidFill>
                <a:cs typeface="Arial"/>
              </a:rPr>
              <a:t>T</a:t>
            </a:r>
            <a:r>
              <a:rPr sz="600" kern="0" dirty="0">
                <a:solidFill>
                  <a:srgbClr val="2879B7"/>
                </a:solidFill>
                <a:cs typeface="Arial"/>
              </a:rPr>
              <a:t>RILUX ONE</a:t>
            </a:r>
            <a:endParaRPr lang="de-DE" sz="600" kern="0" dirty="0">
              <a:solidFill>
                <a:srgbClr val="2879B7"/>
              </a:solidFill>
              <a:cs typeface="Arial"/>
            </a:endParaRPr>
          </a:p>
          <a:p>
            <a:pPr defTabSz="914400">
              <a:defRPr/>
            </a:pPr>
            <a:r>
              <a:rPr lang="de-DE" sz="600" kern="0" dirty="0">
                <a:solidFill>
                  <a:srgbClr val="2879B7"/>
                </a:solidFill>
                <a:latin typeface="Arial" panose="020B0604020202020204"/>
                <a:cs typeface="Arial"/>
              </a:rPr>
              <a:t> •  </a:t>
            </a:r>
            <a:r>
              <a:rPr sz="600" kern="0" dirty="0">
                <a:solidFill>
                  <a:srgbClr val="2879B7"/>
                </a:solidFill>
                <a:cs typeface="Arial"/>
              </a:rPr>
              <a:t>Lighting concepts</a:t>
            </a:r>
          </a:p>
        </p:txBody>
      </p:sp>
      <p:sp>
        <p:nvSpPr>
          <p:cNvPr id="8" name="Fußzeilenplatzhalter 4">
            <a:extLst>
              <a:ext uri="{FF2B5EF4-FFF2-40B4-BE49-F238E27FC236}">
                <a16:creationId xmlns:a16="http://schemas.microsoft.com/office/drawing/2014/main" id="{A9D57CF9-76B0-F777-05C4-5ECA7AAC9A45}"/>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9C3CE654-0F76-EF69-DDB2-5EE9AD73C2A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59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entry and trend topics </a:t>
            </a:r>
            <a:br>
              <a:rPr lang="de-DE" dirty="0"/>
            </a:br>
            <a:r>
              <a:rPr dirty="0"/>
              <a:t>application office</a:t>
            </a:r>
            <a:endParaRPr lang="de-DE" dirty="0"/>
          </a:p>
        </p:txBody>
      </p:sp>
      <p:sp>
        <p:nvSpPr>
          <p:cNvPr id="3" name="Fußzeilenplatzhalter 4">
            <a:extLst>
              <a:ext uri="{FF2B5EF4-FFF2-40B4-BE49-F238E27FC236}">
                <a16:creationId xmlns:a16="http://schemas.microsoft.com/office/drawing/2014/main" id="{D48A699D-E87C-3E14-C2F3-1CC5B83D082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CE082B1-5BAB-0CEA-855F-6232A58C948C}"/>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247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ilux Amersfoort">
            <a:extLst>
              <a:ext uri="{FF2B5EF4-FFF2-40B4-BE49-F238E27FC236}">
                <a16:creationId xmlns:a16="http://schemas.microsoft.com/office/drawing/2014/main" id="{575C32B1-2909-BBF1-01F9-2296023C1D2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6070" y="3600"/>
            <a:ext cx="4275885" cy="148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platzhalter 16">
            <a:extLst>
              <a:ext uri="{FF2B5EF4-FFF2-40B4-BE49-F238E27FC236}">
                <a16:creationId xmlns:a16="http://schemas.microsoft.com/office/drawing/2014/main" id="{CBE18192-ABF6-2AC1-8476-7BCBF7D290DD}"/>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215997" y="1711171"/>
            <a:ext cx="4275885" cy="1486800"/>
          </a:xfrm>
          <a:prstGeom prst="rect">
            <a:avLst/>
          </a:prstGeom>
        </p:spPr>
      </p:pic>
      <p:pic>
        <p:nvPicPr>
          <p:cNvPr id="18" name="Bildplatzhalter 20">
            <a:extLst>
              <a:ext uri="{FF2B5EF4-FFF2-40B4-BE49-F238E27FC236}">
                <a16:creationId xmlns:a16="http://schemas.microsoft.com/office/drawing/2014/main" id="{388F4948-7E13-2B06-4734-65748061BBAB}"/>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215997" y="3419818"/>
            <a:ext cx="4275885" cy="1486800"/>
          </a:xfrm>
          <a:prstGeom prst="rect">
            <a:avLst/>
          </a:prstGeom>
        </p:spPr>
      </p:pic>
      <p:pic>
        <p:nvPicPr>
          <p:cNvPr id="19" name="Bildplatzhalter 10">
            <a:extLst>
              <a:ext uri="{FF2B5EF4-FFF2-40B4-BE49-F238E27FC236}">
                <a16:creationId xmlns:a16="http://schemas.microsoft.com/office/drawing/2014/main" id="{692F5DC5-82EB-94A7-32E6-B202B51B7441}"/>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rcRect/>
          <a:stretch>
            <a:fillRect/>
          </a:stretch>
        </p:blipFill>
        <p:spPr>
          <a:xfrm>
            <a:off x="4705866" y="0"/>
            <a:ext cx="4275885" cy="1490400"/>
          </a:xfrm>
          <a:prstGeom prst="rect">
            <a:avLst/>
          </a:prstGeom>
        </p:spPr>
      </p:pic>
      <p:pic>
        <p:nvPicPr>
          <p:cNvPr id="20" name="Bildplatzhalter 18">
            <a:extLst>
              <a:ext uri="{FF2B5EF4-FFF2-40B4-BE49-F238E27FC236}">
                <a16:creationId xmlns:a16="http://schemas.microsoft.com/office/drawing/2014/main" id="{1C7354B1-DA2A-5DDE-282C-14EEC368F95B}"/>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rcRect/>
          <a:stretch>
            <a:fillRect/>
          </a:stretch>
        </p:blipFill>
        <p:spPr>
          <a:xfrm>
            <a:off x="4705866" y="1711171"/>
            <a:ext cx="4275885" cy="1486800"/>
          </a:xfrm>
          <a:prstGeom prst="rect">
            <a:avLst/>
          </a:prstGeom>
        </p:spPr>
      </p:pic>
      <p:pic>
        <p:nvPicPr>
          <p:cNvPr id="21" name="Bildplatzhalter 22">
            <a:extLst>
              <a:ext uri="{FF2B5EF4-FFF2-40B4-BE49-F238E27FC236}">
                <a16:creationId xmlns:a16="http://schemas.microsoft.com/office/drawing/2014/main" id="{9D213179-F7BA-A2AD-ECEB-BADBACC3FBEE}"/>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rcRect/>
          <a:stretch>
            <a:fillRect/>
          </a:stretch>
        </p:blipFill>
        <p:spPr>
          <a:xfrm>
            <a:off x="4705866" y="3419818"/>
            <a:ext cx="4275885" cy="1486800"/>
          </a:xfrm>
          <a:prstGeom prst="rect">
            <a:avLst/>
          </a:prstGeom>
        </p:spPr>
      </p:pic>
      <p:sp>
        <p:nvSpPr>
          <p:cNvPr id="22" name="Rechteck 21">
            <a:extLst>
              <a:ext uri="{FF2B5EF4-FFF2-40B4-BE49-F238E27FC236}">
                <a16:creationId xmlns:a16="http://schemas.microsoft.com/office/drawing/2014/main" id="{40165158-FF4C-4169-C23C-4D0423AEA84E}"/>
              </a:ext>
            </a:extLst>
          </p:cNvPr>
          <p:cNvSpPr/>
          <p:nvPr/>
        </p:nvSpPr>
        <p:spPr>
          <a:xfrm>
            <a:off x="3605925" y="1460"/>
            <a:ext cx="886030"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b="1">
                <a:solidFill>
                  <a:prstClr val="black"/>
                </a:solidFill>
                <a:latin typeface="Arial" panose="020B0604020202020204" pitchFamily="34" charset="0"/>
                <a:cs typeface="Arial" panose="020B0604020202020204" pitchFamily="34" charset="0"/>
              </a:rPr>
              <a:t>OFFICE</a:t>
            </a:r>
          </a:p>
        </p:txBody>
      </p:sp>
      <p:sp>
        <p:nvSpPr>
          <p:cNvPr id="23" name="Rechteck 22">
            <a:extLst>
              <a:ext uri="{FF2B5EF4-FFF2-40B4-BE49-F238E27FC236}">
                <a16:creationId xmlns:a16="http://schemas.microsoft.com/office/drawing/2014/main" id="{CA404044-309B-5964-1660-91259F92767D}"/>
              </a:ext>
            </a:extLst>
          </p:cNvPr>
          <p:cNvSpPr/>
          <p:nvPr/>
        </p:nvSpPr>
        <p:spPr>
          <a:xfrm>
            <a:off x="3365763" y="1711631"/>
            <a:ext cx="113120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INDUSTRY</a:t>
            </a:r>
          </a:p>
        </p:txBody>
      </p:sp>
      <p:sp>
        <p:nvSpPr>
          <p:cNvPr id="24" name="Rechteck 23">
            <a:extLst>
              <a:ext uri="{FF2B5EF4-FFF2-40B4-BE49-F238E27FC236}">
                <a16:creationId xmlns:a16="http://schemas.microsoft.com/office/drawing/2014/main" id="{1F90119F-D975-E5D1-980F-8E0669CA7881}"/>
              </a:ext>
            </a:extLst>
          </p:cNvPr>
          <p:cNvSpPr/>
          <p:nvPr/>
        </p:nvSpPr>
        <p:spPr>
          <a:xfrm>
            <a:off x="3113617" y="3419280"/>
            <a:ext cx="1383812"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HEALTH &amp; CARE</a:t>
            </a:r>
          </a:p>
        </p:txBody>
      </p:sp>
      <p:sp>
        <p:nvSpPr>
          <p:cNvPr id="25" name="Rechteck 24">
            <a:extLst>
              <a:ext uri="{FF2B5EF4-FFF2-40B4-BE49-F238E27FC236}">
                <a16:creationId xmlns:a16="http://schemas.microsoft.com/office/drawing/2014/main" id="{12C1A6BD-F6DC-E120-A8FF-2062BE0DC2D6}"/>
              </a:ext>
            </a:extLst>
          </p:cNvPr>
          <p:cNvSpPr/>
          <p:nvPr/>
        </p:nvSpPr>
        <p:spPr>
          <a:xfrm>
            <a:off x="7879170" y="1460"/>
            <a:ext cx="1099882"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EDUCATION</a:t>
            </a:r>
          </a:p>
        </p:txBody>
      </p:sp>
      <p:sp>
        <p:nvSpPr>
          <p:cNvPr id="26" name="Rechteck 25">
            <a:extLst>
              <a:ext uri="{FF2B5EF4-FFF2-40B4-BE49-F238E27FC236}">
                <a16:creationId xmlns:a16="http://schemas.microsoft.com/office/drawing/2014/main" id="{A9666BD8-DD4B-C55B-3EBE-50F55AFDFA47}"/>
              </a:ext>
            </a:extLst>
          </p:cNvPr>
          <p:cNvSpPr/>
          <p:nvPr/>
        </p:nvSpPr>
        <p:spPr>
          <a:xfrm>
            <a:off x="7957233" y="1711631"/>
            <a:ext cx="102683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OUTDOOR</a:t>
            </a:r>
          </a:p>
        </p:txBody>
      </p:sp>
      <p:sp>
        <p:nvSpPr>
          <p:cNvPr id="27" name="Rechteck 26">
            <a:extLst>
              <a:ext uri="{FF2B5EF4-FFF2-40B4-BE49-F238E27FC236}">
                <a16:creationId xmlns:a16="http://schemas.microsoft.com/office/drawing/2014/main" id="{CD288D01-E709-3043-A311-8EC85F7F1A77}"/>
              </a:ext>
            </a:extLst>
          </p:cNvPr>
          <p:cNvSpPr/>
          <p:nvPr/>
        </p:nvSpPr>
        <p:spPr>
          <a:xfrm>
            <a:off x="7957690" y="3419280"/>
            <a:ext cx="1026836" cy="3631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596"/>
            <a:r>
              <a:rPr sz="1199">
                <a:solidFill>
                  <a:srgbClr val="E5E5E5"/>
                </a:solidFill>
                <a:latin typeface="Arial" panose="020B0604020202020204" pitchFamily="34" charset="0"/>
                <a:cs typeface="Arial" panose="020B0604020202020204" pitchFamily="34" charset="0"/>
              </a:rPr>
              <a:t>RETAIL</a:t>
            </a:r>
          </a:p>
        </p:txBody>
      </p:sp>
      <p:sp>
        <p:nvSpPr>
          <p:cNvPr id="2" name="Fußzeilenplatzhalter 4">
            <a:extLst>
              <a:ext uri="{FF2B5EF4-FFF2-40B4-BE49-F238E27FC236}">
                <a16:creationId xmlns:a16="http://schemas.microsoft.com/office/drawing/2014/main" id="{180B85D3-619E-ED51-F5AC-9E0BC1325627}"/>
              </a:ext>
            </a:extLst>
          </p:cNvPr>
          <p:cNvSpPr txBox="1">
            <a:spLocks/>
          </p:cNvSpPr>
          <p:nvPr/>
        </p:nvSpPr>
        <p:spPr bwMode="gray">
          <a:xfrm>
            <a:off x="437518" y="4964508"/>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t>TRILUX SIMPLIFY YOUR LIGHT</a:t>
            </a:r>
          </a:p>
        </p:txBody>
      </p:sp>
      <p:sp>
        <p:nvSpPr>
          <p:cNvPr id="3" name="Foliennummernplatzhalter 5">
            <a:extLst>
              <a:ext uri="{FF2B5EF4-FFF2-40B4-BE49-F238E27FC236}">
                <a16:creationId xmlns:a16="http://schemas.microsoft.com/office/drawing/2014/main" id="{F1D07B74-218B-09D0-1ED9-BCBAF8C45344}"/>
              </a:ext>
            </a:extLst>
          </p:cNvPr>
          <p:cNvSpPr txBox="1">
            <a:spLocks/>
          </p:cNvSpPr>
          <p:nvPr/>
        </p:nvSpPr>
        <p:spPr bwMode="gray">
          <a:xfrm>
            <a:off x="179546" y="4952327"/>
            <a:ext cx="216000" cy="118109"/>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cs typeface="Arial"/>
              </a:rPr>
              <a:t>14</a:t>
            </a:r>
          </a:p>
        </p:txBody>
      </p:sp>
    </p:spTree>
    <p:extLst>
      <p:ext uri="{BB962C8B-B14F-4D97-AF65-F5344CB8AC3E}">
        <p14:creationId xmlns:p14="http://schemas.microsoft.com/office/powerpoint/2010/main" val="247960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ntelligente Beleuchtungslösungen">
            <a:extLst>
              <a:ext uri="{FF2B5EF4-FFF2-40B4-BE49-F238E27FC236}">
                <a16:creationId xmlns:a16="http://schemas.microsoft.com/office/drawing/2014/main" id="{24AF3966-46FF-3260-FB2B-7AFAF95FB0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44000" cy="51450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3">
            <a:extLst>
              <a:ext uri="{FF2B5EF4-FFF2-40B4-BE49-F238E27FC236}">
                <a16:creationId xmlns:a16="http://schemas.microsoft.com/office/drawing/2014/main" id="{697166C2-5C93-FC73-DB98-CE504BB67B2C}"/>
              </a:ext>
            </a:extLst>
          </p:cNvPr>
          <p:cNvSpPr txBox="1">
            <a:spLocks/>
          </p:cNvSpPr>
          <p:nvPr/>
        </p:nvSpPr>
        <p:spPr bwMode="gray">
          <a:xfrm>
            <a:off x="359533" y="1654158"/>
            <a:ext cx="4529558" cy="3170514"/>
          </a:xfrm>
          <a:prstGeom prst="rect">
            <a:avLst/>
          </a:prstGeom>
        </p:spPr>
        <p:txBody>
          <a:bodyPr vert="horz" lIns="0" tIns="0" rIns="0" bIns="0" rtlCol="0">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13500" marR="0" lvl="0" indent="-10800" algn="l" defTabSz="685800" rtl="0" eaLnBrk="1" fontAlgn="auto" latinLnBrk="0" hangingPunct="1">
              <a:lnSpc>
                <a:spcPct val="150000"/>
              </a:lnSpc>
              <a:spcBef>
                <a:spcPts val="1350"/>
              </a:spcBef>
              <a:spcAft>
                <a:spcPts val="0"/>
              </a:spcAft>
              <a:buClr>
                <a:sysClr val="window" lastClr="FFFFFF"/>
              </a:buClr>
              <a:buSzPct val="25000"/>
              <a:buFont typeface="Arial" panose="020B0604020202020204" pitchFamily="34" charset="0"/>
              <a:buChar char=" "/>
              <a:tabLst/>
              <a:defRPr/>
            </a:pPr>
            <a:r>
              <a:rPr kumimoji="0" sz="1500" b="0" i="0" u="none" strike="noStrike" kern="1200" cap="none" spc="0" normalizeH="0" noProof="0">
                <a:ln>
                  <a:noFill/>
                </a:ln>
                <a:solidFill>
                  <a:sysClr val="windowText" lastClr="000000"/>
                </a:solidFill>
                <a:effectLst/>
                <a:uLnTx/>
                <a:uFillTx/>
                <a:latin typeface="Arial"/>
                <a:ea typeface="+mn-ea"/>
                <a:cs typeface="+mn-cs"/>
              </a:rPr>
              <a:t>We believe that good light makes the difference. And that light has the power to inspire, motivate and activate people. </a:t>
            </a:r>
          </a:p>
          <a:p>
            <a:pPr marL="13500" marR="0" lvl="0" indent="-10800" algn="l" defTabSz="685800" rtl="0" eaLnBrk="1" fontAlgn="auto" latinLnBrk="0" hangingPunct="1">
              <a:lnSpc>
                <a:spcPct val="150000"/>
              </a:lnSpc>
              <a:spcBef>
                <a:spcPts val="1350"/>
              </a:spcBef>
              <a:spcAft>
                <a:spcPts val="0"/>
              </a:spcAft>
              <a:buClr>
                <a:sysClr val="window" lastClr="FFFFFF"/>
              </a:buClr>
              <a:buSzPct val="25000"/>
              <a:buFont typeface="Arial" panose="020B0604020202020204" pitchFamily="34" charset="0"/>
              <a:buChar char=" "/>
              <a:tabLst/>
              <a:defRPr/>
            </a:pPr>
            <a:r>
              <a:rPr kumimoji="0" sz="1500" b="0" i="0" u="none" strike="noStrike" kern="1200" cap="none" spc="0" normalizeH="0" noProof="0">
                <a:ln>
                  <a:noFill/>
                </a:ln>
                <a:solidFill>
                  <a:sysClr val="windowText" lastClr="000000"/>
                </a:solidFill>
                <a:effectLst/>
                <a:uLnTx/>
                <a:uFillTx/>
                <a:latin typeface="Arial"/>
                <a:ea typeface="+mn-ea"/>
                <a:cs typeface="+mn-cs"/>
              </a:rPr>
              <a:t>With this conviction, we develop modern and sustainable lighting solutions for our customers that respond to the needs of employees, increase well-being and bring corporate values to life.</a:t>
            </a:r>
          </a:p>
        </p:txBody>
      </p:sp>
      <p:sp>
        <p:nvSpPr>
          <p:cNvPr id="11" name="Titel 2">
            <a:extLst>
              <a:ext uri="{FF2B5EF4-FFF2-40B4-BE49-F238E27FC236}">
                <a16:creationId xmlns:a16="http://schemas.microsoft.com/office/drawing/2014/main" id="{24676ED4-56AE-58C4-5CCF-154F1B7E5828}"/>
              </a:ext>
            </a:extLst>
          </p:cNvPr>
          <p:cNvSpPr txBox="1">
            <a:spLocks/>
          </p:cNvSpPr>
          <p:nvPr/>
        </p:nvSpPr>
        <p:spPr bwMode="gray">
          <a:xfrm>
            <a:off x="360480" y="897841"/>
            <a:ext cx="4859220" cy="59418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13335" indent="-10478">
              <a:buNone/>
            </a:pPr>
            <a:r>
              <a:t>TRILUX mission office</a:t>
            </a:r>
            <a:endParaRPr lang="de-DE">
              <a:cs typeface="Arial"/>
            </a:endParaRPr>
          </a:p>
        </p:txBody>
      </p:sp>
      <p:sp>
        <p:nvSpPr>
          <p:cNvPr id="4" name="Fußzeilenplatzhalter 4">
            <a:extLst>
              <a:ext uri="{FF2B5EF4-FFF2-40B4-BE49-F238E27FC236}">
                <a16:creationId xmlns:a16="http://schemas.microsoft.com/office/drawing/2014/main" id="{B27C7755-8346-7AEC-4889-2A9EBAD462EE}"/>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5">
            <a:extLst>
              <a:ext uri="{FF2B5EF4-FFF2-40B4-BE49-F238E27FC236}">
                <a16:creationId xmlns:a16="http://schemas.microsoft.com/office/drawing/2014/main" id="{2C0F013E-8DC5-F485-18F3-08300B08D0B9}"/>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6AD53008-AD4E-628D-DE52-E4FFC4846170}"/>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931FDE9C-126B-D5F1-87C8-593A100523D2}"/>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EE925A49-7047-5332-41F4-E3EA3F6EDF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11742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t>trEND TOPICS IN THE APPLICATION OFFICE</a:t>
            </a:r>
          </a:p>
        </p:txBody>
      </p:sp>
      <p:pic>
        <p:nvPicPr>
          <p:cNvPr id="30" name="Grafik 29">
            <a:extLst>
              <a:ext uri="{FF2B5EF4-FFF2-40B4-BE49-F238E27FC236}">
                <a16:creationId xmlns:a16="http://schemas.microsoft.com/office/drawing/2014/main" id="{209D3E65-1353-4702-9992-86BC69A25D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88140" y="1321768"/>
            <a:ext cx="3007046" cy="1693422"/>
          </a:xfrm>
          <a:prstGeom prst="rect">
            <a:avLst/>
          </a:prstGeom>
          <a:noFill/>
          <a:ln>
            <a:solidFill>
              <a:schemeClr val="bg1">
                <a:lumMod val="75000"/>
              </a:schemeClr>
            </a:solidFill>
          </a:ln>
        </p:spPr>
      </p:pic>
      <p:pic>
        <p:nvPicPr>
          <p:cNvPr id="32" name="Grafik 31">
            <a:extLst>
              <a:ext uri="{FF2B5EF4-FFF2-40B4-BE49-F238E27FC236}">
                <a16:creationId xmlns:a16="http://schemas.microsoft.com/office/drawing/2014/main" id="{9557EA50-4E8B-4071-A479-98533E4482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480" y="1336198"/>
            <a:ext cx="2966264" cy="1667822"/>
          </a:xfrm>
          <a:prstGeom prst="rect">
            <a:avLst/>
          </a:prstGeom>
          <a:noFill/>
          <a:ln>
            <a:solidFill>
              <a:schemeClr val="bg1">
                <a:lumMod val="75000"/>
              </a:schemeClr>
            </a:solidFill>
          </a:ln>
        </p:spPr>
      </p:pic>
      <p:pic>
        <p:nvPicPr>
          <p:cNvPr id="37" name="Grafik 36">
            <a:extLst>
              <a:ext uri="{FF2B5EF4-FFF2-40B4-BE49-F238E27FC236}">
                <a16:creationId xmlns:a16="http://schemas.microsoft.com/office/drawing/2014/main" id="{33161130-1D22-4872-A849-FB98BEA1BB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480" y="3151673"/>
            <a:ext cx="2966264" cy="1668524"/>
          </a:xfrm>
          <a:prstGeom prst="rect">
            <a:avLst/>
          </a:prstGeom>
          <a:noFill/>
          <a:ln>
            <a:solidFill>
              <a:schemeClr val="bg1">
                <a:lumMod val="75000"/>
              </a:schemeClr>
            </a:solidFill>
          </a:ln>
        </p:spPr>
      </p:pic>
      <p:pic>
        <p:nvPicPr>
          <p:cNvPr id="13" name="Picture 4" descr="TRILUX Nieuws - TRILUX - Bedrijf - TRILUX Simplify Your Light">
            <a:extLst>
              <a:ext uri="{FF2B5EF4-FFF2-40B4-BE49-F238E27FC236}">
                <a16:creationId xmlns:a16="http://schemas.microsoft.com/office/drawing/2014/main" id="{8C4E15B6-60C0-4FA0-840E-23A63C9E37F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294904" y="3151673"/>
            <a:ext cx="2975128" cy="166852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440481F3-507F-3FC1-0E6D-AE18364EB339}"/>
              </a:ext>
            </a:extLst>
          </p:cNvPr>
          <p:cNvSpPr/>
          <p:nvPr/>
        </p:nvSpPr>
        <p:spPr>
          <a:xfrm>
            <a:off x="6040821" y="1391472"/>
            <a:ext cx="2334092" cy="27464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The employee in focus</a:t>
            </a:r>
            <a:endParaRPr lang="en-US" sz="1100" dirty="0">
              <a:solidFill>
                <a:prstClr val="black"/>
              </a:solidFill>
              <a:latin typeface="Arial"/>
            </a:endParaRPr>
          </a:p>
        </p:txBody>
      </p:sp>
      <p:sp>
        <p:nvSpPr>
          <p:cNvPr id="5" name="Rechteck 4">
            <a:extLst>
              <a:ext uri="{FF2B5EF4-FFF2-40B4-BE49-F238E27FC236}">
                <a16:creationId xmlns:a16="http://schemas.microsoft.com/office/drawing/2014/main" id="{0EDF5D9F-A706-0549-D627-D118D4B0B98D}"/>
              </a:ext>
            </a:extLst>
          </p:cNvPr>
          <p:cNvSpPr/>
          <p:nvPr/>
        </p:nvSpPr>
        <p:spPr>
          <a:xfrm>
            <a:off x="1905492" y="3249052"/>
            <a:ext cx="1437824" cy="2695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lang="de-DE" sz="1100" b="1" cap="all" dirty="0">
                <a:solidFill>
                  <a:prstClr val="black"/>
                </a:solidFill>
                <a:latin typeface="Arial" panose="020B0604020202020204"/>
              </a:rPr>
              <a:t>Refurbishment</a:t>
            </a:r>
            <a:endParaRPr sz="1100" b="1" cap="all" dirty="0">
              <a:solidFill>
                <a:prstClr val="black"/>
              </a:solidFill>
              <a:latin typeface="Arial" panose="020B0604020202020204"/>
            </a:endParaRPr>
          </a:p>
        </p:txBody>
      </p:sp>
      <p:sp>
        <p:nvSpPr>
          <p:cNvPr id="6" name="Rechteck 5">
            <a:extLst>
              <a:ext uri="{FF2B5EF4-FFF2-40B4-BE49-F238E27FC236}">
                <a16:creationId xmlns:a16="http://schemas.microsoft.com/office/drawing/2014/main" id="{AB26EC3B-9E11-B9EF-FC97-74EA11A2CF54}"/>
              </a:ext>
            </a:extLst>
          </p:cNvPr>
          <p:cNvSpPr/>
          <p:nvPr/>
        </p:nvSpPr>
        <p:spPr>
          <a:xfrm>
            <a:off x="2069472" y="1405903"/>
            <a:ext cx="1273843" cy="27464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lang="de-DE" sz="1100" b="1" cap="all" dirty="0">
                <a:solidFill>
                  <a:prstClr val="black"/>
                </a:solidFill>
                <a:latin typeface="Arial" panose="020B0604020202020204"/>
              </a:rPr>
              <a:t>  </a:t>
            </a:r>
            <a:r>
              <a:rPr sz="1100" b="1" cap="all" dirty="0">
                <a:solidFill>
                  <a:prstClr val="black"/>
                </a:solidFill>
                <a:latin typeface="Arial" panose="020B0604020202020204"/>
              </a:rPr>
              <a:t>new work </a:t>
            </a:r>
            <a:endParaRPr lang="en-US" sz="1100" dirty="0">
              <a:solidFill>
                <a:prstClr val="black"/>
              </a:solidFill>
              <a:latin typeface="Arial"/>
            </a:endParaRPr>
          </a:p>
        </p:txBody>
      </p:sp>
      <p:sp>
        <p:nvSpPr>
          <p:cNvPr id="7" name="Rechteck 6">
            <a:extLst>
              <a:ext uri="{FF2B5EF4-FFF2-40B4-BE49-F238E27FC236}">
                <a16:creationId xmlns:a16="http://schemas.microsoft.com/office/drawing/2014/main" id="{7A688776-F8F3-8A95-AD9C-2EBC4FF0E7D3}"/>
              </a:ext>
            </a:extLst>
          </p:cNvPr>
          <p:cNvSpPr/>
          <p:nvPr/>
        </p:nvSpPr>
        <p:spPr>
          <a:xfrm>
            <a:off x="5586688" y="3247973"/>
            <a:ext cx="2708497" cy="25618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Digital working environments</a:t>
            </a:r>
          </a:p>
        </p:txBody>
      </p:sp>
      <p:pic>
        <p:nvPicPr>
          <p:cNvPr id="12" name="Picture 2" descr="Sustainability In Business Is More An Opportunity Than A Threat">
            <a:extLst>
              <a:ext uri="{FF2B5EF4-FFF2-40B4-BE49-F238E27FC236}">
                <a16:creationId xmlns:a16="http://schemas.microsoft.com/office/drawing/2014/main" id="{A128E8CF-93D3-6752-301A-9E3BFA8FA12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12451" y="1321767"/>
            <a:ext cx="1606551" cy="348399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747A8581-78E1-FB5A-C64B-90F452B2EA7A}"/>
              </a:ext>
            </a:extLst>
          </p:cNvPr>
          <p:cNvSpPr/>
          <p:nvPr/>
        </p:nvSpPr>
        <p:spPr>
          <a:xfrm>
            <a:off x="3679542" y="1419085"/>
            <a:ext cx="1439460" cy="2487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defTabSz="684929">
              <a:defRPr/>
            </a:pPr>
            <a:r>
              <a:rPr sz="1100" b="1" cap="all" dirty="0">
                <a:solidFill>
                  <a:prstClr val="black"/>
                </a:solidFill>
                <a:latin typeface="Arial" panose="020B0604020202020204"/>
              </a:rPr>
              <a:t>Sustainability</a:t>
            </a:r>
            <a:endParaRPr lang="de-DE" sz="1100" b="1" cap="all" dirty="0">
              <a:solidFill>
                <a:prstClr val="black"/>
              </a:solidFill>
              <a:latin typeface="Arial" panose="020B0604020202020204"/>
              <a:cs typeface="Arial"/>
            </a:endParaRPr>
          </a:p>
        </p:txBody>
      </p:sp>
      <p:sp>
        <p:nvSpPr>
          <p:cNvPr id="2" name="Fußzeilenplatzhalter 4">
            <a:extLst>
              <a:ext uri="{FF2B5EF4-FFF2-40B4-BE49-F238E27FC236}">
                <a16:creationId xmlns:a16="http://schemas.microsoft.com/office/drawing/2014/main" id="{660B2726-F6E1-DB36-7DFD-F3524776EF90}"/>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8" name="Foliennummernplatzhalter 5">
            <a:extLst>
              <a:ext uri="{FF2B5EF4-FFF2-40B4-BE49-F238E27FC236}">
                <a16:creationId xmlns:a16="http://schemas.microsoft.com/office/drawing/2014/main" id="{CA84BBCC-FE4F-2656-E1A6-5B6C932B8B25}"/>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00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D50742-C3AF-66FF-0CA4-AB3C19224FD9}"/>
              </a:ext>
            </a:extLst>
          </p:cNvPr>
          <p:cNvSpPr>
            <a:spLocks noGrp="1"/>
          </p:cNvSpPr>
          <p:nvPr>
            <p:ph type="body" sz="quarter" idx="11"/>
          </p:nvPr>
        </p:nvSpPr>
        <p:spPr>
          <a:xfrm>
            <a:off x="272754" y="1563088"/>
            <a:ext cx="4453992" cy="3262130"/>
          </a:xfrm>
        </p:spPr>
        <p:txBody>
          <a:bodyPr/>
          <a:lstStyle/>
          <a:p>
            <a:pPr marL="2700" indent="0">
              <a:buNone/>
            </a:pPr>
            <a:r>
              <a:rPr sz="1200" b="0" cap="none" dirty="0">
                <a:solidFill>
                  <a:srgbClr val="000000"/>
                </a:solidFill>
                <a:ea typeface="+mj-lt"/>
                <a:cs typeface="+mj-lt"/>
              </a:rPr>
              <a:t>Digitization, demographic change, individuality and work-life balance are changing modern work structures as well as office design. Project work, networking and informal communication are increasingly shaping everyday office life and require new work and room concepts. </a:t>
            </a:r>
          </a:p>
          <a:p>
            <a:pPr marL="2700" indent="0">
              <a:buNone/>
            </a:pPr>
            <a:endParaRPr lang="de-DE" dirty="0">
              <a:solidFill>
                <a:srgbClr val="000000"/>
              </a:solidFill>
              <a:ea typeface="+mj-lt"/>
              <a:cs typeface="+mj-lt"/>
            </a:endParaRPr>
          </a:p>
          <a:p>
            <a:pPr marL="2700" indent="0">
              <a:buNone/>
            </a:pPr>
            <a:r>
              <a:rPr sz="1200" b="0" cap="none" dirty="0">
                <a:solidFill>
                  <a:srgbClr val="000000"/>
                </a:solidFill>
                <a:ea typeface="+mj-lt"/>
                <a:cs typeface="+mj-lt"/>
              </a:rPr>
              <a:t>Accordingly, the working world is becoming significantly more open, creative, individual and digital. </a:t>
            </a:r>
          </a:p>
          <a:p>
            <a:pPr marL="2700" indent="0">
              <a:buNone/>
            </a:pPr>
            <a:endParaRPr lang="de-DE" sz="1200" b="0" cap="none" dirty="0">
              <a:solidFill>
                <a:srgbClr val="000000"/>
              </a:solidFill>
              <a:ea typeface="+mj-lt"/>
              <a:cs typeface="+mj-lt"/>
            </a:endParaRPr>
          </a:p>
          <a:p>
            <a:pPr marL="2700" indent="0">
              <a:buNone/>
            </a:pPr>
            <a:r>
              <a:rPr dirty="0">
                <a:solidFill>
                  <a:srgbClr val="000000"/>
                </a:solidFill>
                <a:ea typeface="+mj-lt"/>
                <a:cs typeface="+mj-lt"/>
              </a:rPr>
              <a:t>TRILUX has been dealing with the change in the working world for many years and today offers exactly the right lighting solutions for it </a:t>
            </a:r>
            <a:r>
              <a:rPr lang="de-DE" dirty="0">
                <a:solidFill>
                  <a:srgbClr val="000000"/>
                </a:solidFill>
                <a:ea typeface="+mj-lt"/>
                <a:cs typeface="+mj-lt"/>
              </a:rPr>
              <a:t>–</a:t>
            </a:r>
            <a:r>
              <a:rPr dirty="0">
                <a:solidFill>
                  <a:srgbClr val="000000"/>
                </a:solidFill>
                <a:ea typeface="+mj-lt"/>
                <a:cs typeface="+mj-lt"/>
              </a:rPr>
              <a:t> whether classic offices or New Work concepts.</a:t>
            </a:r>
            <a:endParaRPr lang="de-DE" sz="1200" b="0" cap="none" dirty="0">
              <a:solidFill>
                <a:srgbClr val="000000"/>
              </a:solidFill>
              <a:ea typeface="+mj-lt"/>
              <a:cs typeface="+mj-lt"/>
            </a:endParaRPr>
          </a:p>
        </p:txBody>
      </p:sp>
      <p:sp>
        <p:nvSpPr>
          <p:cNvPr id="3" name="Titel 2">
            <a:extLst>
              <a:ext uri="{FF2B5EF4-FFF2-40B4-BE49-F238E27FC236}">
                <a16:creationId xmlns:a16="http://schemas.microsoft.com/office/drawing/2014/main" id="{857308ED-33D2-668D-4EAA-E93B6C8A45BA}"/>
              </a:ext>
            </a:extLst>
          </p:cNvPr>
          <p:cNvSpPr>
            <a:spLocks noGrp="1"/>
          </p:cNvSpPr>
          <p:nvPr>
            <p:ph type="title"/>
          </p:nvPr>
        </p:nvSpPr>
        <p:spPr/>
        <p:txBody>
          <a:bodyPr/>
          <a:lstStyle/>
          <a:p>
            <a:r>
              <a:rPr dirty="0"/>
              <a:t>New Work </a:t>
            </a:r>
            <a:br>
              <a:rPr lang="de-DE" dirty="0"/>
            </a:br>
            <a:r>
              <a:rPr dirty="0"/>
              <a:t>The changing world of work </a:t>
            </a:r>
          </a:p>
        </p:txBody>
      </p:sp>
      <p:pic>
        <p:nvPicPr>
          <p:cNvPr id="2066" name="Picture 18" descr="Glanzvolle Momente beim Deutschen Lichtdesign-Preis 2019">
            <a:extLst>
              <a:ext uri="{FF2B5EF4-FFF2-40B4-BE49-F238E27FC236}">
                <a16:creationId xmlns:a16="http://schemas.microsoft.com/office/drawing/2014/main" id="{DA6A77E4-D7D0-680A-9C5F-C6836E00E395}"/>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l="-524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Fußzeilenplatzhalter 4">
            <a:extLst>
              <a:ext uri="{FF2B5EF4-FFF2-40B4-BE49-F238E27FC236}">
                <a16:creationId xmlns:a16="http://schemas.microsoft.com/office/drawing/2014/main" id="{1F75B16F-F5CF-3D0A-5FEE-1F98A4300F3A}"/>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7" name="Foliennummernplatzhalter 5">
            <a:extLst>
              <a:ext uri="{FF2B5EF4-FFF2-40B4-BE49-F238E27FC236}">
                <a16:creationId xmlns:a16="http://schemas.microsoft.com/office/drawing/2014/main" id="{2BF9F8E3-BE30-6C66-96DC-30E6A27A4AD8}"/>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16</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43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Within the scope of</a:t>
            </a:r>
            <a:r>
              <a:rPr lang="de-DE" dirty="0"/>
              <a:t> </a:t>
            </a:r>
            <a:r>
              <a:rPr b="0" i="0" dirty="0">
                <a:solidFill>
                  <a:srgbClr val="2B2E34"/>
                </a:solidFill>
                <a:effectLst/>
                <a:latin typeface="Helvetica Neue LT W01_41488878"/>
              </a:rPr>
              <a:t>planning and realization of office concepts with a holistic view, the focus is on the people who spend their time in this place</a:t>
            </a:r>
            <a:r>
              <a:rPr dirty="0"/>
              <a:t>.</a:t>
            </a:r>
            <a:r>
              <a:rPr b="0" i="0" dirty="0">
                <a:solidFill>
                  <a:srgbClr val="2B2E34"/>
                </a:solidFill>
                <a:effectLst/>
                <a:latin typeface="Helvetica Neue LT W01_41488878"/>
              </a:rPr>
              <a:t> </a:t>
            </a:r>
          </a:p>
          <a:p>
            <a:endParaRPr lang="de-DE" dirty="0">
              <a:solidFill>
                <a:srgbClr val="2B2E34"/>
              </a:solidFill>
              <a:latin typeface="Helvetica Neue LT W01_41488878"/>
            </a:endParaRPr>
          </a:p>
          <a:p>
            <a:r>
              <a:rPr dirty="0">
                <a:solidFill>
                  <a:srgbClr val="2B2E34"/>
                </a:solidFill>
                <a:latin typeface="Helvetica Neue LT W01_41488878"/>
              </a:rPr>
              <a:t>The employee, the most important factor in a modern working world, chooses the appropriate location flexibly from a company office, home office or coworking space, depending on the activity and general conditions. </a:t>
            </a:r>
          </a:p>
          <a:p>
            <a:endParaRPr lang="de-DE" dirty="0">
              <a:solidFill>
                <a:srgbClr val="2B2E34"/>
              </a:solidFill>
              <a:latin typeface="Helvetica Neue LT W01_41488878"/>
            </a:endParaRPr>
          </a:p>
          <a:p>
            <a:r>
              <a:rPr dirty="0"/>
              <a:t>In the development and realization of modern working environments as well as innovative and sustainable lighting solutions, TRLUX focuses on the user.</a:t>
            </a:r>
          </a:p>
          <a:p>
            <a:endParaRPr lang="de-DE" dirty="0"/>
          </a:p>
          <a:p>
            <a:endParaRPr lang="de-DE" dirty="0"/>
          </a:p>
          <a:p>
            <a:endParaRPr lang="de-DE" dirty="0"/>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Employees in focus</a:t>
            </a:r>
            <a:endParaRPr lang="de-DE"/>
          </a:p>
        </p:txBody>
      </p:sp>
      <p:pic>
        <p:nvPicPr>
          <p:cNvPr id="3074" name="Picture 2">
            <a:extLst>
              <a:ext uri="{FF2B5EF4-FFF2-40B4-BE49-F238E27FC236}">
                <a16:creationId xmlns:a16="http://schemas.microsoft.com/office/drawing/2014/main" id="{8071B46B-0410-DA55-2DE3-3CD36B373627}"/>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1EC8C41C-9E45-009F-F95E-BE43454594D4}"/>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7F22A256-8399-7072-EDFF-1E43035CA57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06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At TRILUX, environmental protection and resource conservation are firmly anchored in the DNA. As a corporate matter of course. We align the actions of our </a:t>
            </a:r>
            <a:r>
              <a:rPr dirty="0" err="1"/>
              <a:t>organi</a:t>
            </a:r>
            <a:r>
              <a:rPr lang="de-DE" dirty="0"/>
              <a:t>s</a:t>
            </a:r>
            <a:r>
              <a:rPr dirty="0" err="1"/>
              <a:t>ation</a:t>
            </a:r>
            <a:r>
              <a:rPr dirty="0"/>
              <a:t> to this in all core areas. The German production sites will be climate-neutral as early as 2025.</a:t>
            </a:r>
          </a:p>
          <a:p>
            <a:endParaRPr lang="de-DE" dirty="0"/>
          </a:p>
          <a:p>
            <a:r>
              <a:rPr dirty="0"/>
              <a:t>Modern lighting solutions and controls consume little energy and reduce the burden on the environment. They convince with good ecological balances, save costs and provide more quality of life.</a:t>
            </a:r>
          </a:p>
          <a:p>
            <a:endParaRPr lang="de-DE" dirty="0"/>
          </a:p>
          <a:p>
            <a:r>
              <a:rPr dirty="0"/>
              <a:t>TRILUX lighting solutions in combination with Livelink, a smart </a:t>
            </a:r>
            <a:r>
              <a:rPr lang="de-DE" dirty="0"/>
              <a:t>light </a:t>
            </a:r>
            <a:r>
              <a:rPr lang="de-DE" dirty="0" err="1"/>
              <a:t>management</a:t>
            </a:r>
            <a:r>
              <a:rPr lang="de-DE" dirty="0"/>
              <a:t> </a:t>
            </a:r>
            <a:r>
              <a:rPr dirty="0"/>
              <a:t>system, significantly reduce your energy consumption, increase the well-being of your employees and make a significant contribution to achieving your climate protection goals.</a:t>
            </a:r>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Sustainability</a:t>
            </a:r>
            <a:endParaRPr lang="de-DE"/>
          </a:p>
        </p:txBody>
      </p:sp>
      <p:pic>
        <p:nvPicPr>
          <p:cNvPr id="4102" name="Picture 6" descr="Umwelt Schutz, verlängerbar, nachhaltig Energie Quellen. das Grün Welt  Karte ist auf ein Licht Birne Das repräsentiert Grün Energie verlängerbar  Energie Das ist wichtig zu das Welt. generativ ai 22605440 Stock-Photo bei  Vecteezy">
            <a:extLst>
              <a:ext uri="{FF2B5EF4-FFF2-40B4-BE49-F238E27FC236}">
                <a16:creationId xmlns:a16="http://schemas.microsoft.com/office/drawing/2014/main" id="{9D1799EB-C2FA-7688-11C2-8CC79677E76C}"/>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b="-691"/>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D3188AE0-8283-814F-8C9B-F80D424E13B4}"/>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76A33E76-75F5-84A4-6874-0A4040EA876D}"/>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74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Entrepreneurs, office real estate developers and operators are faced with the challenge of rethinking and reevaluating their existing structures. Anyone who wants to develop their companies in a future-proof manner must also create future-proof working environments for this purpose. </a:t>
            </a:r>
          </a:p>
          <a:p>
            <a:endParaRPr lang="de-DE" dirty="0"/>
          </a:p>
          <a:p>
            <a:r>
              <a:rPr dirty="0"/>
              <a:t>Adding urgency to lighting refurbishment is the phased ban on the sale of halogen lamps, fluorescent lamps and compact fluorescent lamps starting in February 2023.</a:t>
            </a:r>
          </a:p>
          <a:p>
            <a:endParaRPr lang="de-DE" dirty="0"/>
          </a:p>
          <a:p>
            <a:r>
              <a:rPr dirty="0"/>
              <a:t>TRILUX offers customer-oriented solutions, from 1:1 replacement with luminaires featuring modern LED technology to a completely rethought and digitized lighting concept, with full service </a:t>
            </a:r>
            <a:r>
              <a:rPr lang="de-DE" dirty="0" err="1"/>
              <a:t>options</a:t>
            </a:r>
            <a:r>
              <a:rPr lang="de-DE" dirty="0"/>
              <a:t> </a:t>
            </a:r>
            <a:r>
              <a:rPr dirty="0"/>
              <a:t>and financing offers. </a:t>
            </a:r>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lang="de-DE" sz="2050" dirty="0" err="1">
                <a:cs typeface="Arial"/>
              </a:rPr>
              <a:t>Refurbisment</a:t>
            </a:r>
            <a:r>
              <a:rPr sz="2050" dirty="0">
                <a:cs typeface="Arial"/>
              </a:rPr>
              <a:t> | modernization</a:t>
            </a:r>
            <a:endParaRPr lang="de-DE" dirty="0"/>
          </a:p>
        </p:txBody>
      </p:sp>
      <p:sp>
        <p:nvSpPr>
          <p:cNvPr id="2" name="Bildplatzhalter 1">
            <a:extLst>
              <a:ext uri="{FF2B5EF4-FFF2-40B4-BE49-F238E27FC236}">
                <a16:creationId xmlns:a16="http://schemas.microsoft.com/office/drawing/2014/main" id="{D5D17135-C5A8-5518-8258-BF55F6153D98}"/>
              </a:ext>
            </a:extLst>
          </p:cNvPr>
          <p:cNvSpPr>
            <a:spLocks noGrp="1"/>
          </p:cNvSpPr>
          <p:nvPr>
            <p:ph type="pic" sz="quarter" idx="10"/>
          </p:nvPr>
        </p:nvSpPr>
        <p:spPr/>
        <p:txBody>
          <a:bodyPr/>
          <a:lstStyle/>
          <a:p>
            <a:endParaRPr lang="de-DE"/>
          </a:p>
        </p:txBody>
      </p:sp>
      <p:pic>
        <p:nvPicPr>
          <p:cNvPr id="6" name="Grafik 5">
            <a:extLst>
              <a:ext uri="{FF2B5EF4-FFF2-40B4-BE49-F238E27FC236}">
                <a16:creationId xmlns:a16="http://schemas.microsoft.com/office/drawing/2014/main" id="{E5ADCC0E-E478-615D-3ED1-8EFACE6475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9538" y="0"/>
            <a:ext cx="3894461" cy="2189181"/>
          </a:xfrm>
          <a:prstGeom prst="rect">
            <a:avLst/>
          </a:prstGeom>
          <a:noFill/>
          <a:ln>
            <a:solidFill>
              <a:schemeClr val="bg1">
                <a:lumMod val="75000"/>
              </a:schemeClr>
            </a:solidFill>
          </a:ln>
        </p:spPr>
      </p:pic>
      <p:pic>
        <p:nvPicPr>
          <p:cNvPr id="8" name="Bildplatzhalter 22" descr="Ein Bild, das drinnen, Möbel enthält.&#10;&#10;Automatisch generierte Beschreibung">
            <a:extLst>
              <a:ext uri="{FF2B5EF4-FFF2-40B4-BE49-F238E27FC236}">
                <a16:creationId xmlns:a16="http://schemas.microsoft.com/office/drawing/2014/main" id="{CA3951E1-33C1-92B4-BE24-043DF6EA4A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9539" y="2180492"/>
            <a:ext cx="3894461" cy="2979367"/>
          </a:xfrm>
          <a:prstGeom prst="rect">
            <a:avLst/>
          </a:prstGeom>
        </p:spPr>
      </p:pic>
      <p:sp>
        <p:nvSpPr>
          <p:cNvPr id="11" name="Fußzeilenplatzhalter 4">
            <a:extLst>
              <a:ext uri="{FF2B5EF4-FFF2-40B4-BE49-F238E27FC236}">
                <a16:creationId xmlns:a16="http://schemas.microsoft.com/office/drawing/2014/main" id="{9F978E8B-4DF9-B9BE-C081-D5DF2EDB456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2" name="Foliennummernplatzhalter 5">
            <a:extLst>
              <a:ext uri="{FF2B5EF4-FFF2-40B4-BE49-F238E27FC236}">
                <a16:creationId xmlns:a16="http://schemas.microsoft.com/office/drawing/2014/main" id="{BE21EB07-D61B-0AE6-AC4E-997F7831DEA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1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company presentation</a:t>
            </a:r>
            <a:endParaRPr lang="de-DE"/>
          </a:p>
        </p:txBody>
      </p:sp>
      <p:sp>
        <p:nvSpPr>
          <p:cNvPr id="3" name="Fußzeilenplatzhalter 4">
            <a:extLst>
              <a:ext uri="{FF2B5EF4-FFF2-40B4-BE49-F238E27FC236}">
                <a16:creationId xmlns:a16="http://schemas.microsoft.com/office/drawing/2014/main" id="{1D72141E-BB4E-6D00-49AF-3AEF4D6D0E19}"/>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F9AC464-70E3-5B7B-8641-51F25DE3684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273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D5764-018A-8923-4B69-E73B939CAC84}"/>
              </a:ext>
            </a:extLst>
          </p:cNvPr>
          <p:cNvSpPr>
            <a:spLocks noGrp="1"/>
          </p:cNvSpPr>
          <p:nvPr>
            <p:ph type="body" sz="quarter" idx="11"/>
          </p:nvPr>
        </p:nvSpPr>
        <p:spPr/>
        <p:txBody>
          <a:bodyPr/>
          <a:lstStyle/>
          <a:p>
            <a:r>
              <a:rPr dirty="0"/>
              <a:t>The working world of today and tomorrow is and will remain hybrid. It is often </a:t>
            </a:r>
            <a:r>
              <a:rPr dirty="0" err="1"/>
              <a:t>characteri</a:t>
            </a:r>
            <a:r>
              <a:rPr lang="de-DE" dirty="0"/>
              <a:t>s</a:t>
            </a:r>
            <a:r>
              <a:rPr dirty="0"/>
              <a:t>ed by smart solutions that enable flexible working, safe and healthy coexistence, and efficient use of space. </a:t>
            </a:r>
          </a:p>
          <a:p>
            <a:endParaRPr lang="de-DE" dirty="0"/>
          </a:p>
          <a:p>
            <a:r>
              <a:rPr dirty="0"/>
              <a:t>For companies or office operators, "smart" must at the same time be as simple as possible to keep costs and complexity under control.</a:t>
            </a:r>
          </a:p>
          <a:p>
            <a:endParaRPr lang="de-DE" dirty="0"/>
          </a:p>
          <a:p>
            <a:r>
              <a:rPr dirty="0"/>
              <a:t>Whether light and service quality, flexibility or smart lighting solutions </a:t>
            </a:r>
            <a:r>
              <a:rPr lang="de-DE" dirty="0"/>
              <a:t>–</a:t>
            </a:r>
            <a:r>
              <a:rPr dirty="0"/>
              <a:t> TRILUX has relevant expertise and thus supports you in the realization of customized and smart lighting concepts.</a:t>
            </a:r>
          </a:p>
          <a:p>
            <a:endParaRPr lang="de-DE" dirty="0"/>
          </a:p>
          <a:p>
            <a:endParaRPr lang="de-DE" dirty="0"/>
          </a:p>
        </p:txBody>
      </p:sp>
      <p:sp>
        <p:nvSpPr>
          <p:cNvPr id="4" name="Titel 3">
            <a:extLst>
              <a:ext uri="{FF2B5EF4-FFF2-40B4-BE49-F238E27FC236}">
                <a16:creationId xmlns:a16="http://schemas.microsoft.com/office/drawing/2014/main" id="{B2FF470F-D73D-8AD9-FDBB-97CB0AFE77EA}"/>
              </a:ext>
            </a:extLst>
          </p:cNvPr>
          <p:cNvSpPr>
            <a:spLocks noGrp="1"/>
          </p:cNvSpPr>
          <p:nvPr>
            <p:ph type="title"/>
          </p:nvPr>
        </p:nvSpPr>
        <p:spPr/>
        <p:txBody>
          <a:bodyPr lIns="91440" tIns="45720" rIns="91440" bIns="45720" anchor="t"/>
          <a:lstStyle/>
          <a:p>
            <a:r>
              <a:rPr sz="2050">
                <a:cs typeface="Arial"/>
              </a:rPr>
              <a:t>Digital working environments</a:t>
            </a:r>
            <a:endParaRPr lang="de-DE"/>
          </a:p>
        </p:txBody>
      </p:sp>
      <p:pic>
        <p:nvPicPr>
          <p:cNvPr id="5122" name="Picture 2" descr="Bicult LED, le luminaire Trilux qui révolutionne l'éclairage de bureau">
            <a:extLst>
              <a:ext uri="{FF2B5EF4-FFF2-40B4-BE49-F238E27FC236}">
                <a16:creationId xmlns:a16="http://schemas.microsoft.com/office/drawing/2014/main" id="{6E228C37-10D9-E03F-A61E-944847C80BB2}"/>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ußzeilenplatzhalter 4">
            <a:extLst>
              <a:ext uri="{FF2B5EF4-FFF2-40B4-BE49-F238E27FC236}">
                <a16:creationId xmlns:a16="http://schemas.microsoft.com/office/drawing/2014/main" id="{E2071B3C-1117-C9BE-3EB1-A606D0B451CA}"/>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5">
            <a:extLst>
              <a:ext uri="{FF2B5EF4-FFF2-40B4-BE49-F238E27FC236}">
                <a16:creationId xmlns:a16="http://schemas.microsoft.com/office/drawing/2014/main" id="{19CC1A12-D929-FACE-28BF-370CF787F1E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85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lIns="91440" tIns="45720" rIns="91440" bIns="45720" anchor="t"/>
          <a:lstStyle/>
          <a:p>
            <a:r>
              <a:rPr dirty="0"/>
              <a:t>light quality</a:t>
            </a:r>
            <a:endParaRPr lang="en-US" dirty="0">
              <a:cs typeface="Arial" panose="020B0604020202020204"/>
            </a:endParaRPr>
          </a:p>
        </p:txBody>
      </p:sp>
      <p:sp>
        <p:nvSpPr>
          <p:cNvPr id="3" name="Fußzeilenplatzhalter 4">
            <a:extLst>
              <a:ext uri="{FF2B5EF4-FFF2-40B4-BE49-F238E27FC236}">
                <a16:creationId xmlns:a16="http://schemas.microsoft.com/office/drawing/2014/main" id="{BE25D8C2-9344-8CD7-4253-899E94A64A2D}"/>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D350E1D3-9ECB-7147-5FBD-5D0F329E808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66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uilding with glass walls and stairs&#10;&#10;Description automatically generated">
            <a:extLst>
              <a:ext uri="{FF2B5EF4-FFF2-40B4-BE49-F238E27FC236}">
                <a16:creationId xmlns:a16="http://schemas.microsoft.com/office/drawing/2014/main" id="{BA15E687-9D79-C80F-85E8-BBEED7F3AAC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7814" y="0"/>
            <a:ext cx="9144000" cy="5145088"/>
          </a:xfrm>
          <a:ln w="3175">
            <a:noFill/>
          </a:ln>
        </p:spPr>
      </p:pic>
      <p:sp>
        <p:nvSpPr>
          <p:cNvPr id="10" name="Textplatzhalter 2">
            <a:extLst>
              <a:ext uri="{FF2B5EF4-FFF2-40B4-BE49-F238E27FC236}">
                <a16:creationId xmlns:a16="http://schemas.microsoft.com/office/drawing/2014/main" id="{7E8F30D4-685E-6C40-58BB-D5FDE49FC77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TRILUX LIGHT CAMPUS COLOGNE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panose="020B0604020202020204"/>
                <a:ea typeface="+mn-ea"/>
                <a:cs typeface="+mn-cs"/>
              </a:rPr>
              <a:t>Modern working environments in the metropolitan region</a:t>
            </a:r>
          </a:p>
        </p:txBody>
      </p:sp>
      <p:grpSp>
        <p:nvGrpSpPr>
          <p:cNvPr id="2" name="Gruppieren 1">
            <a:extLst>
              <a:ext uri="{FF2B5EF4-FFF2-40B4-BE49-F238E27FC236}">
                <a16:creationId xmlns:a16="http://schemas.microsoft.com/office/drawing/2014/main" id="{0A34BE74-F9E3-7F5F-54F7-ED363E430B0C}"/>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CB57FFDF-7A94-5FB2-11AC-5360D3373111}"/>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9047ABB1-2275-635E-58C3-27A22C5AF1B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6833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four-story building, which covers a total of 2,700 square met</a:t>
            </a:r>
            <a:r>
              <a:rPr lang="de-DE" dirty="0" err="1">
                <a:cs typeface="Arial"/>
              </a:rPr>
              <a:t>re</a:t>
            </a:r>
            <a:r>
              <a:rPr dirty="0">
                <a:cs typeface="Arial"/>
              </a:rPr>
              <a:t>s, was designed in collaboration with GRAFT </a:t>
            </a:r>
            <a:r>
              <a:rPr dirty="0" err="1">
                <a:cs typeface="Arial"/>
              </a:rPr>
              <a:t>Architekten</a:t>
            </a:r>
            <a:r>
              <a:rPr dirty="0">
                <a:cs typeface="Arial"/>
              </a:rPr>
              <a:t> (Berlin), among others.</a:t>
            </a:r>
          </a:p>
          <a:p>
            <a:pPr marL="13335" indent="-10795"/>
            <a:r>
              <a:rPr dirty="0">
                <a:cs typeface="Arial"/>
              </a:rPr>
              <a:t>The result is a unique interplay of functionality and design, of light and architecture. The focus is on attractive and bright rooms as well as open areas that can be used flexibly and thus offer optimal conditions for New Work and cooperative working.</a:t>
            </a:r>
          </a:p>
          <a:p>
            <a:pPr marL="2540" indent="0">
              <a:buNone/>
            </a:pPr>
            <a:r>
              <a:rPr sz="1200" dirty="0">
                <a:cs typeface="Arial"/>
              </a:rPr>
              <a:t>An important component of the new building concept </a:t>
            </a:r>
            <a:r>
              <a:rPr lang="de-DE" sz="1200" dirty="0">
                <a:cs typeface="Arial"/>
              </a:rPr>
              <a:t>–</a:t>
            </a:r>
            <a:r>
              <a:rPr sz="1200" dirty="0">
                <a:cs typeface="Arial"/>
              </a:rPr>
              <a:t> and a home game for TRILUX </a:t>
            </a:r>
            <a:r>
              <a:rPr lang="de-DE" sz="1200" dirty="0">
                <a:cs typeface="Arial"/>
              </a:rPr>
              <a:t>–</a:t>
            </a:r>
            <a:r>
              <a:rPr sz="1200" dirty="0">
                <a:cs typeface="Arial"/>
              </a:rPr>
              <a:t> is networked, intelligent lighting. It combines everything the future has to offer, from sensors and light management to Human Centric Lighting and Predictive Maintenance.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dirty="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unique interplay of functionality and design</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11270" name="Picture 6" descr="Moderne Arbeitswelten in der Metropolregion, TRILUX GmbH &amp; Co. KG,  Pressemitteilung - PresseBox">
            <a:extLst>
              <a:ext uri="{FF2B5EF4-FFF2-40B4-BE49-F238E27FC236}">
                <a16:creationId xmlns:a16="http://schemas.microsoft.com/office/drawing/2014/main" id="{F23DAD4B-D4F8-4E33-DC1F-E94707784F30}"/>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07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oderne Arbeitswelten in der Metropolregion – TRILUX eröffnet neuen  Standort in Köln">
            <a:extLst>
              <a:ext uri="{FF2B5EF4-FFF2-40B4-BE49-F238E27FC236}">
                <a16:creationId xmlns:a16="http://schemas.microsoft.com/office/drawing/2014/main" id="{65C78F4D-E60B-7613-5D2B-963DE9D4D8AA}"/>
              </a:ext>
            </a:extLst>
          </p:cNvPr>
          <p:cNvPicPr>
            <a:picLocks noGrp="1" noChangeAspect="1" noChangeArrowheads="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bwMode="auto">
          <a:xfrm>
            <a:off x="392768" y="290114"/>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ilux eröffnet neuen Standort in Köln - OFFICE DEALZZ">
            <a:extLst>
              <a:ext uri="{FF2B5EF4-FFF2-40B4-BE49-F238E27FC236}">
                <a16:creationId xmlns:a16="http://schemas.microsoft.com/office/drawing/2014/main" id="{2C382693-9B0A-118D-CAD7-9EC1EE0950F9}"/>
              </a:ext>
            </a:extLst>
          </p:cNvPr>
          <p:cNvPicPr>
            <a:picLocks noGrp="1" noChangeAspect="1" noChangeArrowheads="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bwMode="auto">
          <a:xfrm>
            <a:off x="4706144"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oderne Arbeitswelten in der Metropolregion, TRILUX GmbH &amp; Co. KG,  Pressemitteilung - PresseBox">
            <a:extLst>
              <a:ext uri="{FF2B5EF4-FFF2-40B4-BE49-F238E27FC236}">
                <a16:creationId xmlns:a16="http://schemas.microsoft.com/office/drawing/2014/main" id="{5247A050-725C-A451-15A1-39FF65BCCB14}"/>
              </a:ext>
            </a:extLst>
          </p:cNvPr>
          <p:cNvPicPr>
            <a:picLocks noGrp="1" noChangeAspect="1" noChangeArrowheads="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bwMode="auto">
          <a:xfrm>
            <a:off x="357983" y="2624931"/>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ILUX Licht Campus, Köln - Deutsche BauZeitschrift">
            <a:extLst>
              <a:ext uri="{FF2B5EF4-FFF2-40B4-BE49-F238E27FC236}">
                <a16:creationId xmlns:a16="http://schemas.microsoft.com/office/drawing/2014/main" id="{755A9FFC-CCA2-1D2D-C405-4933C187806A}"/>
              </a:ext>
            </a:extLst>
          </p:cNvPr>
          <p:cNvPicPr>
            <a:picLocks noGrp="1" noChangeAspect="1" noChangeArrowheads="1"/>
          </p:cNvPicPr>
          <p:nvPr>
            <p:ph type="pic" sz="quarter" idx="20"/>
          </p:nvPr>
        </p:nvPicPr>
        <p:blipFill>
          <a:blip r:embed="rId6" cstate="screen">
            <a:extLst>
              <a:ext uri="{28A0092B-C50C-407E-A947-70E740481C1C}">
                <a14:useLocalDpi xmlns:a14="http://schemas.microsoft.com/office/drawing/2010/main"/>
              </a:ext>
            </a:extLst>
          </a:blip>
          <a:srcRect/>
          <a:stretch>
            <a:fillRect/>
          </a:stretch>
        </p:blipFill>
        <p:spPr bwMode="auto">
          <a:xfrm>
            <a:off x="4704695" y="2572544"/>
            <a:ext cx="3903662" cy="223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796EBF-CB46-4D84-13C6-8C39486BC2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81"/>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3615349E-3EB6-4FBF-9A68-DBB44A2FFCF4}"/>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a:ea typeface="+mn-ea"/>
                <a:cs typeface="Arial"/>
              </a:rPr>
              <a:t>Nike One Central HQ,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a:solidFill>
                  <a:prstClr val="white"/>
                </a:solidFill>
                <a:latin typeface="Arial"/>
              </a:rPr>
              <a:t>Addition to a listed industrial building</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1497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new Nike One Central HQ is located in the middle of Berlin-</a:t>
            </a:r>
            <a:r>
              <a:rPr dirty="0" err="1">
                <a:cs typeface="Arial"/>
              </a:rPr>
              <a:t>Friedrichshain</a:t>
            </a:r>
            <a:r>
              <a:rPr dirty="0">
                <a:cs typeface="Arial"/>
              </a:rPr>
              <a:t>, embedded in the local </a:t>
            </a:r>
            <a:r>
              <a:rPr dirty="0" err="1">
                <a:cs typeface="Arial"/>
              </a:rPr>
              <a:t>neighbo</a:t>
            </a:r>
            <a:r>
              <a:rPr lang="de-DE" dirty="0">
                <a:cs typeface="Arial"/>
              </a:rPr>
              <a:t>u</a:t>
            </a:r>
            <a:r>
              <a:rPr dirty="0" err="1">
                <a:cs typeface="Arial"/>
              </a:rPr>
              <a:t>rhood</a:t>
            </a:r>
            <a:r>
              <a:rPr dirty="0">
                <a:cs typeface="Arial"/>
              </a:rPr>
              <a:t> structure. The result is a diverse office campus for up to 300 employees. This includes flexible workspaces, rooms for influencers and top athletes, showrooms and numerous sports facilities. </a:t>
            </a:r>
          </a:p>
          <a:p>
            <a:pPr marL="13335" indent="-10795"/>
            <a:r>
              <a:rPr sz="1200" dirty="0">
                <a:cs typeface="Arial"/>
              </a:rPr>
              <a:t>The versatility of the So-Tube is also reflected in its use as a single pendant luminaire in white/white. The circadian</a:t>
            </a:r>
            <a:r>
              <a:rPr lang="de-DE" sz="1200" dirty="0">
                <a:cs typeface="Arial"/>
              </a:rPr>
              <a:t> </a:t>
            </a:r>
            <a:r>
              <a:rPr sz="1200" dirty="0">
                <a:cs typeface="Arial"/>
              </a:rPr>
              <a:t>lighting provides a natural and motivating working atmosphere in the conference rooms. The length of the luminaires was combined and matched with table and media systems on site.</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prime example of light quality and user comfort</a:t>
            </a:r>
          </a:p>
        </p:txBody>
      </p:sp>
      <p:pic>
        <p:nvPicPr>
          <p:cNvPr id="12" name="Bildplatzhalter 11">
            <a:extLst>
              <a:ext uri="{FF2B5EF4-FFF2-40B4-BE49-F238E27FC236}">
                <a16:creationId xmlns:a16="http://schemas.microsoft.com/office/drawing/2014/main" id="{04331638-F4DF-9519-BA37-C408D564771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103209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ke One Central HQ – Kinzo">
            <a:extLst>
              <a:ext uri="{FF2B5EF4-FFF2-40B4-BE49-F238E27FC236}">
                <a16:creationId xmlns:a16="http://schemas.microsoft.com/office/drawing/2014/main" id="{67A1D0A9-224F-E79F-E511-892B1C19269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2768"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ne Central HQ – Sebastian Dörken">
            <a:extLst>
              <a:ext uri="{FF2B5EF4-FFF2-40B4-BE49-F238E27FC236}">
                <a16:creationId xmlns:a16="http://schemas.microsoft.com/office/drawing/2014/main" id="{A73B2FB2-29EF-A042-DFA1-2053F574386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04695" y="2572543"/>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e Central HQ – Sebastian Dörken">
            <a:extLst>
              <a:ext uri="{FF2B5EF4-FFF2-40B4-BE49-F238E27FC236}">
                <a16:creationId xmlns:a16="http://schemas.microsoft.com/office/drawing/2014/main" id="{BDBAF4EC-E457-24B4-3575-3ED5A539986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4695" y="290114"/>
            <a:ext cx="3903662" cy="22300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ike´s WD+C x Kinzo for One Central HQ on Vimeo">
            <a:extLst>
              <a:ext uri="{FF2B5EF4-FFF2-40B4-BE49-F238E27FC236}">
                <a16:creationId xmlns:a16="http://schemas.microsoft.com/office/drawing/2014/main" id="{721DE138-F570-F667-668A-F1B05FC8840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2767" y="2624931"/>
            <a:ext cx="3902213" cy="223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40AFD6-77C3-EB01-2C95-ADBA56879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088"/>
          </a:xfrm>
          <a:prstGeom prst="rect">
            <a:avLst/>
          </a:prstGeom>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BNP PARIBAS IN BRUSSELS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The largest HCL project in Europe</a:t>
            </a:r>
            <a:endParaRPr kumimoji="0" lang="de-DE" sz="21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450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lang="en-US" dirty="0">
                <a:cs typeface="Arial"/>
              </a:rPr>
              <a:t>The new BNP Paribas headquarters in Brussels has a total of more than 100,000 m­² of space on 12 floors, five of which are underground. This means that the dedicated office building has a capacity of 4,500 workplaces for BNP Paribas employees.</a:t>
            </a:r>
          </a:p>
          <a:p>
            <a:pPr marL="2540" indent="0">
              <a:buNone/>
            </a:pPr>
            <a:r>
              <a:rPr dirty="0">
                <a:cs typeface="Arial"/>
              </a:rPr>
              <a:t>The building is equipped with high-quality materials and the latest technologies, which not only increase the comfort of employees but also enable optimization of environmental performance. As a result, BNP Paribas received BREEAM "Excellent" and "Passive House" sustainability certificates.</a:t>
            </a:r>
          </a:p>
          <a:p>
            <a:pPr marL="2540" indent="0">
              <a:buNone/>
            </a:pPr>
            <a:r>
              <a:rPr dirty="0">
                <a:cs typeface="Arial"/>
              </a:rPr>
              <a:t>This modern office world was adapted to the new, hybrid way of working. As a lighting supplier, TRILUX was closely involved from the start of the project and supplied a total of 8,000 luminaires that were fully controlled via Human Centric Lighting (HCL).</a:t>
            </a: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LIGHTING SOLUTIONS BASED ON HUMAN CENTRIC LIGHTING</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14340" name="Picture 4">
            <a:extLst>
              <a:ext uri="{FF2B5EF4-FFF2-40B4-BE49-F238E27FC236}">
                <a16:creationId xmlns:a16="http://schemas.microsoft.com/office/drawing/2014/main" id="{D4535297-437D-72CA-4046-B532D7DF0AAE}"/>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7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4754009-CE39-212E-F7AF-2733039DA6DB}"/>
              </a:ext>
            </a:extLst>
          </p:cNvPr>
          <p:cNvSpPr>
            <a:spLocks noGrp="1"/>
          </p:cNvSpPr>
          <p:nvPr>
            <p:ph idx="1"/>
          </p:nvPr>
        </p:nvSpPr>
        <p:spPr/>
        <p:txBody>
          <a:bodyPr/>
          <a:lstStyle/>
          <a:p>
            <a:endParaRPr lang="de-DE"/>
          </a:p>
        </p:txBody>
      </p:sp>
      <p:sp>
        <p:nvSpPr>
          <p:cNvPr id="4" name="Titel 3">
            <a:extLst>
              <a:ext uri="{FF2B5EF4-FFF2-40B4-BE49-F238E27FC236}">
                <a16:creationId xmlns:a16="http://schemas.microsoft.com/office/drawing/2014/main" id="{DC215828-345A-4C52-B25B-586D4023DF28}"/>
              </a:ext>
            </a:extLst>
          </p:cNvPr>
          <p:cNvSpPr>
            <a:spLocks noGrp="1"/>
          </p:cNvSpPr>
          <p:nvPr>
            <p:ph type="title"/>
          </p:nvPr>
        </p:nvSpPr>
        <p:spPr/>
        <p:txBody>
          <a:bodyPr/>
          <a:lstStyle/>
          <a:p>
            <a:r>
              <a:t>Light - Since 111 years our 'thing</a:t>
            </a:r>
            <a:endParaRPr lang="de-DE" dirty="0"/>
          </a:p>
        </p:txBody>
      </p:sp>
      <p:sp>
        <p:nvSpPr>
          <p:cNvPr id="9" name="Rechteck 8">
            <a:extLst>
              <a:ext uri="{FF2B5EF4-FFF2-40B4-BE49-F238E27FC236}">
                <a16:creationId xmlns:a16="http://schemas.microsoft.com/office/drawing/2014/main" id="{CAEBCE1A-337A-488C-8356-7CC6098A5DD5}"/>
              </a:ext>
            </a:extLst>
          </p:cNvPr>
          <p:cNvSpPr/>
          <p:nvPr/>
        </p:nvSpPr>
        <p:spPr>
          <a:xfrm>
            <a:off x="0" y="1417320"/>
            <a:ext cx="9144000" cy="3727768"/>
          </a:xfrm>
          <a:prstGeom prst="rect">
            <a:avLst/>
          </a:prstGeom>
          <a:solidFill>
            <a:srgbClr val="E5E5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3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 name="Textfeld 9">
            <a:extLst>
              <a:ext uri="{FF2B5EF4-FFF2-40B4-BE49-F238E27FC236}">
                <a16:creationId xmlns:a16="http://schemas.microsoft.com/office/drawing/2014/main" id="{A6229E6C-C1B1-4518-8DC4-19DDDFACAB2E}"/>
              </a:ext>
            </a:extLst>
          </p:cNvPr>
          <p:cNvSpPr txBox="1"/>
          <p:nvPr/>
        </p:nvSpPr>
        <p:spPr bwMode="gray">
          <a:xfrm>
            <a:off x="1463040" y="1533412"/>
            <a:ext cx="192024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111 years</a:t>
            </a:r>
          </a:p>
        </p:txBody>
      </p:sp>
      <p:sp>
        <p:nvSpPr>
          <p:cNvPr id="12" name="Textfeld 11">
            <a:extLst>
              <a:ext uri="{FF2B5EF4-FFF2-40B4-BE49-F238E27FC236}">
                <a16:creationId xmlns:a16="http://schemas.microsoft.com/office/drawing/2014/main" id="{EE2EB7B6-2AE5-4479-80B2-2B5B2A673164}"/>
              </a:ext>
            </a:extLst>
          </p:cNvPr>
          <p:cNvSpPr txBox="1"/>
          <p:nvPr/>
        </p:nvSpPr>
        <p:spPr bwMode="gray">
          <a:xfrm>
            <a:off x="803908" y="3290566"/>
            <a:ext cx="323850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5,000 team players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3" name="Textfeld 12">
            <a:extLst>
              <a:ext uri="{FF2B5EF4-FFF2-40B4-BE49-F238E27FC236}">
                <a16:creationId xmlns:a16="http://schemas.microsoft.com/office/drawing/2014/main" id="{6A04302D-EC63-48D4-B4FC-36AD69B9D514}"/>
              </a:ext>
            </a:extLst>
          </p:cNvPr>
          <p:cNvSpPr txBox="1"/>
          <p:nvPr/>
        </p:nvSpPr>
        <p:spPr bwMode="gray">
          <a:xfrm>
            <a:off x="416134" y="4117606"/>
            <a:ext cx="4148246"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6 production sites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feld 13">
            <a:extLst>
              <a:ext uri="{FF2B5EF4-FFF2-40B4-BE49-F238E27FC236}">
                <a16:creationId xmlns:a16="http://schemas.microsoft.com/office/drawing/2014/main" id="{3A72E351-8774-4E72-9B4A-2A8813831D1A}"/>
              </a:ext>
            </a:extLst>
          </p:cNvPr>
          <p:cNvSpPr txBox="1"/>
          <p:nvPr/>
        </p:nvSpPr>
        <p:spPr bwMode="gray">
          <a:xfrm>
            <a:off x="5349003" y="1487697"/>
            <a:ext cx="297744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7 holdings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feld 15">
            <a:extLst>
              <a:ext uri="{FF2B5EF4-FFF2-40B4-BE49-F238E27FC236}">
                <a16:creationId xmlns:a16="http://schemas.microsoft.com/office/drawing/2014/main" id="{80DC145F-6246-4605-AE51-444D94CF4526}"/>
              </a:ext>
            </a:extLst>
          </p:cNvPr>
          <p:cNvSpPr txBox="1"/>
          <p:nvPr/>
        </p:nvSpPr>
        <p:spPr bwMode="gray">
          <a:xfrm>
            <a:off x="5759878" y="3290566"/>
            <a:ext cx="216972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60,000,000 €</a:t>
            </a:r>
          </a:p>
        </p:txBody>
      </p:sp>
      <p:sp>
        <p:nvSpPr>
          <p:cNvPr id="17" name="Textfeld 16">
            <a:extLst>
              <a:ext uri="{FF2B5EF4-FFF2-40B4-BE49-F238E27FC236}">
                <a16:creationId xmlns:a16="http://schemas.microsoft.com/office/drawing/2014/main" id="{0C127B04-C5EB-4345-8E9D-39376676C87C}"/>
              </a:ext>
            </a:extLst>
          </p:cNvPr>
          <p:cNvSpPr txBox="1"/>
          <p:nvPr/>
        </p:nvSpPr>
        <p:spPr bwMode="gray">
          <a:xfrm>
            <a:off x="5611287" y="4114524"/>
            <a:ext cx="2466901"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740,000,000 €</a:t>
            </a:r>
          </a:p>
          <a:p>
            <a:pPr marL="3600" marR="0" lvl="0" indent="0" algn="ctr" defTabSz="685800" rtl="0" eaLnBrk="1" fontAlgn="auto" latinLnBrk="0" hangingPunct="1">
              <a:lnSpc>
                <a:spcPct val="110000"/>
              </a:lnSpc>
              <a:spcBef>
                <a:spcPts val="200"/>
              </a:spcBef>
              <a:spcAft>
                <a:spcPts val="200"/>
              </a:spcAft>
              <a:buClrTx/>
              <a:buSzTx/>
              <a:buFontTx/>
              <a:buNone/>
              <a:tabLst/>
              <a:defRPr/>
            </a:pP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chteck 17">
            <a:extLst>
              <a:ext uri="{FF2B5EF4-FFF2-40B4-BE49-F238E27FC236}">
                <a16:creationId xmlns:a16="http://schemas.microsoft.com/office/drawing/2014/main" id="{C3A9BBA0-35A3-495E-9000-49D7DDD947D1}"/>
              </a:ext>
            </a:extLst>
          </p:cNvPr>
          <p:cNvSpPr/>
          <p:nvPr/>
        </p:nvSpPr>
        <p:spPr>
          <a:xfrm>
            <a:off x="529590" y="1813857"/>
            <a:ext cx="3787140" cy="553998"/>
          </a:xfrm>
          <a:prstGeom prst="rect">
            <a:avLst/>
          </a:prstGeom>
        </p:spPr>
        <p:txBody>
          <a:bodyPr wrap="square">
            <a:spAutoFit/>
          </a:bodyPr>
          <a:lstStyle/>
          <a:p>
            <a:pPr marL="0" marR="0" lvl="0" indent="0" algn="ctr" defTabSz="685577"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prstClr val="black"/>
                </a:solidFill>
                <a:effectLst/>
                <a:uLnTx/>
                <a:uFillTx/>
                <a:latin typeface="Arial"/>
                <a:ea typeface="+mn-ea"/>
                <a:cs typeface="+mn-cs"/>
              </a:rPr>
              <a:t>In 1912, TRILUX was founded in Menden (Germany). Since then, TRILUX has played a decisive role in shaping the lighting market through innovations.</a:t>
            </a:r>
          </a:p>
        </p:txBody>
      </p:sp>
      <p:sp>
        <p:nvSpPr>
          <p:cNvPr id="19" name="Textfeld 18">
            <a:extLst>
              <a:ext uri="{FF2B5EF4-FFF2-40B4-BE49-F238E27FC236}">
                <a16:creationId xmlns:a16="http://schemas.microsoft.com/office/drawing/2014/main" id="{9AE2F818-C9E9-435F-94B7-A87CF72F8BDD}"/>
              </a:ext>
            </a:extLst>
          </p:cNvPr>
          <p:cNvSpPr txBox="1"/>
          <p:nvPr/>
        </p:nvSpPr>
        <p:spPr bwMode="gray">
          <a:xfrm>
            <a:off x="1463038" y="2371260"/>
            <a:ext cx="192024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50 countries</a:t>
            </a:r>
          </a:p>
        </p:txBody>
      </p:sp>
      <p:sp>
        <p:nvSpPr>
          <p:cNvPr id="20" name="Textfeld 19">
            <a:extLst>
              <a:ext uri="{FF2B5EF4-FFF2-40B4-BE49-F238E27FC236}">
                <a16:creationId xmlns:a16="http://schemas.microsoft.com/office/drawing/2014/main" id="{49722FAE-F25F-427C-A532-FDB26CA14DA8}"/>
              </a:ext>
            </a:extLst>
          </p:cNvPr>
          <p:cNvSpPr txBox="1"/>
          <p:nvPr/>
        </p:nvSpPr>
        <p:spPr bwMode="gray">
          <a:xfrm>
            <a:off x="5843053" y="2397591"/>
            <a:ext cx="2044980" cy="426720"/>
          </a:xfrm>
          <a:prstGeom prst="rect">
            <a:avLst/>
          </a:prstGeom>
          <a:noFill/>
        </p:spPr>
        <p:txBody>
          <a:bodyPr wrap="square" lIns="0" tIns="0" rIns="0" bIns="0" rtlCol="0">
            <a:noAutofit/>
          </a:bodyPr>
          <a:lstStyle/>
          <a:p>
            <a:pPr marL="3600" marR="0" lvl="0" indent="0" algn="ctr" defTabSz="685800" rtl="0" eaLnBrk="1" fontAlgn="auto" latinLnBrk="0" hangingPunct="1">
              <a:lnSpc>
                <a:spcPct val="110000"/>
              </a:lnSpc>
              <a:spcBef>
                <a:spcPts val="200"/>
              </a:spcBef>
              <a:spcAft>
                <a:spcPts val="200"/>
              </a:spcAft>
              <a:buClrTx/>
              <a:buSzTx/>
              <a:buFontTx/>
              <a:buNone/>
              <a:tabLst/>
              <a:defRPr/>
            </a:pPr>
            <a:r>
              <a:rPr kumimoji="0" sz="2200" b="1" i="0" u="none" strike="noStrike" kern="1200" cap="none" spc="0" normalizeH="0" noProof="0">
                <a:ln>
                  <a:noFill/>
                </a:ln>
                <a:solidFill>
                  <a:prstClr val="black"/>
                </a:solidFill>
                <a:effectLst/>
                <a:uLnTx/>
                <a:uFillTx/>
                <a:latin typeface="Arial"/>
                <a:ea typeface="+mn-ea"/>
                <a:cs typeface="+mn-cs"/>
              </a:rPr>
              <a:t>30 subsidiaries</a:t>
            </a:r>
            <a:endParaRPr kumimoji="0" lang="de-DE" sz="2200" b="1"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hteck 20">
            <a:extLst>
              <a:ext uri="{FF2B5EF4-FFF2-40B4-BE49-F238E27FC236}">
                <a16:creationId xmlns:a16="http://schemas.microsoft.com/office/drawing/2014/main" id="{5C36604F-CBFE-4E87-BF1F-BE44BF689998}"/>
              </a:ext>
            </a:extLst>
          </p:cNvPr>
          <p:cNvSpPr/>
          <p:nvPr/>
        </p:nvSpPr>
        <p:spPr>
          <a:xfrm>
            <a:off x="873694" y="3575709"/>
            <a:ext cx="3098925" cy="246221"/>
          </a:xfrm>
          <a:prstGeom prst="rect">
            <a:avLst/>
          </a:prstGeom>
        </p:spPr>
        <p:txBody>
          <a:bodyPr wrap="none">
            <a:spAutoFit/>
          </a:bodyPr>
          <a:lstStyle/>
          <a:p>
            <a:pPr defTabSz="685577"/>
            <a:r>
              <a:rPr sz="1000">
                <a:solidFill>
                  <a:prstClr val="black"/>
                </a:solidFill>
                <a:latin typeface="Arial"/>
              </a:rPr>
              <a:t>TRILUX employs around 5,000 people worldwide.</a:t>
            </a:r>
          </a:p>
        </p:txBody>
      </p:sp>
      <p:sp>
        <p:nvSpPr>
          <p:cNvPr id="22" name="Rechteck 21">
            <a:extLst>
              <a:ext uri="{FF2B5EF4-FFF2-40B4-BE49-F238E27FC236}">
                <a16:creationId xmlns:a16="http://schemas.microsoft.com/office/drawing/2014/main" id="{62A57234-0E4D-4FBE-B8CE-346731F39EE9}"/>
              </a:ext>
            </a:extLst>
          </p:cNvPr>
          <p:cNvSpPr/>
          <p:nvPr/>
        </p:nvSpPr>
        <p:spPr>
          <a:xfrm>
            <a:off x="5802623" y="1836280"/>
            <a:ext cx="2084225" cy="40011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prstClr val="black"/>
                </a:solidFill>
                <a:effectLst/>
                <a:uLnTx/>
                <a:uFillTx/>
                <a:latin typeface="Arial"/>
                <a:ea typeface="+mn-ea"/>
                <a:cs typeface="+mn-cs"/>
              </a:rPr>
              <a:t>Seitec, ICT, Crosscan, Led Luks, watt24, wtec, monolight</a:t>
            </a:r>
          </a:p>
        </p:txBody>
      </p:sp>
      <p:sp>
        <p:nvSpPr>
          <p:cNvPr id="23" name="Rechteck 22">
            <a:extLst>
              <a:ext uri="{FF2B5EF4-FFF2-40B4-BE49-F238E27FC236}">
                <a16:creationId xmlns:a16="http://schemas.microsoft.com/office/drawing/2014/main" id="{09BFD7E6-32CC-4CB2-9938-7E21AC63FEDA}"/>
              </a:ext>
            </a:extLst>
          </p:cNvPr>
          <p:cNvSpPr/>
          <p:nvPr/>
        </p:nvSpPr>
        <p:spPr>
          <a:xfrm>
            <a:off x="913481" y="2656120"/>
            <a:ext cx="3019353" cy="400110"/>
          </a:xfrm>
          <a:prstGeom prst="rect">
            <a:avLst/>
          </a:prstGeom>
        </p:spPr>
        <p:txBody>
          <a:bodyPr wrap="square">
            <a:spAutoFit/>
          </a:bodyPr>
          <a:lstStyle/>
          <a:p>
            <a:pPr algn="ctr" defTabSz="685577"/>
            <a:r>
              <a:rPr sz="1000" dirty="0">
                <a:solidFill>
                  <a:prstClr val="black"/>
                </a:solidFill>
                <a:latin typeface="Arial"/>
              </a:rPr>
              <a:t>As an international company, TRILUX is present in 50 countries around the world.</a:t>
            </a:r>
          </a:p>
        </p:txBody>
      </p:sp>
      <p:sp>
        <p:nvSpPr>
          <p:cNvPr id="24" name="Rechteck 23">
            <a:extLst>
              <a:ext uri="{FF2B5EF4-FFF2-40B4-BE49-F238E27FC236}">
                <a16:creationId xmlns:a16="http://schemas.microsoft.com/office/drawing/2014/main" id="{F74FB5DD-7E1F-4ACD-AEF4-3638895ABB26}"/>
              </a:ext>
            </a:extLst>
          </p:cNvPr>
          <p:cNvSpPr/>
          <p:nvPr/>
        </p:nvSpPr>
        <p:spPr>
          <a:xfrm>
            <a:off x="5611286" y="2698966"/>
            <a:ext cx="2466901" cy="246221"/>
          </a:xfrm>
          <a:prstGeom prst="rect">
            <a:avLst/>
          </a:prstGeom>
        </p:spPr>
        <p:txBody>
          <a:bodyPr wrap="square">
            <a:spAutoFit/>
          </a:bodyPr>
          <a:lstStyle/>
          <a:p>
            <a:pPr algn="ctr" defTabSz="685577"/>
            <a:r>
              <a:rPr sz="1000">
                <a:solidFill>
                  <a:prstClr val="black"/>
                </a:solidFill>
                <a:latin typeface="Arial"/>
              </a:rPr>
              <a:t>The TRILUX Group has 30 subsidiaries.</a:t>
            </a:r>
          </a:p>
        </p:txBody>
      </p:sp>
      <p:sp>
        <p:nvSpPr>
          <p:cNvPr id="25" name="Rechteck 24">
            <a:extLst>
              <a:ext uri="{FF2B5EF4-FFF2-40B4-BE49-F238E27FC236}">
                <a16:creationId xmlns:a16="http://schemas.microsoft.com/office/drawing/2014/main" id="{D22205FE-6418-4D15-8442-B401D855620B}"/>
              </a:ext>
            </a:extLst>
          </p:cNvPr>
          <p:cNvSpPr/>
          <p:nvPr/>
        </p:nvSpPr>
        <p:spPr>
          <a:xfrm>
            <a:off x="6083512" y="3575709"/>
            <a:ext cx="1645002" cy="24622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noProof="0">
                <a:ln>
                  <a:noFill/>
                </a:ln>
                <a:solidFill>
                  <a:srgbClr val="000000"/>
                </a:solidFill>
                <a:effectLst/>
                <a:uLnTx/>
                <a:uFillTx/>
                <a:latin typeface="Arial" panose="020B0604020202020204" pitchFamily="34" charset="0"/>
                <a:ea typeface="+mn-ea"/>
                <a:cs typeface="+mn-cs"/>
              </a:rPr>
              <a:t>Investments (since 2016) </a:t>
            </a: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chteck 25">
            <a:extLst>
              <a:ext uri="{FF2B5EF4-FFF2-40B4-BE49-F238E27FC236}">
                <a16:creationId xmlns:a16="http://schemas.microsoft.com/office/drawing/2014/main" id="{C59C68E5-95BD-4E77-B2CB-8D800D0105D8}"/>
              </a:ext>
            </a:extLst>
          </p:cNvPr>
          <p:cNvSpPr/>
          <p:nvPr/>
        </p:nvSpPr>
        <p:spPr>
          <a:xfrm>
            <a:off x="426678" y="4383722"/>
            <a:ext cx="3992956" cy="553998"/>
          </a:xfrm>
          <a:prstGeom prst="rect">
            <a:avLst/>
          </a:prstGeom>
        </p:spPr>
        <p:txBody>
          <a:bodyPr wrap="square">
            <a:spAutoFit/>
          </a:bodyPr>
          <a:lstStyle/>
          <a:p>
            <a:pPr algn="ctr">
              <a:defRPr/>
            </a:pPr>
            <a:r>
              <a:rPr sz="1000" dirty="0">
                <a:solidFill>
                  <a:prstClr val="black"/>
                </a:solidFill>
                <a:latin typeface="Arial"/>
              </a:rPr>
              <a:t>TRILUX produces in Germany and several other European countries, divided over 6 plants.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noProof="0" dirty="0">
              <a:ln>
                <a:noFill/>
              </a:ln>
              <a:solidFill>
                <a:prstClr val="black"/>
              </a:solidFill>
              <a:effectLst/>
              <a:highlight>
                <a:srgbClr val="FFFF00"/>
              </a:highlight>
              <a:uLnTx/>
              <a:uFillTx/>
              <a:latin typeface="Arial"/>
              <a:ea typeface="+mn-ea"/>
              <a:cs typeface="+mn-cs"/>
            </a:endParaRPr>
          </a:p>
        </p:txBody>
      </p:sp>
      <p:sp>
        <p:nvSpPr>
          <p:cNvPr id="27" name="Rechteck 26">
            <a:extLst>
              <a:ext uri="{FF2B5EF4-FFF2-40B4-BE49-F238E27FC236}">
                <a16:creationId xmlns:a16="http://schemas.microsoft.com/office/drawing/2014/main" id="{D0F52B92-EA7C-4DA5-97D7-15604E20DC22}"/>
              </a:ext>
            </a:extLst>
          </p:cNvPr>
          <p:cNvSpPr/>
          <p:nvPr/>
        </p:nvSpPr>
        <p:spPr>
          <a:xfrm>
            <a:off x="5479760" y="4383722"/>
            <a:ext cx="2598428" cy="400110"/>
          </a:xfrm>
          <a:prstGeom prst="rect">
            <a:avLst/>
          </a:prstGeom>
        </p:spPr>
        <p:txBody>
          <a:bodyPr wrap="square">
            <a:spAutoFit/>
          </a:bodyPr>
          <a:lstStyle/>
          <a:p>
            <a:pPr algn="ctr" defTabSz="685577"/>
            <a:r>
              <a:rPr sz="1000">
                <a:solidFill>
                  <a:prstClr val="black"/>
                </a:solidFill>
                <a:latin typeface="Arial"/>
              </a:rPr>
              <a:t>In 2022, TRILUX generated 740 million euros in sales worldwide.</a:t>
            </a:r>
          </a:p>
        </p:txBody>
      </p:sp>
      <p:sp>
        <p:nvSpPr>
          <p:cNvPr id="28" name="Fußzeilenplatzhalter 4">
            <a:extLst>
              <a:ext uri="{FF2B5EF4-FFF2-40B4-BE49-F238E27FC236}">
                <a16:creationId xmlns:a16="http://schemas.microsoft.com/office/drawing/2014/main" id="{7411D133-E20B-6F45-A5A1-17512DEECD9D}"/>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29" name="Foliennummernplatzhalter 5">
            <a:extLst>
              <a:ext uri="{FF2B5EF4-FFF2-40B4-BE49-F238E27FC236}">
                <a16:creationId xmlns:a16="http://schemas.microsoft.com/office/drawing/2014/main" id="{15879E2F-61A0-0E49-BE04-26277531BD73}"/>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1574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NP Paribas Fortis-Brussels">
            <a:extLst>
              <a:ext uri="{FF2B5EF4-FFF2-40B4-BE49-F238E27FC236}">
                <a16:creationId xmlns:a16="http://schemas.microsoft.com/office/drawing/2014/main" id="{B62B70A2-EF39-022F-5007-AE95E326D1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05978" y="290114"/>
            <a:ext cx="3902380" cy="22300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NP Paribas Fortis baut neuen Hauptsitz im Herzen von Brüssel - GrenzEcho">
            <a:extLst>
              <a:ext uri="{FF2B5EF4-FFF2-40B4-BE49-F238E27FC236}">
                <a16:creationId xmlns:a16="http://schemas.microsoft.com/office/drawing/2014/main" id="{B0C4CB49-C86C-23C0-37C7-4181907C86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2767" y="290114"/>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warding of prestigious prize reignites criticism of new BNP Paribas  headquarters | The Bulletin">
            <a:extLst>
              <a:ext uri="{FF2B5EF4-FFF2-40B4-BE49-F238E27FC236}">
                <a16:creationId xmlns:a16="http://schemas.microsoft.com/office/drawing/2014/main" id="{91AABF33-B47A-6047-8F5B-F2D30C10E1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2766" y="2572543"/>
            <a:ext cx="3902213" cy="223004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NP Paribas Fortis HQ – Award winning sustainable design | squared. the  modulyss blog">
            <a:extLst>
              <a:ext uri="{FF2B5EF4-FFF2-40B4-BE49-F238E27FC236}">
                <a16:creationId xmlns:a16="http://schemas.microsoft.com/office/drawing/2014/main" id="{A147F45E-4435-D34D-D078-5A1C7878380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05978" y="2572543"/>
            <a:ext cx="3902380" cy="223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ynamisches Licht als zentraler Bestandteil von New Work">
            <a:extLst>
              <a:ext uri="{FF2B5EF4-FFF2-40B4-BE49-F238E27FC236}">
                <a16:creationId xmlns:a16="http://schemas.microsoft.com/office/drawing/2014/main" id="{9AF9B393-F36D-AD35-50E6-418DE55E4E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3"/>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3615349E-3EB6-4FBF-9A68-DBB44A2FFCF4}"/>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a:ea typeface="+mn-ea"/>
                <a:cs typeface="Arial"/>
              </a:rPr>
              <a:t>human centric lighting</a:t>
            </a:r>
            <a:endParaRPr kumimoji="0" lang="de-DE" sz="3200" b="1" i="0" u="none" strike="noStrike" kern="1200" cap="all" spc="0" normalizeH="0" baseline="0" noProof="0">
              <a:ln>
                <a:noFill/>
              </a:ln>
              <a:solidFill>
                <a:prstClr val="white"/>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Experience natural light</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884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sz="1200" dirty="0">
                <a:ea typeface="Montserrat Light" charset="0"/>
              </a:rPr>
              <a:t>Light is a decisive factor for productive work and motivated employees </a:t>
            </a:r>
            <a:r>
              <a:rPr lang="de-DE" sz="1200" dirty="0">
                <a:ea typeface="Montserrat Light" charset="0"/>
              </a:rPr>
              <a:t>–</a:t>
            </a:r>
            <a:r>
              <a:rPr sz="1200" dirty="0">
                <a:ea typeface="Montserrat Light" charset="0"/>
              </a:rPr>
              <a:t> both for classic office environments and for the flexible New Work concepts.</a:t>
            </a:r>
          </a:p>
          <a:p>
            <a:pPr marL="13335" indent="-10795"/>
            <a:r>
              <a:rPr dirty="0">
                <a:cs typeface="Arial"/>
              </a:rPr>
              <a:t>TRILUX HCL solutions support the human biorhythm and can provide more well-being and motivation. This is how TRILUX brings sunlight into the room.</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HUMAN CENTRIC LIGHTING</a:t>
            </a:r>
          </a:p>
        </p:txBody>
      </p:sp>
      <p:pic>
        <p:nvPicPr>
          <p:cNvPr id="8" name="Picture 4" descr="Mond">
            <a:extLst>
              <a:ext uri="{FF2B5EF4-FFF2-40B4-BE49-F238E27FC236}">
                <a16:creationId xmlns:a16="http://schemas.microsoft.com/office/drawing/2014/main" id="{F48104EF-2B03-6A63-44FD-D24481657C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8930" y="3424792"/>
            <a:ext cx="1142002" cy="8975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55958191">
            <a:extLst>
              <a:ext uri="{FF2B5EF4-FFF2-40B4-BE49-F238E27FC236}">
                <a16:creationId xmlns:a16="http://schemas.microsoft.com/office/drawing/2014/main" id="{9014AE56-406B-D3AF-132C-78BFE8A47B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604" y="3424792"/>
            <a:ext cx="1197491" cy="897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ichtintensitaet3">
            <a:extLst>
              <a:ext uri="{FF2B5EF4-FFF2-40B4-BE49-F238E27FC236}">
                <a16:creationId xmlns:a16="http://schemas.microsoft.com/office/drawing/2014/main" id="{B4792F23-DFBB-830B-B549-173F151E18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6791" y="3425354"/>
            <a:ext cx="1197491" cy="896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ismore">
            <a:extLst>
              <a:ext uri="{FF2B5EF4-FFF2-40B4-BE49-F238E27FC236}">
                <a16:creationId xmlns:a16="http://schemas.microsoft.com/office/drawing/2014/main" id="{0BF35055-5E9F-AF1D-86EE-E86F050DD7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9978" y="3424792"/>
            <a:ext cx="1123256" cy="8975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a:extLst>
              <a:ext uri="{FF2B5EF4-FFF2-40B4-BE49-F238E27FC236}">
                <a16:creationId xmlns:a16="http://schemas.microsoft.com/office/drawing/2014/main" id="{AE4A2D62-C2CE-632A-9286-50B99DB7CE53}"/>
              </a:ext>
            </a:extLst>
          </p:cNvPr>
          <p:cNvSpPr txBox="1">
            <a:spLocks noChangeArrowheads="1"/>
          </p:cNvSpPr>
          <p:nvPr/>
        </p:nvSpPr>
        <p:spPr bwMode="auto">
          <a:xfrm>
            <a:off x="373604" y="4346665"/>
            <a:ext cx="4737329" cy="27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10" tIns="54405" rIns="108810" bIns="54405">
            <a:spAutoFit/>
          </a:bodyPr>
          <a:lstStyle>
            <a:lvl1pPr algn="l" defTabSz="974725">
              <a:defRPr>
                <a:solidFill>
                  <a:schemeClr val="tx1"/>
                </a:solidFill>
                <a:latin typeface="Arial" charset="0"/>
              </a:defRPr>
            </a:lvl1pPr>
            <a:lvl2pPr marL="487363" algn="l" defTabSz="974725">
              <a:defRPr>
                <a:solidFill>
                  <a:schemeClr val="tx1"/>
                </a:solidFill>
                <a:latin typeface="Arial" charset="0"/>
              </a:defRPr>
            </a:lvl2pPr>
            <a:lvl3pPr marL="974725" algn="l" defTabSz="974725">
              <a:defRPr>
                <a:solidFill>
                  <a:schemeClr val="tx1"/>
                </a:solidFill>
                <a:latin typeface="Arial" charset="0"/>
              </a:defRPr>
            </a:lvl3pPr>
            <a:lvl4pPr marL="1463675" algn="l" defTabSz="974725">
              <a:defRPr>
                <a:solidFill>
                  <a:schemeClr val="tx1"/>
                </a:solidFill>
                <a:latin typeface="Arial" charset="0"/>
              </a:defRPr>
            </a:lvl4pPr>
            <a:lvl5pPr marL="1951038" algn="l" defTabSz="974725">
              <a:defRPr>
                <a:solidFill>
                  <a:schemeClr val="tx1"/>
                </a:solidFill>
                <a:latin typeface="Arial" charset="0"/>
              </a:defRPr>
            </a:lvl5pPr>
            <a:lvl6pPr marL="2408238" defTabSz="974725" fontAlgn="base">
              <a:spcBef>
                <a:spcPct val="0"/>
              </a:spcBef>
              <a:spcAft>
                <a:spcPct val="0"/>
              </a:spcAft>
              <a:defRPr>
                <a:solidFill>
                  <a:schemeClr val="tx1"/>
                </a:solidFill>
                <a:latin typeface="Arial" charset="0"/>
              </a:defRPr>
            </a:lvl6pPr>
            <a:lvl7pPr marL="2865438" defTabSz="974725" fontAlgn="base">
              <a:spcBef>
                <a:spcPct val="0"/>
              </a:spcBef>
              <a:spcAft>
                <a:spcPct val="0"/>
              </a:spcAft>
              <a:defRPr>
                <a:solidFill>
                  <a:schemeClr val="tx1"/>
                </a:solidFill>
                <a:latin typeface="Arial" charset="0"/>
              </a:defRPr>
            </a:lvl7pPr>
            <a:lvl8pPr marL="3322638" defTabSz="974725" fontAlgn="base">
              <a:spcBef>
                <a:spcPct val="0"/>
              </a:spcBef>
              <a:spcAft>
                <a:spcPct val="0"/>
              </a:spcAft>
              <a:defRPr>
                <a:solidFill>
                  <a:schemeClr val="tx1"/>
                </a:solidFill>
                <a:latin typeface="Arial" charset="0"/>
              </a:defRPr>
            </a:lvl8pPr>
            <a:lvl9pPr marL="3779838" defTabSz="974725" fontAlgn="base">
              <a:spcBef>
                <a:spcPct val="0"/>
              </a:spcBef>
              <a:spcAft>
                <a:spcPct val="0"/>
              </a:spcAft>
              <a:defRPr>
                <a:solidFill>
                  <a:schemeClr val="tx1"/>
                </a:solidFill>
                <a:latin typeface="Arial" charset="0"/>
              </a:defRPr>
            </a:lvl9pPr>
          </a:lstStyle>
          <a:p>
            <a:pPr marL="0" marR="0" lvl="0" indent="0" algn="l" defTabSz="1299211" rtl="0" eaLnBrk="0" fontAlgn="auto" latinLnBrk="0" hangingPunct="0">
              <a:lnSpc>
                <a:spcPct val="100000"/>
              </a:lnSpc>
              <a:spcBef>
                <a:spcPct val="50000"/>
              </a:spcBef>
              <a:spcAft>
                <a:spcPts val="0"/>
              </a:spcAft>
              <a:buClrTx/>
              <a:buSzTx/>
              <a:buFontTx/>
              <a:buNone/>
              <a:tabLst/>
              <a:defRPr/>
            </a:pPr>
            <a:r>
              <a:rPr kumimoji="0" sz="1100" b="0" i="0" u="none" strike="noStrike" kern="0" cap="none" spc="0" normalizeH="0" noProof="0" dirty="0">
                <a:ln>
                  <a:noFill/>
                </a:ln>
                <a:solidFill>
                  <a:prstClr val="black"/>
                </a:solidFill>
                <a:effectLst/>
                <a:uLnTx/>
                <a:uFillTx/>
                <a:latin typeface="Arial" charset="0"/>
                <a:ea typeface="+mn-ea"/>
                <a:cs typeface="+mn-cs"/>
              </a:rPr>
              <a:t>    100,000 lx	   10,000 lx 	  3,000 lx </a:t>
            </a:r>
            <a:r>
              <a:rPr kumimoji="0" lang="de-DE" sz="1100" b="0" i="0" u="none" strike="noStrike" kern="0" cap="none" spc="0" normalizeH="0" noProof="0" dirty="0">
                <a:ln>
                  <a:noFill/>
                </a:ln>
                <a:solidFill>
                  <a:prstClr val="black"/>
                </a:solidFill>
                <a:effectLst/>
                <a:uLnTx/>
                <a:uFillTx/>
                <a:latin typeface="Arial" charset="0"/>
                <a:ea typeface="+mn-ea"/>
                <a:cs typeface="+mn-cs"/>
              </a:rPr>
              <a:t>	</a:t>
            </a:r>
            <a:r>
              <a:rPr kumimoji="0" sz="1100" b="0" i="0" u="none" strike="noStrike" kern="0" cap="none" spc="0" normalizeH="0" noProof="0" dirty="0">
                <a:ln>
                  <a:noFill/>
                </a:ln>
                <a:solidFill>
                  <a:prstClr val="black"/>
                </a:solidFill>
                <a:effectLst/>
                <a:uLnTx/>
                <a:uFillTx/>
                <a:latin typeface="Arial" charset="0"/>
                <a:ea typeface="+mn-ea"/>
                <a:cs typeface="+mn-cs"/>
              </a:rPr>
              <a:t>0.1 lx</a:t>
            </a:r>
          </a:p>
        </p:txBody>
      </p:sp>
      <p:pic>
        <p:nvPicPr>
          <p:cNvPr id="12" name="Bild 3">
            <a:extLst>
              <a:ext uri="{FF2B5EF4-FFF2-40B4-BE49-F238E27FC236}">
                <a16:creationId xmlns:a16="http://schemas.microsoft.com/office/drawing/2014/main" id="{B0CAB2AD-128B-FC53-33BB-9608525CF705}"/>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2057938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CDA3EC9-AAB0-8AC0-A8B2-6E460C8203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CONVISION® TECHNOLOGY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From TRILUX for pleasant light</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grpSp>
        <p:nvGrpSpPr>
          <p:cNvPr id="3" name="Gruppieren 2">
            <a:extLst>
              <a:ext uri="{FF2B5EF4-FFF2-40B4-BE49-F238E27FC236}">
                <a16:creationId xmlns:a16="http://schemas.microsoft.com/office/drawing/2014/main" id="{64CB1E56-A579-2FDE-A270-BC6342ED63A3}"/>
              </a:ext>
            </a:extLst>
          </p:cNvPr>
          <p:cNvGrpSpPr/>
          <p:nvPr/>
        </p:nvGrpSpPr>
        <p:grpSpPr>
          <a:xfrm>
            <a:off x="359532" y="1"/>
            <a:ext cx="1836000" cy="627728"/>
            <a:chOff x="3935413" y="0"/>
            <a:chExt cx="2448000" cy="836712"/>
          </a:xfrm>
        </p:grpSpPr>
        <p:sp>
          <p:nvSpPr>
            <p:cNvPr id="5" name="Rechteck 4">
              <a:extLst>
                <a:ext uri="{FF2B5EF4-FFF2-40B4-BE49-F238E27FC236}">
                  <a16:creationId xmlns:a16="http://schemas.microsoft.com/office/drawing/2014/main" id="{C2BDAB1A-708A-94B3-50B3-4D942CCC38CF}"/>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61C54ACC-7FD8-23BD-665A-D7D91A3DA8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13907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Luminaires with </a:t>
            </a:r>
            <a:r>
              <a:rPr dirty="0" err="1">
                <a:cs typeface="Arial"/>
              </a:rPr>
              <a:t>ConVision</a:t>
            </a:r>
            <a:r>
              <a:rPr dirty="0">
                <a:cs typeface="Arial"/>
              </a:rPr>
              <a:t>® technology </a:t>
            </a:r>
            <a:r>
              <a:rPr lang="de-DE" dirty="0">
                <a:cs typeface="Arial"/>
              </a:rPr>
              <a:t>–</a:t>
            </a:r>
            <a:r>
              <a:rPr dirty="0">
                <a:cs typeface="Arial"/>
              </a:rPr>
              <a:t> for example the </a:t>
            </a:r>
            <a:r>
              <a:rPr dirty="0" err="1">
                <a:cs typeface="Arial"/>
              </a:rPr>
              <a:t>Creavo</a:t>
            </a:r>
            <a:r>
              <a:rPr dirty="0">
                <a:cs typeface="Arial"/>
              </a:rPr>
              <a:t> luminaire system, the </a:t>
            </a:r>
            <a:r>
              <a:rPr dirty="0" err="1">
                <a:cs typeface="Arial"/>
              </a:rPr>
              <a:t>Sonnos</a:t>
            </a:r>
            <a:r>
              <a:rPr dirty="0">
                <a:cs typeface="Arial"/>
              </a:rPr>
              <a:t> downlight series and the </a:t>
            </a:r>
            <a:r>
              <a:rPr dirty="0" err="1">
                <a:cs typeface="Arial"/>
              </a:rPr>
              <a:t>Finea</a:t>
            </a:r>
            <a:r>
              <a:rPr dirty="0">
                <a:cs typeface="Arial"/>
              </a:rPr>
              <a:t> light channel </a:t>
            </a:r>
            <a:r>
              <a:rPr lang="de-DE" dirty="0">
                <a:cs typeface="Arial"/>
              </a:rPr>
              <a:t>–</a:t>
            </a:r>
            <a:r>
              <a:rPr dirty="0">
                <a:cs typeface="Arial"/>
              </a:rPr>
              <a:t> produce this particularly pleasant light: it is directed, and space and objects are perceived in a particularly vivid way.</a:t>
            </a:r>
          </a:p>
          <a:p>
            <a:pPr marL="13335" indent="-10795"/>
            <a:r>
              <a:rPr dirty="0">
                <a:cs typeface="Arial"/>
              </a:rPr>
              <a:t>The luminaires have a calm and unobtrusive effect. It enables differentiated lighting concepts through various light distributions </a:t>
            </a:r>
            <a:r>
              <a:rPr lang="de-DE" dirty="0">
                <a:cs typeface="Arial"/>
              </a:rPr>
              <a:t>in</a:t>
            </a:r>
            <a:r>
              <a:rPr dirty="0">
                <a:cs typeface="Arial"/>
              </a:rPr>
              <a:t> a uniform design. A principle that works just as well with linear luminaires as with downlights or spotlights.</a:t>
            </a:r>
          </a:p>
          <a:p>
            <a:pPr marL="13335" indent="-10795"/>
            <a:r>
              <a:rPr dirty="0">
                <a:cs typeface="Arial"/>
              </a:rPr>
              <a:t>Of course, </a:t>
            </a:r>
            <a:r>
              <a:rPr dirty="0" err="1">
                <a:cs typeface="Arial"/>
              </a:rPr>
              <a:t>ConVision</a:t>
            </a:r>
            <a:r>
              <a:rPr dirty="0">
                <a:cs typeface="Arial"/>
              </a:rPr>
              <a:t>® lighting technology is also suitable for Tunable White LEDs for use in HCL lighting concepts. TRILUX meets the particularly high demands for mixing the light </a:t>
            </a:r>
            <a:r>
              <a:rPr dirty="0" err="1">
                <a:cs typeface="Arial"/>
              </a:rPr>
              <a:t>colo</a:t>
            </a:r>
            <a:r>
              <a:rPr lang="de-DE" dirty="0">
                <a:cs typeface="Arial"/>
              </a:rPr>
              <a:t>u</a:t>
            </a:r>
            <a:r>
              <a:rPr dirty="0">
                <a:cs typeface="Arial"/>
              </a:rPr>
              <a:t>r components by precisely adjusting the lens material.</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prime example of light quality and user comfort </a:t>
            </a:r>
          </a:p>
        </p:txBody>
      </p:sp>
      <p:pic>
        <p:nvPicPr>
          <p:cNvPr id="5" name="Bildplatzhalter 4">
            <a:extLst>
              <a:ext uri="{FF2B5EF4-FFF2-40B4-BE49-F238E27FC236}">
                <a16:creationId xmlns:a16="http://schemas.microsoft.com/office/drawing/2014/main" id="{1AC1C7CF-22CF-3843-99B2-5DBB70F146C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a:prstGeom prst="rect">
            <a:avLst/>
          </a:prstGeom>
        </p:spPr>
      </p:pic>
    </p:spTree>
    <p:extLst>
      <p:ext uri="{BB962C8B-B14F-4D97-AF65-F5344CB8AC3E}">
        <p14:creationId xmlns:p14="http://schemas.microsoft.com/office/powerpoint/2010/main" val="4139137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employees in focus</a:t>
            </a:r>
            <a:endParaRPr lang="de-DE" dirty="0"/>
          </a:p>
        </p:txBody>
      </p:sp>
      <p:sp>
        <p:nvSpPr>
          <p:cNvPr id="3" name="Fußzeilenplatzhalter 4">
            <a:extLst>
              <a:ext uri="{FF2B5EF4-FFF2-40B4-BE49-F238E27FC236}">
                <a16:creationId xmlns:a16="http://schemas.microsoft.com/office/drawing/2014/main" id="{A0EE91E8-B744-A53E-BC69-18353B926FC2}"/>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CFB93C6F-1602-A8C4-12B2-26DCF7CF407E}"/>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07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41A7040-6E2D-0FF5-C385-69BD36341E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5"/>
          <a:stretch/>
        </p:blipFill>
        <p:spPr bwMode="auto">
          <a:xfrm>
            <a:off x="-51619" y="-2003"/>
            <a:ext cx="9195619" cy="5147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1" y="3628786"/>
            <a:ext cx="6542713"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ELE</a:t>
            </a:r>
            <a:r>
              <a:rPr kumimoji="0" lang="de-DE" sz="3200" b="1" i="0" u="none" strike="noStrike" kern="1200" cap="none" spc="0" normalizeH="0" noProof="0" dirty="0">
                <a:ln>
                  <a:noFill/>
                </a:ln>
                <a:solidFill>
                  <a:prstClr val="white"/>
                </a:solidFill>
                <a:effectLst/>
                <a:uLnTx/>
                <a:uFillTx/>
                <a:latin typeface="Arial"/>
                <a:ea typeface="+mn-ea"/>
                <a:cs typeface="Arial"/>
              </a:rPr>
              <a:t>K</a:t>
            </a:r>
            <a:r>
              <a:rPr kumimoji="0" sz="3200" b="1" i="0" u="none" strike="noStrike" kern="1200" cap="none" spc="0" normalizeH="0" noProof="0" dirty="0">
                <a:ln>
                  <a:noFill/>
                </a:ln>
                <a:solidFill>
                  <a:prstClr val="white"/>
                </a:solidFill>
                <a:effectLst/>
                <a:uLnTx/>
                <a:uFillTx/>
                <a:latin typeface="Arial"/>
                <a:ea typeface="+mn-ea"/>
                <a:cs typeface="Arial"/>
              </a:rPr>
              <a:t>TRO BECKHOFF, VERL</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A training cent</a:t>
            </a:r>
            <a:r>
              <a:rPr kumimoji="0" lang="de-DE" sz="2100" b="0" i="0" u="none" strike="noStrike" kern="1200" cap="none" spc="0" normalizeH="0" noProof="0" dirty="0" err="1">
                <a:ln>
                  <a:noFill/>
                </a:ln>
                <a:solidFill>
                  <a:prstClr val="white"/>
                </a:solidFill>
                <a:effectLst/>
                <a:uLnTx/>
                <a:uFillTx/>
                <a:latin typeface="Arial"/>
                <a:ea typeface="+mn-ea"/>
                <a:cs typeface="+mn-cs"/>
              </a:rPr>
              <a:t>re</a:t>
            </a:r>
            <a:r>
              <a:rPr kumimoji="0" sz="2100" b="0" i="0" u="none" strike="noStrike" kern="1200" cap="none" spc="0" normalizeH="0" noProof="0" dirty="0">
                <a:ln>
                  <a:noFill/>
                </a:ln>
                <a:solidFill>
                  <a:prstClr val="white"/>
                </a:solidFill>
                <a:effectLst/>
                <a:uLnTx/>
                <a:uFillTx/>
                <a:latin typeface="Arial"/>
                <a:ea typeface="+mn-ea"/>
                <a:cs typeface="+mn-cs"/>
              </a:rPr>
              <a:t> with a future</a:t>
            </a:r>
          </a:p>
        </p:txBody>
      </p:sp>
    </p:spTree>
    <p:extLst>
      <p:ext uri="{BB962C8B-B14F-4D97-AF65-F5344CB8AC3E}">
        <p14:creationId xmlns:p14="http://schemas.microsoft.com/office/powerpoint/2010/main" val="22573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a:xfrm>
            <a:off x="359532" y="1654158"/>
            <a:ext cx="4942513" cy="2971657"/>
          </a:xfrm>
        </p:spPr>
        <p:txBody>
          <a:bodyPr vert="horz" lIns="0" tIns="0" rIns="0" bIns="0" rtlCol="0" anchor="t">
            <a:noAutofit/>
          </a:bodyPr>
          <a:lstStyle/>
          <a:p>
            <a:pPr marL="13335" indent="-10795"/>
            <a:r>
              <a:rPr dirty="0">
                <a:cs typeface="Arial"/>
              </a:rPr>
              <a:t>At </a:t>
            </a:r>
            <a:r>
              <a:rPr dirty="0" err="1">
                <a:cs typeface="Arial"/>
              </a:rPr>
              <a:t>Elektro</a:t>
            </a:r>
            <a:r>
              <a:rPr dirty="0">
                <a:cs typeface="Arial"/>
              </a:rPr>
              <a:t> Beckhoff in </a:t>
            </a:r>
            <a:r>
              <a:rPr dirty="0" err="1">
                <a:cs typeface="Arial"/>
              </a:rPr>
              <a:t>Verl</a:t>
            </a:r>
            <a:r>
              <a:rPr lang="de-DE" dirty="0">
                <a:cs typeface="Arial"/>
              </a:rPr>
              <a:t>/Germany</a:t>
            </a:r>
            <a:r>
              <a:rPr dirty="0">
                <a:cs typeface="Arial"/>
              </a:rPr>
              <a:t>, the apprentice quota has been above average for years and the focus is on the quality of the training. This has now been improved by the new in-house training center in </a:t>
            </a:r>
            <a:r>
              <a:rPr dirty="0" err="1">
                <a:cs typeface="Arial"/>
              </a:rPr>
              <a:t>Verl</a:t>
            </a:r>
            <a:r>
              <a:rPr dirty="0">
                <a:cs typeface="Arial"/>
              </a:rPr>
              <a:t>.</a:t>
            </a:r>
          </a:p>
          <a:p>
            <a:pPr marL="13335" indent="-10795"/>
            <a:r>
              <a:rPr dirty="0">
                <a:cs typeface="Arial"/>
              </a:rPr>
              <a:t>Spacious practice and theory rooms, modern lab tables and energy boards, a casual lounge area - the 450 square met</a:t>
            </a:r>
            <a:r>
              <a:rPr lang="de-DE" dirty="0" err="1">
                <a:cs typeface="Arial"/>
              </a:rPr>
              <a:t>re</a:t>
            </a:r>
            <a:r>
              <a:rPr dirty="0">
                <a:cs typeface="Arial"/>
              </a:rPr>
              <a:t> training cent</a:t>
            </a:r>
            <a:r>
              <a:rPr lang="de-DE" dirty="0" err="1">
                <a:cs typeface="Arial"/>
              </a:rPr>
              <a:t>re</a:t>
            </a:r>
            <a:r>
              <a:rPr dirty="0">
                <a:cs typeface="Arial"/>
              </a:rPr>
              <a:t> presents itself young and transparent.</a:t>
            </a:r>
          </a:p>
          <a:p>
            <a:pPr marL="13335" indent="-10795"/>
            <a:r>
              <a:rPr dirty="0">
                <a:cs typeface="Arial"/>
              </a:rPr>
              <a:t>With the support of TRILUX lighting solutions, an activating and motivating working atmosphere prevails for a future-oriented </a:t>
            </a:r>
            <a:r>
              <a:rPr b="0" i="0" dirty="0">
                <a:solidFill>
                  <a:srgbClr val="212529"/>
                </a:solidFill>
                <a:effectLst/>
                <a:latin typeface="Roboto" panose="02000000000000000000" pitchFamily="2" charset="0"/>
              </a:rPr>
              <a:t>training cent</a:t>
            </a:r>
            <a:r>
              <a:rPr lang="de-DE" b="0" i="0" dirty="0" err="1">
                <a:solidFill>
                  <a:srgbClr val="212529"/>
                </a:solidFill>
                <a:effectLst/>
                <a:latin typeface="Roboto" panose="02000000000000000000" pitchFamily="2" charset="0"/>
              </a:rPr>
              <a:t>re</a:t>
            </a:r>
            <a:r>
              <a:rPr dirty="0"/>
              <a:t>.</a:t>
            </a:r>
            <a:endParaRPr lang="de-DE" dirty="0">
              <a:cs typeface="Arial"/>
            </a:endParaRP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2100" b="1" i="0" u="none" strike="noStrike" kern="1200" cap="all" spc="0" normalizeH="0" noProof="0" dirty="0">
                <a:ln>
                  <a:noFill/>
                </a:ln>
                <a:solidFill>
                  <a:prstClr val="black"/>
                </a:solidFill>
                <a:effectLst/>
                <a:uLnTx/>
                <a:uFillTx/>
                <a:latin typeface="Arial"/>
                <a:ea typeface="+mj-ea"/>
                <a:cs typeface="+mj-cs"/>
              </a:rPr>
              <a:t>Focus on </a:t>
            </a:r>
            <a:r>
              <a:rPr kumimoji="0" sz="2100" b="1" i="0" u="none" strike="noStrike" kern="1200" cap="all" spc="0" normalizeH="0" noProof="0" dirty="0">
                <a:ln>
                  <a:noFill/>
                </a:ln>
                <a:solidFill>
                  <a:prstClr val="black"/>
                </a:solidFill>
                <a:effectLst/>
                <a:uLnTx/>
                <a:uFillTx/>
                <a:latin typeface="Arial"/>
                <a:ea typeface="+mj-ea"/>
                <a:cs typeface="+mj-cs"/>
              </a:rPr>
              <a:t>the employee</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24580" name="Picture 4">
            <a:extLst>
              <a:ext uri="{FF2B5EF4-FFF2-40B4-BE49-F238E27FC236}">
                <a16:creationId xmlns:a16="http://schemas.microsoft.com/office/drawing/2014/main" id="{6B91F01F-2D8F-38F5-9F3C-ABC2A54218F9}"/>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4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ektro Beckhoff">
            <a:extLst>
              <a:ext uri="{FF2B5EF4-FFF2-40B4-BE49-F238E27FC236}">
                <a16:creationId xmlns:a16="http://schemas.microsoft.com/office/drawing/2014/main" id="{C94C19AC-E62F-6362-D003-813922ABC7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619" y="287931"/>
            <a:ext cx="3913360" cy="22300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ktro Beckhoff">
            <a:extLst>
              <a:ext uri="{FF2B5EF4-FFF2-40B4-BE49-F238E27FC236}">
                <a16:creationId xmlns:a16="http://schemas.microsoft.com/office/drawing/2014/main" id="{1B10BAC7-025E-3D28-E6FF-4C95C3D5DBF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05979" y="291595"/>
            <a:ext cx="3902380" cy="222637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ELEKTRO BECKHOFF GmbH">
            <a:extLst>
              <a:ext uri="{FF2B5EF4-FFF2-40B4-BE49-F238E27FC236}">
                <a16:creationId xmlns:a16="http://schemas.microsoft.com/office/drawing/2014/main" id="{492EB771-C797-659A-60F5-14E6D0B19AC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5979" y="2628946"/>
            <a:ext cx="3902380" cy="222637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ELEKTRO BECKHOFF GmbH">
            <a:extLst>
              <a:ext uri="{FF2B5EF4-FFF2-40B4-BE49-F238E27FC236}">
                <a16:creationId xmlns:a16="http://schemas.microsoft.com/office/drawing/2014/main" id="{0DC252A5-E4D4-CA3C-AFA0-102D2C08F6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2599" y="2628946"/>
            <a:ext cx="3902380" cy="222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6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110E2D-A9C4-F5DA-2F0A-EE95F6DD6D93}"/>
              </a:ext>
            </a:extLst>
          </p:cNvPr>
          <p:cNvPicPr>
            <a:picLocks noChangeAspect="1"/>
          </p:cNvPicPr>
          <p:nvPr/>
        </p:nvPicPr>
        <p:blipFill>
          <a:blip r:embed="rId3"/>
          <a:stretch>
            <a:fillRect/>
          </a:stretch>
        </p:blipFill>
        <p:spPr>
          <a:xfrm>
            <a:off x="0" y="-268941"/>
            <a:ext cx="9224682" cy="6143189"/>
          </a:xfrm>
          <a:prstGeom prst="rect">
            <a:avLst/>
          </a:prstGeom>
        </p:spPr>
      </p:pic>
      <p:sp>
        <p:nvSpPr>
          <p:cNvPr id="2" name="Textplatzhalter 2">
            <a:extLst>
              <a:ext uri="{FF2B5EF4-FFF2-40B4-BE49-F238E27FC236}">
                <a16:creationId xmlns:a16="http://schemas.microsoft.com/office/drawing/2014/main" id="{0F58673C-38F8-FC93-006C-571748BE3E36}"/>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JLL WATERSTREET, LONDON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More people, less desk   </a:t>
            </a:r>
          </a:p>
        </p:txBody>
      </p:sp>
    </p:spTree>
    <p:extLst>
      <p:ext uri="{BB962C8B-B14F-4D97-AF65-F5344CB8AC3E}">
        <p14:creationId xmlns:p14="http://schemas.microsoft.com/office/powerpoint/2010/main" val="261720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D6D9796-7747-5A47-8F59-76B167577E3C}"/>
              </a:ext>
            </a:extLst>
          </p:cNvPr>
          <p:cNvSpPr>
            <a:spLocks noGrp="1"/>
          </p:cNvSpPr>
          <p:nvPr>
            <p:ph sz="half" idx="1"/>
          </p:nvPr>
        </p:nvSpPr>
        <p:spPr>
          <a:prstGeom prst="rect">
            <a:avLst/>
          </a:prstGeom>
        </p:spPr>
        <p:txBody>
          <a:bodyPr/>
          <a:lstStyle/>
          <a:p>
            <a:pPr>
              <a:lnSpc>
                <a:spcPct val="130000"/>
              </a:lnSpc>
            </a:pPr>
            <a:r>
              <a:rPr sz="1400" dirty="0">
                <a:latin typeface="Arial" panose="020B0604020202020204" pitchFamily="34" charset="0"/>
                <a:cs typeface="Arial" panose="020B0604020202020204" pitchFamily="34" charset="0"/>
              </a:rPr>
              <a:t>For more than </a:t>
            </a:r>
            <a:r>
              <a:rPr sz="1400" b="1" dirty="0">
                <a:latin typeface="Arial" panose="020B0604020202020204" pitchFamily="34" charset="0"/>
                <a:cs typeface="Arial" panose="020B0604020202020204" pitchFamily="34" charset="0"/>
              </a:rPr>
              <a:t>111 years</a:t>
            </a:r>
            <a:r>
              <a:rPr sz="1400" dirty="0">
                <a:latin typeface="Arial" panose="020B0604020202020204" pitchFamily="34" charset="0"/>
                <a:cs typeface="Arial" panose="020B0604020202020204" pitchFamily="34" charset="0"/>
              </a:rPr>
              <a:t>, TRILUX has been shaping the present and the future of light, with the aim of creating artificial light that is as efficient, versatile and sustainable as the sun. Under the motto "111 Years - The Whole Spectrum", we celebrate our anniversary with exciting images and emotional videos, highlight the company's history and honor the #TeamTRILUX.</a:t>
            </a:r>
          </a:p>
          <a:p>
            <a:pPr>
              <a:lnSpc>
                <a:spcPct val="130000"/>
              </a:lnSpc>
            </a:pPr>
            <a:r>
              <a:rPr sz="1400" dirty="0">
                <a:latin typeface="Arial" panose="020B0604020202020204" pitchFamily="34" charset="0"/>
                <a:cs typeface="Arial" panose="020B0604020202020204" pitchFamily="34" charset="0"/>
              </a:rPr>
              <a:t>Learn more about </a:t>
            </a:r>
            <a:r>
              <a:rPr sz="1400" dirty="0">
                <a:latin typeface="Arial" panose="020B0604020202020204" pitchFamily="34" charset="0"/>
                <a:cs typeface="Arial" panose="020B0604020202020204" pitchFamily="34" charset="0"/>
                <a:hlinkClick r:id="rId3"/>
              </a:rPr>
              <a:t>111 years of TRILUX</a:t>
            </a:r>
            <a:endParaRPr lang="de-DE" sz="1400" b="1" dirty="0">
              <a:latin typeface="Arial" panose="020B0604020202020204" pitchFamily="34" charset="0"/>
              <a:cs typeface="Arial" panose="020B0604020202020204" pitchFamily="34" charset="0"/>
            </a:endParaRPr>
          </a:p>
        </p:txBody>
      </p:sp>
      <p:pic>
        <p:nvPicPr>
          <p:cNvPr id="10" name="Bildplatzhalter 9" descr="Ein Bild, das Text, Screenshot, Farbigkeit, Grafikdesign enthält.&#10;&#10;Automatisch generierte Beschreibung">
            <a:extLst>
              <a:ext uri="{FF2B5EF4-FFF2-40B4-BE49-F238E27FC236}">
                <a16:creationId xmlns:a16="http://schemas.microsoft.com/office/drawing/2014/main" id="{FAB086A0-5BE9-88F1-AFE6-B1AC57DCE012}"/>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5543550" y="0"/>
            <a:ext cx="3600450" cy="5145088"/>
          </a:xfrm>
        </p:spPr>
      </p:pic>
      <p:sp>
        <p:nvSpPr>
          <p:cNvPr id="5" name="Title 4">
            <a:extLst>
              <a:ext uri="{FF2B5EF4-FFF2-40B4-BE49-F238E27FC236}">
                <a16:creationId xmlns:a16="http://schemas.microsoft.com/office/drawing/2014/main" id="{F41E2AB1-38EC-2DBC-2F5E-56A147D533FD}"/>
              </a:ext>
            </a:extLst>
          </p:cNvPr>
          <p:cNvSpPr>
            <a:spLocks noGrp="1"/>
          </p:cNvSpPr>
          <p:nvPr>
            <p:ph type="title"/>
          </p:nvPr>
        </p:nvSpPr>
        <p:spPr/>
        <p:txBody>
          <a:bodyPr/>
          <a:lstStyle/>
          <a:p>
            <a:r>
              <a:rPr sz="2400" b="1">
                <a:latin typeface="Arial" panose="020B0604020202020204" pitchFamily="34" charset="0"/>
                <a:cs typeface="Arial" panose="020B0604020202020204" pitchFamily="34" charset="0"/>
              </a:rPr>
              <a:t>111 years of excellent Lighting</a:t>
            </a:r>
            <a:endParaRPr lang="de-DE"/>
          </a:p>
        </p:txBody>
      </p:sp>
      <p:sp>
        <p:nvSpPr>
          <p:cNvPr id="6" name="Fußzeilenplatzhalter 4">
            <a:extLst>
              <a:ext uri="{FF2B5EF4-FFF2-40B4-BE49-F238E27FC236}">
                <a16:creationId xmlns:a16="http://schemas.microsoft.com/office/drawing/2014/main" id="{0B5CE506-C743-4AB8-CEDC-15B6B2E6A480}"/>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7" name="Foliennummernplatzhalter 5">
            <a:extLst>
              <a:ext uri="{FF2B5EF4-FFF2-40B4-BE49-F238E27FC236}">
                <a16:creationId xmlns:a16="http://schemas.microsoft.com/office/drawing/2014/main" id="{81176EF2-98A6-5EF6-FC9C-72B25A18828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7220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a:xfrm>
            <a:off x="359532" y="1654158"/>
            <a:ext cx="4942513" cy="2971657"/>
          </a:xfrm>
        </p:spPr>
        <p:txBody>
          <a:bodyPr vert="horz" lIns="0" tIns="0" rIns="0" bIns="0" rtlCol="0" anchor="t">
            <a:noAutofit/>
          </a:bodyPr>
          <a:lstStyle/>
          <a:p>
            <a:pPr marL="13335" indent="-10795"/>
            <a:r>
              <a:rPr dirty="0">
                <a:cs typeface="Arial"/>
              </a:rPr>
              <a:t>The goal for the redesign of the 6,300</a:t>
            </a:r>
            <a:r>
              <a:rPr lang="de-DE" dirty="0">
                <a:cs typeface="Arial"/>
              </a:rPr>
              <a:t> </a:t>
            </a:r>
            <a:r>
              <a:rPr dirty="0">
                <a:cs typeface="Arial"/>
              </a:rPr>
              <a:t>square</a:t>
            </a:r>
            <a:r>
              <a:rPr lang="de-DE" dirty="0">
                <a:cs typeface="Arial"/>
              </a:rPr>
              <a:t> </a:t>
            </a:r>
            <a:r>
              <a:rPr lang="de-DE" dirty="0" err="1">
                <a:cs typeface="Arial"/>
              </a:rPr>
              <a:t>metre</a:t>
            </a:r>
            <a:r>
              <a:rPr dirty="0">
                <a:cs typeface="Arial"/>
              </a:rPr>
              <a:t> office space was to create a collaborative, sustainable, inclusive, health-focused, tech-smart, energy-efficient and flexible workplace.</a:t>
            </a:r>
          </a:p>
          <a:p>
            <a:pPr marL="13335" indent="-10795"/>
            <a:r>
              <a:rPr dirty="0">
                <a:cs typeface="Arial"/>
              </a:rPr>
              <a:t>In contrast to classic offices, the focus in the new JLL Office is not on desk workstations, but on employees. </a:t>
            </a:r>
          </a:p>
          <a:p>
            <a:pPr marL="13335" indent="-10795"/>
            <a:r>
              <a:rPr dirty="0">
                <a:cs typeface="Arial"/>
              </a:rPr>
              <a:t>At the heart of the lighting concept is the extremely flexible </a:t>
            </a:r>
            <a:r>
              <a:rPr dirty="0" err="1">
                <a:cs typeface="Arial"/>
              </a:rPr>
              <a:t>Sonnos</a:t>
            </a:r>
            <a:r>
              <a:rPr dirty="0">
                <a:cs typeface="Arial"/>
              </a:rPr>
              <a:t> LED downlight family. Also in use: </a:t>
            </a:r>
            <a:r>
              <a:rPr dirty="0" err="1">
                <a:cs typeface="Arial"/>
              </a:rPr>
              <a:t>Canilo</a:t>
            </a:r>
            <a:r>
              <a:rPr dirty="0">
                <a:cs typeface="Arial"/>
              </a:rPr>
              <a:t> </a:t>
            </a:r>
            <a:r>
              <a:rPr lang="de-DE" dirty="0" err="1">
                <a:cs typeface="Arial"/>
              </a:rPr>
              <a:t>supended</a:t>
            </a:r>
            <a:r>
              <a:rPr dirty="0">
                <a:cs typeface="Arial"/>
              </a:rPr>
              <a:t> luminaires, the </a:t>
            </a:r>
            <a:r>
              <a:rPr dirty="0" err="1">
                <a:cs typeface="Arial"/>
              </a:rPr>
              <a:t>Finea</a:t>
            </a:r>
            <a:r>
              <a:rPr dirty="0">
                <a:cs typeface="Arial"/>
              </a:rPr>
              <a:t> light channel and E-Line Next. In addition, all luminaires were networked via a light management system.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JLL IMPRESSES WITH</a:t>
            </a:r>
          </a:p>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NEW</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sz="2100" b="1" i="0" u="none" strike="noStrike" kern="1200" cap="all" spc="0" normalizeH="0" noProof="0" dirty="0">
                <a:ln>
                  <a:noFill/>
                </a:ln>
                <a:solidFill>
                  <a:prstClr val="black"/>
                </a:solidFill>
                <a:effectLst/>
                <a:uLnTx/>
                <a:uFillTx/>
                <a:latin typeface="Arial"/>
                <a:ea typeface="+mj-ea"/>
                <a:cs typeface="+mj-cs"/>
              </a:rPr>
              <a:t>WORK-OFFICE</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5" name="Bildplatzhalter 5" descr="Ein Bild, das drinnen, Boden, Decke enthält.&#10;&#10;Automatisch generierte Beschreibung">
            <a:extLst>
              <a:ext uri="{FF2B5EF4-FFF2-40B4-BE49-F238E27FC236}">
                <a16:creationId xmlns:a16="http://schemas.microsoft.com/office/drawing/2014/main" id="{F1DDDE9C-8634-BA5D-0251-74D8BB5C95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5543550" y="0"/>
            <a:ext cx="3600450" cy="5145088"/>
          </a:xfrm>
        </p:spPr>
      </p:pic>
    </p:spTree>
    <p:extLst>
      <p:ext uri="{BB962C8B-B14F-4D97-AF65-F5344CB8AC3E}">
        <p14:creationId xmlns:p14="http://schemas.microsoft.com/office/powerpoint/2010/main" val="85875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sustainability</a:t>
            </a:r>
          </a:p>
        </p:txBody>
      </p:sp>
      <p:sp>
        <p:nvSpPr>
          <p:cNvPr id="3" name="Fußzeilenplatzhalter 4">
            <a:extLst>
              <a:ext uri="{FF2B5EF4-FFF2-40B4-BE49-F238E27FC236}">
                <a16:creationId xmlns:a16="http://schemas.microsoft.com/office/drawing/2014/main" id="{378B48BD-B000-76C9-DC23-1A2B52DEE0CF}"/>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70FE47C4-3FC1-FED8-74FE-00A34572E384}"/>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93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59A3D-4CDB-445E-ABF7-E702A03B614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794"/>
            <a:ext cx="9144000" cy="5143500"/>
          </a:xfrm>
          <a:prstGeom prst="rect">
            <a:avLst/>
          </a:prstGeom>
        </p:spPr>
      </p:pic>
      <p:sp>
        <p:nvSpPr>
          <p:cNvPr id="3" name="Footer Placeholder 2">
            <a:extLst>
              <a:ext uri="{FF2B5EF4-FFF2-40B4-BE49-F238E27FC236}">
                <a16:creationId xmlns:a16="http://schemas.microsoft.com/office/drawing/2014/main" id="{27C1D0D0-0A73-89C1-D034-D93E78787130}"/>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Slide Number Placeholder 3">
            <a:extLst>
              <a:ext uri="{FF2B5EF4-FFF2-40B4-BE49-F238E27FC236}">
                <a16:creationId xmlns:a16="http://schemas.microsoft.com/office/drawing/2014/main" id="{DEA883E6-3888-FA9D-D9D6-F1BAA212C4A6}"/>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grpSp>
        <p:nvGrpSpPr>
          <p:cNvPr id="34" name="Gruppieren 8">
            <a:extLst>
              <a:ext uri="{FF2B5EF4-FFF2-40B4-BE49-F238E27FC236}">
                <a16:creationId xmlns:a16="http://schemas.microsoft.com/office/drawing/2014/main" id="{273C91D8-9366-416E-9715-B95B21EF0717}"/>
              </a:ext>
            </a:extLst>
          </p:cNvPr>
          <p:cNvGrpSpPr/>
          <p:nvPr/>
        </p:nvGrpSpPr>
        <p:grpSpPr>
          <a:xfrm>
            <a:off x="359532" y="794"/>
            <a:ext cx="1836000" cy="627534"/>
            <a:chOff x="3935413" y="0"/>
            <a:chExt cx="2448000" cy="836712"/>
          </a:xfrm>
        </p:grpSpPr>
        <p:sp>
          <p:nvSpPr>
            <p:cNvPr id="35" name="Rechteck 21">
              <a:extLst>
                <a:ext uri="{FF2B5EF4-FFF2-40B4-BE49-F238E27FC236}">
                  <a16:creationId xmlns:a16="http://schemas.microsoft.com/office/drawing/2014/main" id="{BDAF48CD-6A32-415A-9E30-807C64E57DC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pic>
          <p:nvPicPr>
            <p:cNvPr id="36" name="Grafik 6">
              <a:extLst>
                <a:ext uri="{FF2B5EF4-FFF2-40B4-BE49-F238E27FC236}">
                  <a16:creationId xmlns:a16="http://schemas.microsoft.com/office/drawing/2014/main" id="{C8B1F604-DD0D-49A9-8115-F576E946EC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
        <p:nvSpPr>
          <p:cNvPr id="40" name="TextBox 39">
            <a:extLst>
              <a:ext uri="{FF2B5EF4-FFF2-40B4-BE49-F238E27FC236}">
                <a16:creationId xmlns:a16="http://schemas.microsoft.com/office/drawing/2014/main" id="{1C84BD6D-C5AF-41C3-AADA-A104EE2C7C02}"/>
              </a:ext>
            </a:extLst>
          </p:cNvPr>
          <p:cNvSpPr txBox="1"/>
          <p:nvPr/>
        </p:nvSpPr>
        <p:spPr bwMode="gray">
          <a:xfrm>
            <a:off x="348906" y="1112514"/>
            <a:ext cx="4115082" cy="738664"/>
          </a:xfrm>
          <a:prstGeom prst="rect">
            <a:avLst/>
          </a:prstGeom>
          <a:noFill/>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dirty="0">
                <a:ln>
                  <a:noFill/>
                </a:ln>
                <a:solidFill>
                  <a:prstClr val="black"/>
                </a:solidFill>
                <a:effectLst/>
                <a:uLnTx/>
                <a:uFillTx/>
                <a:latin typeface="Arial"/>
                <a:ea typeface="+mn-ea"/>
                <a:cs typeface="+mn-cs"/>
              </a:rPr>
              <a:t>OUR </a:t>
            </a:r>
            <a:endParaRPr kumimoji="0" lang="de-DE" sz="2400" b="1" i="0" u="none" strike="noStrike" kern="1200" cap="none" spc="0" normalizeH="0" noProof="0" dirty="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noProof="0" dirty="0">
                <a:ln>
                  <a:noFill/>
                </a:ln>
                <a:solidFill>
                  <a:prstClr val="black"/>
                </a:solidFill>
                <a:effectLst/>
                <a:uLnTx/>
                <a:uFillTx/>
                <a:latin typeface="Arial"/>
                <a:ea typeface="+mn-ea"/>
                <a:cs typeface="+mn-cs"/>
              </a:rPr>
              <a:t>SUSTAINABILITY VISION </a:t>
            </a:r>
          </a:p>
        </p:txBody>
      </p:sp>
      <p:sp>
        <p:nvSpPr>
          <p:cNvPr id="41" name="TextBox 40">
            <a:extLst>
              <a:ext uri="{FF2B5EF4-FFF2-40B4-BE49-F238E27FC236}">
                <a16:creationId xmlns:a16="http://schemas.microsoft.com/office/drawing/2014/main" id="{183054EF-C7AF-49BE-B034-8A786BDC3C79}"/>
              </a:ext>
            </a:extLst>
          </p:cNvPr>
          <p:cNvSpPr txBox="1"/>
          <p:nvPr/>
        </p:nvSpPr>
        <p:spPr bwMode="gray">
          <a:xfrm>
            <a:off x="348906" y="2547221"/>
            <a:ext cx="3943350" cy="830997"/>
          </a:xfrm>
          <a:prstGeom prst="rect">
            <a:avLst/>
          </a:prstGeom>
          <a:noFill/>
        </p:spPr>
        <p:txBody>
          <a:bodyPr wrap="square" lIns="0" tIns="0" rIns="0" bIns="0">
            <a:spAutoFit/>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kumimoji="0" sz="1350" b="1" i="0" u="none" strike="noStrike" kern="1200" cap="none" spc="0" normalizeH="0" noProof="0" dirty="0">
                <a:ln>
                  <a:noFill/>
                </a:ln>
                <a:solidFill>
                  <a:prstClr val="black"/>
                </a:solidFill>
                <a:effectLst/>
                <a:uLnTx/>
                <a:uFillTx/>
                <a:latin typeface="Arial"/>
                <a:ea typeface="+mn-ea"/>
                <a:cs typeface="+mn-cs"/>
              </a:rPr>
              <a:t>"</a:t>
            </a:r>
            <a:r>
              <a:rPr kumimoji="0" sz="1350" b="1" i="0" u="none" strike="noStrike" kern="1200" cap="none" spc="0" normalizeH="0" noProof="0" dirty="0">
                <a:ln>
                  <a:noFill/>
                </a:ln>
                <a:solidFill>
                  <a:srgbClr val="48773E"/>
                </a:solidFill>
                <a:effectLst/>
                <a:uLnTx/>
                <a:uFillTx/>
                <a:latin typeface="Arial" panose="020B0604020202020204" pitchFamily="34" charset="0"/>
                <a:ea typeface="Calibri" panose="020F0502020204030204" pitchFamily="34" charset="0"/>
                <a:cs typeface="+mn-cs"/>
              </a:rPr>
              <a:t>Responsible use of resources </a:t>
            </a:r>
            <a:r>
              <a:rPr kumimoji="0" sz="1350" b="1"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mn-cs"/>
              </a:rPr>
              <a:t>and creation of </a:t>
            </a:r>
            <a:r>
              <a:rPr kumimoji="0" sz="1350" b="1" i="0" u="none" strike="noStrike" kern="1200" cap="none" spc="0" normalizeH="0" noProof="0" dirty="0">
                <a:ln>
                  <a:noFill/>
                </a:ln>
                <a:solidFill>
                  <a:srgbClr val="F36D25"/>
                </a:solidFill>
                <a:effectLst/>
                <a:uLnTx/>
                <a:uFillTx/>
                <a:latin typeface="Arial" panose="020B0604020202020204" pitchFamily="34" charset="0"/>
                <a:ea typeface="Calibri" panose="020F0502020204030204" pitchFamily="34" charset="0"/>
                <a:cs typeface="+mn-cs"/>
              </a:rPr>
              <a:t>high-quality living and working spaces</a:t>
            </a:r>
            <a:r>
              <a:rPr kumimoji="0" sz="1350" b="1" i="0" u="none" strike="noStrike" kern="1200" cap="none" spc="0" normalizeH="0" noProof="0" dirty="0">
                <a:ln>
                  <a:noFill/>
                </a:ln>
                <a:solidFill>
                  <a:prstClr val="black"/>
                </a:solidFill>
                <a:effectLst/>
                <a:uLnTx/>
                <a:uFillTx/>
                <a:latin typeface="Arial"/>
                <a:ea typeface="+mn-ea"/>
                <a:cs typeface="+mn-cs"/>
              </a:rPr>
              <a:t>. </a:t>
            </a:r>
            <a:r>
              <a:rPr b="1" dirty="0"/>
              <a:t> Leading the way</a:t>
            </a:r>
            <a:r>
              <a:rPr lang="de-DE" b="1" dirty="0"/>
              <a:t> </a:t>
            </a:r>
            <a:r>
              <a:rPr kumimoji="0" sz="1350" b="1" i="0" u="none" strike="noStrike" kern="1200" cap="none" spc="0" normalizeH="0" noProof="0" dirty="0">
                <a:ln>
                  <a:noFill/>
                </a:ln>
                <a:solidFill>
                  <a:srgbClr val="A21942"/>
                </a:solidFill>
                <a:effectLst/>
                <a:uLnTx/>
                <a:uFillTx/>
                <a:latin typeface="Arial"/>
                <a:ea typeface="+mn-ea"/>
                <a:cs typeface="+mn-cs"/>
              </a:rPr>
              <a:t>boldly and creatively </a:t>
            </a:r>
            <a:r>
              <a:rPr b="1" dirty="0"/>
              <a:t>as a pioneer in the industry .</a:t>
            </a:r>
            <a:r>
              <a:rPr kumimoji="0" sz="1350" b="1" i="0" u="none" strike="noStrike" kern="1200" cap="none" spc="0" normalizeH="0" noProof="0" dirty="0">
                <a:ln>
                  <a:noFill/>
                </a:ln>
                <a:solidFill>
                  <a:prstClr val="black"/>
                </a:solidFill>
                <a:effectLst/>
                <a:uLnTx/>
                <a:uFillTx/>
                <a:latin typeface="Arial"/>
                <a:ea typeface="+mn-ea"/>
                <a:cs typeface="+mn-cs"/>
              </a:rPr>
              <a:t>"</a:t>
            </a:r>
            <a:r>
              <a:rPr kumimoji="0" sz="1350" b="1" i="0" u="none" strike="noStrike" kern="1200" cap="none" spc="0" normalizeH="0" noProof="0" dirty="0">
                <a:ln>
                  <a:noFill/>
                </a:ln>
                <a:solidFill>
                  <a:srgbClr val="4B7535"/>
                </a:solidFill>
                <a:effectLst/>
                <a:uLnTx/>
                <a:uFillTx/>
                <a:latin typeface="Arial" panose="020B0604020202020204" pitchFamily="34" charset="0"/>
                <a:ea typeface="Calibri" panose="020F0502020204030204" pitchFamily="34" charset="0"/>
                <a:cs typeface="+mn-cs"/>
              </a:rPr>
              <a:t> </a:t>
            </a:r>
            <a:endParaRPr kumimoji="0" lang="de-DE" sz="135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2" descr="Communications materials – United Nations Sustainable Development">
            <a:extLst>
              <a:ext uri="{FF2B5EF4-FFF2-40B4-BE49-F238E27FC236}">
                <a16:creationId xmlns:a16="http://schemas.microsoft.com/office/drawing/2014/main" id="{0EEE64E2-781F-45DB-9034-DBF69DF6BE2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323" y="3476002"/>
            <a:ext cx="882661" cy="8995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26B6F480-8F63-4B71-B1F5-707E05CC2AF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8158" y="3476001"/>
            <a:ext cx="882661" cy="890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oal 11 | Department of Economic and Social Affairs">
            <a:extLst>
              <a:ext uri="{FF2B5EF4-FFF2-40B4-BE49-F238E27FC236}">
                <a16:creationId xmlns:a16="http://schemas.microsoft.com/office/drawing/2014/main" id="{CD703EBA-575A-40FC-A448-F86D327859C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1994" y="3485154"/>
            <a:ext cx="882661" cy="890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FB299D4D-356E-4EE3-826F-77121D236D8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85829" y="3476002"/>
            <a:ext cx="882661" cy="890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Goal 13 | Department of Economic and Social Affairs">
            <a:extLst>
              <a:ext uri="{FF2B5EF4-FFF2-40B4-BE49-F238E27FC236}">
                <a16:creationId xmlns:a16="http://schemas.microsoft.com/office/drawing/2014/main" id="{FA69113A-1D12-4F5E-8476-44EDFA8C6A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89666" y="3477373"/>
            <a:ext cx="882661" cy="8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32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60480" y="898359"/>
            <a:ext cx="6641790" cy="319163"/>
          </a:xfrm>
        </p:spPr>
        <p:txBody>
          <a:bodyPr/>
          <a:lstStyle/>
          <a:p>
            <a:r>
              <a:rPr dirty="0"/>
              <a:t>Our commitment - research projects </a:t>
            </a:r>
          </a:p>
        </p:txBody>
      </p:sp>
      <p:sp>
        <p:nvSpPr>
          <p:cNvPr id="2" name="TextBox 1">
            <a:extLst>
              <a:ext uri="{FF2B5EF4-FFF2-40B4-BE49-F238E27FC236}">
                <a16:creationId xmlns:a16="http://schemas.microsoft.com/office/drawing/2014/main" id="{FBC1A568-FAD5-B80A-7C54-71D63CF776AB}"/>
              </a:ext>
            </a:extLst>
          </p:cNvPr>
          <p:cNvSpPr txBox="1"/>
          <p:nvPr/>
        </p:nvSpPr>
        <p:spPr bwMode="gray">
          <a:xfrm>
            <a:off x="5399625" y="5005625"/>
            <a:ext cx="0" cy="0"/>
          </a:xfrm>
          <a:prstGeom prst="rect">
            <a:avLst/>
          </a:prstGeom>
          <a:noFill/>
        </p:spPr>
        <p:txBody>
          <a:bodyPr wrap="none" lIns="0" tIns="0" rIns="0" bIns="0" rtlCol="0">
            <a:noAutofit/>
          </a:bodyPr>
          <a:lstStyle/>
          <a:p>
            <a:pPr marL="148500" marR="0" lvl="0" indent="-145799" algn="l" defTabSz="685797" rtl="0" eaLnBrk="1" fontAlgn="auto" latinLnBrk="0" hangingPunct="1">
              <a:lnSpc>
                <a:spcPct val="110000"/>
              </a:lnSpc>
              <a:spcBef>
                <a:spcPts val="150"/>
              </a:spcBef>
              <a:spcAft>
                <a:spcPts val="150"/>
              </a:spcAft>
              <a:buClrTx/>
              <a:buSzTx/>
              <a:buFont typeface="Arial" panose="020B0604020202020204" pitchFamily="34" charset="0"/>
              <a:buChar char="•"/>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84" name="Rounded Rectangle 77">
            <a:extLst>
              <a:ext uri="{FF2B5EF4-FFF2-40B4-BE49-F238E27FC236}">
                <a16:creationId xmlns:a16="http://schemas.microsoft.com/office/drawing/2014/main" id="{FF495393-E203-DB7A-6B22-E933EE3BCA0B}"/>
              </a:ext>
            </a:extLst>
          </p:cNvPr>
          <p:cNvSpPr/>
          <p:nvPr/>
        </p:nvSpPr>
        <p:spPr bwMode="gray">
          <a:xfrm>
            <a:off x="359551" y="2442236"/>
            <a:ext cx="4049523" cy="218294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9283E806-92E5-3035-4E18-111AEC7116C8}"/>
              </a:ext>
            </a:extLst>
          </p:cNvPr>
          <p:cNvSpPr/>
          <p:nvPr/>
        </p:nvSpPr>
        <p:spPr>
          <a:xfrm>
            <a:off x="794972" y="3715041"/>
            <a:ext cx="3163314" cy="889154"/>
          </a:xfrm>
          <a:prstGeom prst="rect">
            <a:avLst/>
          </a:prstGeom>
        </p:spPr>
        <p:txBody>
          <a:bodyPr wrap="square">
            <a:spAutoFit/>
          </a:bodyPr>
          <a:lstStyle/>
          <a:p>
            <a:pPr marL="0" marR="0" lvl="0" indent="0" algn="ctr" defTabSz="685797" rtl="0" eaLnBrk="1" fontAlgn="auto" latinLnBrk="0" hangingPunct="1">
              <a:lnSpc>
                <a:spcPct val="110000"/>
              </a:lnSpc>
              <a:spcBef>
                <a:spcPts val="0"/>
              </a:spcBef>
              <a:spcAft>
                <a:spcPts val="0"/>
              </a:spcAft>
              <a:buClrTx/>
              <a:buSzTx/>
              <a:buFontTx/>
              <a:buNone/>
              <a:tabLst/>
              <a:defRPr/>
            </a:pPr>
            <a:r>
              <a:rPr kumimoji="0" sz="1200" i="0" u="none" strike="noStrike" kern="1200" cap="none" spc="0" normalizeH="0" noProof="0" dirty="0">
                <a:ln>
                  <a:noFill/>
                </a:ln>
                <a:solidFill>
                  <a:prstClr val="black"/>
                </a:solidFill>
                <a:effectLst/>
                <a:uLnTx/>
                <a:uFillTx/>
                <a:latin typeface="Arial"/>
                <a:ea typeface="+mn-ea"/>
                <a:cs typeface="+mn-cs"/>
              </a:rPr>
              <a:t> </a:t>
            </a:r>
            <a:r>
              <a:rPr kumimoji="0" sz="1200" b="1" i="0" u="none" strike="noStrike" kern="1200" cap="none" spc="0" normalizeH="0" noProof="0" dirty="0">
                <a:ln>
                  <a:noFill/>
                </a:ln>
                <a:solidFill>
                  <a:prstClr val="black"/>
                </a:solidFill>
                <a:effectLst/>
                <a:uLnTx/>
                <a:uFillTx/>
                <a:latin typeface="Arial"/>
                <a:ea typeface="+mn-ea"/>
                <a:cs typeface="+mn-cs"/>
              </a:rPr>
              <a:t>Interchangeability</a:t>
            </a:r>
            <a:r>
              <a:rPr kumimoji="0" sz="1200" b="0" i="0" u="none" strike="noStrike" kern="1200" cap="none" spc="0" normalizeH="0" noProof="0" dirty="0">
                <a:ln>
                  <a:noFill/>
                </a:ln>
                <a:solidFill>
                  <a:prstClr val="black"/>
                </a:solidFill>
                <a:effectLst/>
                <a:uLnTx/>
                <a:uFillTx/>
                <a:latin typeface="Arial"/>
                <a:ea typeface="+mn-ea"/>
                <a:cs typeface="+mn-cs"/>
              </a:rPr>
              <a:t>: The aim is to develop a modular architecture and an intelligent production scheme for LED luminaires </a:t>
            </a:r>
          </a:p>
        </p:txBody>
      </p:sp>
      <p:sp>
        <p:nvSpPr>
          <p:cNvPr id="89" name="TextBox 88">
            <a:extLst>
              <a:ext uri="{FF2B5EF4-FFF2-40B4-BE49-F238E27FC236}">
                <a16:creationId xmlns:a16="http://schemas.microsoft.com/office/drawing/2014/main" id="{BA666743-43FC-371D-DEE1-90AB0A2B25A8}"/>
              </a:ext>
            </a:extLst>
          </p:cNvPr>
          <p:cNvSpPr txBox="1"/>
          <p:nvPr/>
        </p:nvSpPr>
        <p:spPr bwMode="gray">
          <a:xfrm>
            <a:off x="2511269" y="2667939"/>
            <a:ext cx="1869986" cy="738664"/>
          </a:xfrm>
          <a:prstGeom prst="rect">
            <a:avLst/>
          </a:prstGeom>
          <a:noFill/>
        </p:spPr>
        <p:txBody>
          <a:bodyPr wrap="square">
            <a:spAutoFit/>
          </a:bodyPr>
          <a:lstStyle/>
          <a:p>
            <a:pPr marL="0" marR="0" lvl="0" indent="0" algn="l" defTabSz="685797"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noProof="0" dirty="0">
                <a:ln>
                  <a:noFill/>
                </a:ln>
                <a:solidFill>
                  <a:prstClr val="black"/>
                </a:solidFill>
                <a:effectLst/>
                <a:uLnTx/>
                <a:uFillTx/>
                <a:latin typeface="Arial"/>
                <a:ea typeface="+mn-ea"/>
                <a:cs typeface="+mn-cs"/>
              </a:rPr>
              <a:t>Reusable</a:t>
            </a:r>
            <a:r>
              <a:rPr kumimoji="0" sz="1050" b="0" i="0" u="none" strike="noStrike" kern="1200" cap="none" spc="0" normalizeH="0" noProof="0" dirty="0">
                <a:ln>
                  <a:noFill/>
                </a:ln>
                <a:solidFill>
                  <a:prstClr val="black"/>
                </a:solidFill>
                <a:effectLst/>
                <a:uLnTx/>
                <a:uFillTx/>
                <a:latin typeface="Arial"/>
                <a:ea typeface="+mn-ea"/>
                <a:cs typeface="+mn-cs"/>
              </a:rPr>
              <a:t> and </a:t>
            </a:r>
          </a:p>
          <a:p>
            <a:pPr marL="0" marR="0" lvl="0" indent="0" algn="l" defTabSz="685797"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noProof="0" dirty="0">
                <a:ln>
                  <a:noFill/>
                </a:ln>
                <a:solidFill>
                  <a:prstClr val="black"/>
                </a:solidFill>
                <a:effectLst/>
                <a:uLnTx/>
                <a:uFillTx/>
                <a:latin typeface="Arial"/>
                <a:ea typeface="+mn-ea"/>
                <a:cs typeface="+mn-cs"/>
              </a:rPr>
              <a:t>reprogrammable </a:t>
            </a:r>
            <a:r>
              <a:rPr kumimoji="0" sz="1050" b="0" i="0" u="none" strike="noStrike" kern="1200" cap="none" spc="0" normalizeH="0" noProof="0" dirty="0">
                <a:ln>
                  <a:noFill/>
                </a:ln>
                <a:solidFill>
                  <a:prstClr val="black"/>
                </a:solidFill>
                <a:effectLst/>
                <a:uLnTx/>
                <a:uFillTx/>
                <a:latin typeface="Arial"/>
                <a:ea typeface="+mn-ea"/>
                <a:cs typeface="+mn-cs"/>
              </a:rPr>
              <a:t>parts for sustainable LED-based lighting systems</a:t>
            </a:r>
            <a:endParaRPr kumimoji="0"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Rechteck 9">
            <a:extLst>
              <a:ext uri="{FF2B5EF4-FFF2-40B4-BE49-F238E27FC236}">
                <a16:creationId xmlns:a16="http://schemas.microsoft.com/office/drawing/2014/main" id="{79EE3E23-0F22-C7B2-5988-30BB1308627F}"/>
              </a:ext>
            </a:extLst>
          </p:cNvPr>
          <p:cNvSpPr/>
          <p:nvPr/>
        </p:nvSpPr>
        <p:spPr>
          <a:xfrm>
            <a:off x="-53577" y="4085051"/>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sp>
        <p:nvSpPr>
          <p:cNvPr id="119" name="Rechteck 10">
            <a:extLst>
              <a:ext uri="{FF2B5EF4-FFF2-40B4-BE49-F238E27FC236}">
                <a16:creationId xmlns:a16="http://schemas.microsoft.com/office/drawing/2014/main" id="{680BF624-5261-9C81-0E54-1C2F6A4170FD}"/>
              </a:ext>
            </a:extLst>
          </p:cNvPr>
          <p:cNvSpPr/>
          <p:nvPr/>
        </p:nvSpPr>
        <p:spPr>
          <a:xfrm>
            <a:off x="-95767" y="4919897"/>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79D3023E-E25D-D7D0-1E37-B08E3B5BBEA3}"/>
              </a:ext>
            </a:extLst>
          </p:cNvPr>
          <p:cNvGrpSpPr/>
          <p:nvPr/>
        </p:nvGrpSpPr>
        <p:grpSpPr>
          <a:xfrm>
            <a:off x="497601" y="2101025"/>
            <a:ext cx="613993" cy="613993"/>
            <a:chOff x="663467" y="2800307"/>
            <a:chExt cx="818657" cy="818657"/>
          </a:xfrm>
        </p:grpSpPr>
        <p:sp>
          <p:nvSpPr>
            <p:cNvPr id="86" name="Oval 85">
              <a:extLst>
                <a:ext uri="{FF2B5EF4-FFF2-40B4-BE49-F238E27FC236}">
                  <a16:creationId xmlns:a16="http://schemas.microsoft.com/office/drawing/2014/main" id="{FBB4A918-05AC-70CF-4611-5CAC2555D382}"/>
                </a:ext>
              </a:extLst>
            </p:cNvPr>
            <p:cNvSpPr/>
            <p:nvPr/>
          </p:nvSpPr>
          <p:spPr bwMode="gray">
            <a:xfrm>
              <a:off x="663467" y="2800307"/>
              <a:ext cx="818657" cy="8186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121" name="Graphic 120">
              <a:extLst>
                <a:ext uri="{FF2B5EF4-FFF2-40B4-BE49-F238E27FC236}">
                  <a16:creationId xmlns:a16="http://schemas.microsoft.com/office/drawing/2014/main" id="{43D49B41-90BD-8B8B-A7DD-26EB3E1BC09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54995" y="2991835"/>
              <a:ext cx="435600" cy="435600"/>
            </a:xfrm>
            <a:prstGeom prst="rect">
              <a:avLst/>
            </a:prstGeom>
          </p:spPr>
        </p:pic>
      </p:grpSp>
      <p:sp>
        <p:nvSpPr>
          <p:cNvPr id="4" name="TextBox 3">
            <a:extLst>
              <a:ext uri="{FF2B5EF4-FFF2-40B4-BE49-F238E27FC236}">
                <a16:creationId xmlns:a16="http://schemas.microsoft.com/office/drawing/2014/main" id="{B713EF39-2FF8-BD7A-A60D-8CA77901DCB8}"/>
              </a:ext>
            </a:extLst>
          </p:cNvPr>
          <p:cNvSpPr txBox="1"/>
          <p:nvPr/>
        </p:nvSpPr>
        <p:spPr bwMode="gray">
          <a:xfrm>
            <a:off x="274540" y="1450698"/>
            <a:ext cx="6302155" cy="507831"/>
          </a:xfrm>
          <a:prstGeom prst="rect">
            <a:avLst/>
          </a:prstGeom>
          <a:noFill/>
        </p:spPr>
        <p:txBody>
          <a:bodyPr wrap="square">
            <a:spAutoFit/>
          </a:bodyPr>
          <a:lstStyle/>
          <a:p>
            <a:pPr marL="12685" marR="0" lvl="0" indent="0" algn="l" defTabSz="685818" rtl="0" eaLnBrk="1" fontAlgn="auto" latinLnBrk="0" hangingPunct="1">
              <a:lnSpc>
                <a:spcPct val="100000"/>
              </a:lnSpc>
              <a:spcBef>
                <a:spcPts val="100"/>
              </a:spcBef>
              <a:spcAft>
                <a:spcPts val="0"/>
              </a:spcAft>
              <a:buClrTx/>
              <a:buSzTx/>
              <a:buFontTx/>
              <a:buNone/>
              <a:tabLst/>
              <a:defRPr/>
            </a:pPr>
            <a:r>
              <a:rPr kumimoji="0" sz="1350" b="1" i="0" u="none" strike="noStrike" kern="1200" cap="none" spc="0" normalizeH="0" noProof="0">
                <a:ln>
                  <a:noFill/>
                </a:ln>
                <a:solidFill>
                  <a:prstClr val="black"/>
                </a:solidFill>
                <a:effectLst/>
                <a:uLnTx/>
                <a:uFillTx/>
                <a:latin typeface="Arial"/>
                <a:ea typeface="+mn-ea"/>
                <a:cs typeface="Arial"/>
              </a:rPr>
              <a:t>As part of our sustainability strategy, we are exploring new technologies and business models for the future.</a:t>
            </a:r>
          </a:p>
        </p:txBody>
      </p:sp>
      <p:pic>
        <p:nvPicPr>
          <p:cNvPr id="5" name="Grafik 4" descr="Ein Bild, das Text, ClipArt enthält.&#10;&#10;Automatisch generierte Beschreibung">
            <a:extLst>
              <a:ext uri="{FF2B5EF4-FFF2-40B4-BE49-F238E27FC236}">
                <a16:creationId xmlns:a16="http://schemas.microsoft.com/office/drawing/2014/main" id="{F49CFF9A-73F5-06BE-07CF-B764206BBBAE}"/>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3668" y="2806966"/>
            <a:ext cx="2071339" cy="483692"/>
          </a:xfrm>
          <a:prstGeom prst="rect">
            <a:avLst/>
          </a:prstGeom>
        </p:spPr>
      </p:pic>
      <p:cxnSp>
        <p:nvCxnSpPr>
          <p:cNvPr id="11" name="Straight Connector 10">
            <a:extLst>
              <a:ext uri="{FF2B5EF4-FFF2-40B4-BE49-F238E27FC236}">
                <a16:creationId xmlns:a16="http://schemas.microsoft.com/office/drawing/2014/main" id="{C5DAB716-E4A6-37FE-9EB3-7F3B84F8C158}"/>
              </a:ext>
            </a:extLst>
          </p:cNvPr>
          <p:cNvCxnSpPr>
            <a:cxnSpLocks/>
          </p:cNvCxnSpPr>
          <p:nvPr/>
        </p:nvCxnSpPr>
        <p:spPr bwMode="gray">
          <a:xfrm>
            <a:off x="802655" y="3610228"/>
            <a:ext cx="3218299" cy="0"/>
          </a:xfrm>
          <a:prstGeom prst="line">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14" name="Rounded Rectangle 77">
            <a:extLst>
              <a:ext uri="{FF2B5EF4-FFF2-40B4-BE49-F238E27FC236}">
                <a16:creationId xmlns:a16="http://schemas.microsoft.com/office/drawing/2014/main" id="{6EB92017-FA71-DC27-5258-F598D6E6BE6C}"/>
              </a:ext>
            </a:extLst>
          </p:cNvPr>
          <p:cNvSpPr/>
          <p:nvPr/>
        </p:nvSpPr>
        <p:spPr bwMode="gray">
          <a:xfrm>
            <a:off x="4726854" y="2442236"/>
            <a:ext cx="4049523" cy="218294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A5A3BC1-EFDA-D58D-4211-27FC9CA338A5}"/>
              </a:ext>
            </a:extLst>
          </p:cNvPr>
          <p:cNvSpPr/>
          <p:nvPr/>
        </p:nvSpPr>
        <p:spPr>
          <a:xfrm>
            <a:off x="5169958" y="3813854"/>
            <a:ext cx="3163314" cy="686022"/>
          </a:xfrm>
          <a:prstGeom prst="rect">
            <a:avLst/>
          </a:prstGeom>
        </p:spPr>
        <p:txBody>
          <a:bodyPr wrap="square">
            <a:spAutoFit/>
          </a:bodyPr>
          <a:lstStyle/>
          <a:p>
            <a:pPr marL="0" marR="0" lvl="0" indent="0" algn="ctr" defTabSz="685797" rtl="0" eaLnBrk="1" fontAlgn="auto" latinLnBrk="0" hangingPunct="1">
              <a:lnSpc>
                <a:spcPct val="110000"/>
              </a:lnSpc>
              <a:spcBef>
                <a:spcPts val="0"/>
              </a:spcBef>
              <a:spcAft>
                <a:spcPts val="0"/>
              </a:spcAft>
              <a:buClrTx/>
              <a:buSzTx/>
              <a:buFontTx/>
              <a:buNone/>
              <a:tabLst/>
              <a:defRPr/>
            </a:pPr>
            <a:r>
              <a:rPr kumimoji="0" sz="1200" i="0" u="none" strike="noStrike" kern="1200" cap="none" spc="0" normalizeH="0" noProof="0">
                <a:ln>
                  <a:noFill/>
                </a:ln>
                <a:solidFill>
                  <a:prstClr val="black"/>
                </a:solidFill>
                <a:effectLst/>
                <a:uLnTx/>
                <a:uFillTx/>
                <a:latin typeface="Arial"/>
                <a:ea typeface="+mn-ea"/>
                <a:cs typeface="+mn-cs"/>
              </a:rPr>
              <a:t> </a:t>
            </a:r>
            <a:r>
              <a:rPr kumimoji="0" sz="1200" b="1" i="0" u="none" strike="noStrike" kern="1200" cap="none" spc="0" normalizeH="0" noProof="0">
                <a:ln>
                  <a:noFill/>
                </a:ln>
                <a:solidFill>
                  <a:prstClr val="black"/>
                </a:solidFill>
                <a:effectLst/>
                <a:uLnTx/>
                <a:uFillTx/>
                <a:latin typeface="Arial"/>
                <a:ea typeface="+mn-ea"/>
                <a:cs typeface="+mn-cs"/>
              </a:rPr>
              <a:t>Circular economy</a:t>
            </a:r>
            <a:r>
              <a:rPr kumimoji="0" sz="1200" b="0" i="0" u="none" strike="noStrike" kern="1200" cap="none" spc="0" normalizeH="0" noProof="0">
                <a:ln>
                  <a:noFill/>
                </a:ln>
                <a:solidFill>
                  <a:prstClr val="black"/>
                </a:solidFill>
                <a:effectLst/>
                <a:uLnTx/>
                <a:uFillTx/>
                <a:latin typeface="Arial"/>
                <a:ea typeface="+mn-ea"/>
                <a:cs typeface="+mn-cs"/>
              </a:rPr>
              <a:t>: The aim is to make lighting fit for the circular economy </a:t>
            </a:r>
          </a:p>
        </p:txBody>
      </p:sp>
      <p:sp>
        <p:nvSpPr>
          <p:cNvPr id="17" name="Rechteck 9">
            <a:extLst>
              <a:ext uri="{FF2B5EF4-FFF2-40B4-BE49-F238E27FC236}">
                <a16:creationId xmlns:a16="http://schemas.microsoft.com/office/drawing/2014/main" id="{81755B63-0DDD-73F3-AEC4-8A01E14A203E}"/>
              </a:ext>
            </a:extLst>
          </p:cNvPr>
          <p:cNvSpPr/>
          <p:nvPr/>
        </p:nvSpPr>
        <p:spPr>
          <a:xfrm>
            <a:off x="4313726" y="4085051"/>
            <a:ext cx="1165171" cy="20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00000"/>
              </a:lnSpc>
              <a:spcBef>
                <a:spcPts val="0"/>
              </a:spcBef>
              <a:spcAft>
                <a:spcPts val="0"/>
              </a:spcAft>
              <a:buClrTx/>
              <a:buSzTx/>
              <a:buFontTx/>
              <a:buNone/>
              <a:tabLst/>
              <a:defRPr/>
            </a:pPr>
            <a:endParaRPr kumimoji="0" lang="de-DE" sz="985" b="1" i="0" u="none" strike="noStrike" kern="1200" cap="none" spc="0" normalizeH="0" baseline="0" noProof="0">
              <a:ln>
                <a:noFill/>
              </a:ln>
              <a:solidFill>
                <a:prstClr val="black"/>
              </a:solidFill>
              <a:effectLst/>
              <a:uLnTx/>
              <a:uFillTx/>
              <a:latin typeface="Arial"/>
              <a:ea typeface="+mn-ea"/>
              <a:cs typeface="+mn-cs"/>
            </a:endParaRPr>
          </a:p>
        </p:txBody>
      </p:sp>
      <p:sp>
        <p:nvSpPr>
          <p:cNvPr id="19" name="Oval 18">
            <a:extLst>
              <a:ext uri="{FF2B5EF4-FFF2-40B4-BE49-F238E27FC236}">
                <a16:creationId xmlns:a16="http://schemas.microsoft.com/office/drawing/2014/main" id="{799E5481-92D8-0630-C795-6F1EF3D74AED}"/>
              </a:ext>
            </a:extLst>
          </p:cNvPr>
          <p:cNvSpPr/>
          <p:nvPr/>
        </p:nvSpPr>
        <p:spPr bwMode="gray">
          <a:xfrm>
            <a:off x="4864903" y="2101025"/>
            <a:ext cx="613993" cy="61399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97" rtl="0" eaLnBrk="1" fontAlgn="auto" latinLnBrk="0" hangingPunct="1">
              <a:lnSpc>
                <a:spcPct val="110000"/>
              </a:lnSpc>
              <a:spcBef>
                <a:spcPts val="0"/>
              </a:spcBef>
              <a:spcAft>
                <a:spcPts val="0"/>
              </a:spcAft>
              <a:buClrTx/>
              <a:buSzTx/>
              <a:buFontTx/>
              <a:buNone/>
              <a:tabLst/>
              <a:defRPr/>
            </a:pPr>
            <a:endParaRPr kumimoji="0" lang="en-VN" sz="12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20" name="Graphic 19">
            <a:extLst>
              <a:ext uri="{FF2B5EF4-FFF2-40B4-BE49-F238E27FC236}">
                <a16:creationId xmlns:a16="http://schemas.microsoft.com/office/drawing/2014/main" id="{3463ABF1-0EEE-A4B6-96B7-D1C3E21D8B5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030324" y="2263712"/>
            <a:ext cx="326700" cy="326700"/>
          </a:xfrm>
          <a:prstGeom prst="rect">
            <a:avLst/>
          </a:prstGeom>
        </p:spPr>
      </p:pic>
      <p:cxnSp>
        <p:nvCxnSpPr>
          <p:cNvPr id="22" name="Straight Connector 21">
            <a:extLst>
              <a:ext uri="{FF2B5EF4-FFF2-40B4-BE49-F238E27FC236}">
                <a16:creationId xmlns:a16="http://schemas.microsoft.com/office/drawing/2014/main" id="{ADA55176-8332-30A1-740F-60DCADA01BA2}"/>
              </a:ext>
            </a:extLst>
          </p:cNvPr>
          <p:cNvCxnSpPr>
            <a:cxnSpLocks/>
          </p:cNvCxnSpPr>
          <p:nvPr/>
        </p:nvCxnSpPr>
        <p:spPr bwMode="gray">
          <a:xfrm>
            <a:off x="5169958" y="3610228"/>
            <a:ext cx="3218299" cy="0"/>
          </a:xfrm>
          <a:prstGeom prst="line">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23" name="Grafik 6">
            <a:extLst>
              <a:ext uri="{FF2B5EF4-FFF2-40B4-BE49-F238E27FC236}">
                <a16:creationId xmlns:a16="http://schemas.microsoft.com/office/drawing/2014/main" id="{59A2DE31-4EED-AF71-862C-593069A374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6587" y="2561271"/>
            <a:ext cx="1520108" cy="915106"/>
          </a:xfrm>
          <a:prstGeom prst="rect">
            <a:avLst/>
          </a:prstGeom>
        </p:spPr>
      </p:pic>
      <p:sp>
        <p:nvSpPr>
          <p:cNvPr id="3" name="TextBox 15">
            <a:extLst>
              <a:ext uri="{FF2B5EF4-FFF2-40B4-BE49-F238E27FC236}">
                <a16:creationId xmlns:a16="http://schemas.microsoft.com/office/drawing/2014/main" id="{278D4EA0-6D37-626F-A440-2F5D56248B81}"/>
              </a:ext>
            </a:extLst>
          </p:cNvPr>
          <p:cNvSpPr txBox="1"/>
          <p:nvPr/>
        </p:nvSpPr>
        <p:spPr bwMode="gray">
          <a:xfrm>
            <a:off x="6779107" y="2642530"/>
            <a:ext cx="1869986" cy="1015663"/>
          </a:xfrm>
          <a:prstGeom prst="rect">
            <a:avLst/>
          </a:prstGeom>
          <a:noFill/>
        </p:spPr>
        <p:txBody>
          <a:bodyPr wrap="square">
            <a:spAutoFit/>
          </a:bodyPr>
          <a:lstStyle/>
          <a:p>
            <a:pPr marL="0" marR="0" lvl="0" indent="0" algn="l" defTabSz="685797"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noProof="0" dirty="0">
                <a:ln>
                  <a:noFill/>
                </a:ln>
                <a:solidFill>
                  <a:prstClr val="black"/>
                </a:solidFill>
                <a:effectLst/>
                <a:uLnTx/>
                <a:uFillTx/>
                <a:latin typeface="Arial"/>
                <a:ea typeface="+mn-ea"/>
                <a:cs typeface="+mn-cs"/>
              </a:rPr>
              <a:t>Su</a:t>
            </a:r>
            <a:r>
              <a:rPr kumimoji="0" sz="1200" b="0" i="0" u="none" strike="noStrike" kern="1200" cap="none" spc="0" normalizeH="0" noProof="0" dirty="0">
                <a:ln>
                  <a:noFill/>
                </a:ln>
                <a:solidFill>
                  <a:prstClr val="black"/>
                </a:solidFill>
                <a:effectLst/>
                <a:uLnTx/>
                <a:uFillTx/>
                <a:latin typeface="Arial"/>
                <a:ea typeface="+mn-ea"/>
                <a:cs typeface="+mn-cs"/>
              </a:rPr>
              <a:t>stainable </a:t>
            </a:r>
            <a:r>
              <a:rPr kumimoji="0" sz="1200" b="1" i="0" u="none" strike="noStrike" kern="1200" cap="none" spc="0" normalizeH="0" noProof="0" dirty="0">
                <a:ln>
                  <a:noFill/>
                </a:ln>
                <a:solidFill>
                  <a:prstClr val="black"/>
                </a:solidFill>
                <a:effectLst/>
                <a:uLnTx/>
                <a:uFillTx/>
                <a:latin typeface="Arial"/>
                <a:ea typeface="+mn-ea"/>
                <a:cs typeface="+mn-cs"/>
              </a:rPr>
              <a:t>Mat</a:t>
            </a:r>
            <a:r>
              <a:rPr kumimoji="0" sz="1200" b="0" i="0" u="none" strike="noStrike" kern="1200" cap="none" spc="0" normalizeH="0" noProof="0" dirty="0">
                <a:ln>
                  <a:noFill/>
                </a:ln>
                <a:solidFill>
                  <a:prstClr val="black"/>
                </a:solidFill>
                <a:effectLst/>
                <a:uLnTx/>
                <a:uFillTx/>
                <a:latin typeface="Arial"/>
                <a:ea typeface="+mn-ea"/>
                <a:cs typeface="+mn-cs"/>
              </a:rPr>
              <a:t>erials in Future Luminaire Designs - from </a:t>
            </a:r>
            <a:r>
              <a:rPr kumimoji="0" sz="1200" b="1" i="0" u="none" strike="noStrike" kern="1200" cap="none" spc="0" normalizeH="0" noProof="0" dirty="0">
                <a:ln>
                  <a:noFill/>
                </a:ln>
                <a:solidFill>
                  <a:prstClr val="black"/>
                </a:solidFill>
                <a:effectLst/>
                <a:uLnTx/>
                <a:uFillTx/>
                <a:latin typeface="Arial"/>
                <a:ea typeface="+mn-ea"/>
                <a:cs typeface="+mn-cs"/>
              </a:rPr>
              <a:t>R</a:t>
            </a:r>
            <a:r>
              <a:rPr kumimoji="0" sz="1200" b="0" i="0" u="none" strike="noStrike" kern="1200" cap="none" spc="0" normalizeH="0" noProof="0" dirty="0">
                <a:ln>
                  <a:noFill/>
                </a:ln>
                <a:solidFill>
                  <a:prstClr val="black"/>
                </a:solidFill>
                <a:effectLst/>
                <a:uLnTx/>
                <a:uFillTx/>
                <a:latin typeface="Arial"/>
                <a:ea typeface="+mn-ea"/>
                <a:cs typeface="+mn-cs"/>
              </a:rPr>
              <a:t>ecycling back to </a:t>
            </a:r>
            <a:r>
              <a:rPr kumimoji="0" sz="1200" b="1" i="0" u="none" strike="noStrike" kern="1200" cap="none" spc="0" normalizeH="0" noProof="0" dirty="0">
                <a:ln>
                  <a:noFill/>
                </a:ln>
                <a:solidFill>
                  <a:prstClr val="black"/>
                </a:solidFill>
                <a:effectLst/>
                <a:uLnTx/>
                <a:uFillTx/>
                <a:latin typeface="Arial"/>
                <a:ea typeface="+mn-ea"/>
                <a:cs typeface="+mn-cs"/>
              </a:rPr>
              <a:t>A</a:t>
            </a:r>
            <a:r>
              <a:rPr kumimoji="0" sz="1200" b="0" i="0" u="none" strike="noStrike" kern="1200" cap="none" spc="0" normalizeH="0" noProof="0" dirty="0">
                <a:ln>
                  <a:noFill/>
                </a:ln>
                <a:solidFill>
                  <a:prstClr val="black"/>
                </a:solidFill>
                <a:effectLst/>
                <a:uLnTx/>
                <a:uFillTx/>
                <a:latin typeface="Arial"/>
                <a:ea typeface="+mn-ea"/>
                <a:cs typeface="+mn-cs"/>
              </a:rPr>
              <a:t>pplication</a:t>
            </a:r>
          </a:p>
        </p:txBody>
      </p:sp>
    </p:spTree>
    <p:extLst>
      <p:ext uri="{BB962C8B-B14F-4D97-AF65-F5344CB8AC3E}">
        <p14:creationId xmlns:p14="http://schemas.microsoft.com/office/powerpoint/2010/main" val="1640463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Gerader Verbinder 93">
            <a:extLst>
              <a:ext uri="{FF2B5EF4-FFF2-40B4-BE49-F238E27FC236}">
                <a16:creationId xmlns:a16="http://schemas.microsoft.com/office/drawing/2014/main" id="{B31642EE-74B9-4898-943E-6005EA2A3147}"/>
              </a:ext>
            </a:extLst>
          </p:cNvPr>
          <p:cNvCxnSpPr>
            <a:cxnSpLocks/>
          </p:cNvCxnSpPr>
          <p:nvPr/>
        </p:nvCxnSpPr>
        <p:spPr>
          <a:xfrm>
            <a:off x="932536" y="1471541"/>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3" name="Gerader Verbinder 92">
            <a:extLst>
              <a:ext uri="{FF2B5EF4-FFF2-40B4-BE49-F238E27FC236}">
                <a16:creationId xmlns:a16="http://schemas.microsoft.com/office/drawing/2014/main" id="{1AB25297-3CD0-4723-BFF4-8BD1C01A6989}"/>
              </a:ext>
            </a:extLst>
          </p:cNvPr>
          <p:cNvCxnSpPr>
            <a:cxnSpLocks/>
          </p:cNvCxnSpPr>
          <p:nvPr/>
        </p:nvCxnSpPr>
        <p:spPr>
          <a:xfrm>
            <a:off x="2743017" y="1470365"/>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2" name="Gerader Verbinder 91">
            <a:extLst>
              <a:ext uri="{FF2B5EF4-FFF2-40B4-BE49-F238E27FC236}">
                <a16:creationId xmlns:a16="http://schemas.microsoft.com/office/drawing/2014/main" id="{02D19AC6-511F-4E59-96B4-6B0693FC0E3A}"/>
              </a:ext>
            </a:extLst>
          </p:cNvPr>
          <p:cNvCxnSpPr>
            <a:cxnSpLocks/>
          </p:cNvCxnSpPr>
          <p:nvPr/>
        </p:nvCxnSpPr>
        <p:spPr>
          <a:xfrm>
            <a:off x="8139151" y="1470365"/>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91" name="Gerader Verbinder 90">
            <a:extLst>
              <a:ext uri="{FF2B5EF4-FFF2-40B4-BE49-F238E27FC236}">
                <a16:creationId xmlns:a16="http://schemas.microsoft.com/office/drawing/2014/main" id="{E749F247-987E-4CB3-A1D6-8709BE564285}"/>
              </a:ext>
            </a:extLst>
          </p:cNvPr>
          <p:cNvCxnSpPr>
            <a:cxnSpLocks/>
          </p:cNvCxnSpPr>
          <p:nvPr/>
        </p:nvCxnSpPr>
        <p:spPr>
          <a:xfrm>
            <a:off x="6331589" y="1471736"/>
            <a:ext cx="0" cy="2278825"/>
          </a:xfrm>
          <a:prstGeom prst="line">
            <a:avLst/>
          </a:prstGeom>
        </p:spPr>
        <p:style>
          <a:lnRef idx="1">
            <a:schemeClr val="dk1"/>
          </a:lnRef>
          <a:fillRef idx="0">
            <a:schemeClr val="dk1"/>
          </a:fillRef>
          <a:effectRef idx="0">
            <a:schemeClr val="dk1"/>
          </a:effectRef>
          <a:fontRef idx="minor">
            <a:schemeClr val="tx1"/>
          </a:fontRef>
        </p:style>
      </p:cxnSp>
      <p:cxnSp>
        <p:nvCxnSpPr>
          <p:cNvPr id="47" name="Gerader Verbinder 46">
            <a:extLst>
              <a:ext uri="{FF2B5EF4-FFF2-40B4-BE49-F238E27FC236}">
                <a16:creationId xmlns:a16="http://schemas.microsoft.com/office/drawing/2014/main" id="{9D21ACC2-6A12-5823-9804-DB82F5E93617}"/>
              </a:ext>
            </a:extLst>
          </p:cNvPr>
          <p:cNvCxnSpPr>
            <a:cxnSpLocks/>
          </p:cNvCxnSpPr>
          <p:nvPr/>
        </p:nvCxnSpPr>
        <p:spPr>
          <a:xfrm>
            <a:off x="4555893" y="1470365"/>
            <a:ext cx="0" cy="2278825"/>
          </a:xfrm>
          <a:prstGeom prst="line">
            <a:avLst/>
          </a:prstGeom>
        </p:spPr>
        <p:style>
          <a:lnRef idx="1">
            <a:schemeClr val="dk1"/>
          </a:lnRef>
          <a:fillRef idx="0">
            <a:schemeClr val="dk1"/>
          </a:fillRef>
          <a:effectRef idx="0">
            <a:schemeClr val="dk1"/>
          </a:effectRef>
          <a:fontRef idx="minor">
            <a:schemeClr val="tx1"/>
          </a:fontRef>
        </p:style>
      </p:cxnSp>
      <p:sp>
        <p:nvSpPr>
          <p:cNvPr id="1037" name="Rechteck 1036">
            <a:extLst>
              <a:ext uri="{FF2B5EF4-FFF2-40B4-BE49-F238E27FC236}">
                <a16:creationId xmlns:a16="http://schemas.microsoft.com/office/drawing/2014/main" id="{A46E8A87-C974-3C9D-332E-73BCD086CD94}"/>
              </a:ext>
            </a:extLst>
          </p:cNvPr>
          <p:cNvSpPr/>
          <p:nvPr/>
        </p:nvSpPr>
        <p:spPr>
          <a:xfrm>
            <a:off x="1898775" y="2338780"/>
            <a:ext cx="1684605"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8" name="Rechteck 1037">
            <a:extLst>
              <a:ext uri="{FF2B5EF4-FFF2-40B4-BE49-F238E27FC236}">
                <a16:creationId xmlns:a16="http://schemas.microsoft.com/office/drawing/2014/main" id="{D65E3580-F547-28F2-DFA7-8E0335A052C7}"/>
              </a:ext>
            </a:extLst>
          </p:cNvPr>
          <p:cNvSpPr/>
          <p:nvPr/>
        </p:nvSpPr>
        <p:spPr>
          <a:xfrm>
            <a:off x="1892658" y="3751758"/>
            <a:ext cx="1684605"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9" name="Rechteck 1038">
            <a:extLst>
              <a:ext uri="{FF2B5EF4-FFF2-40B4-BE49-F238E27FC236}">
                <a16:creationId xmlns:a16="http://schemas.microsoft.com/office/drawing/2014/main" id="{3E0D586F-3629-A705-CD93-8DFB7AF3CC69}"/>
              </a:ext>
            </a:extLst>
          </p:cNvPr>
          <p:cNvSpPr/>
          <p:nvPr/>
        </p:nvSpPr>
        <p:spPr>
          <a:xfrm>
            <a:off x="3682331" y="2340717"/>
            <a:ext cx="1687900" cy="13025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0" name="Rechteck 1039">
            <a:extLst>
              <a:ext uri="{FF2B5EF4-FFF2-40B4-BE49-F238E27FC236}">
                <a16:creationId xmlns:a16="http://schemas.microsoft.com/office/drawing/2014/main" id="{662A9A89-A733-732A-231A-FC741BAF1CD0}"/>
              </a:ext>
            </a:extLst>
          </p:cNvPr>
          <p:cNvSpPr/>
          <p:nvPr/>
        </p:nvSpPr>
        <p:spPr>
          <a:xfrm>
            <a:off x="3679509"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3" name="Rechteck 1042">
            <a:extLst>
              <a:ext uri="{FF2B5EF4-FFF2-40B4-BE49-F238E27FC236}">
                <a16:creationId xmlns:a16="http://schemas.microsoft.com/office/drawing/2014/main" id="{84D9B9C4-942C-8EA4-86A9-95B1788D7DFB}"/>
              </a:ext>
            </a:extLst>
          </p:cNvPr>
          <p:cNvSpPr/>
          <p:nvPr/>
        </p:nvSpPr>
        <p:spPr>
          <a:xfrm>
            <a:off x="7268243" y="2340717"/>
            <a:ext cx="1687900" cy="13025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4" name="Rechteck 1043">
            <a:extLst>
              <a:ext uri="{FF2B5EF4-FFF2-40B4-BE49-F238E27FC236}">
                <a16:creationId xmlns:a16="http://schemas.microsoft.com/office/drawing/2014/main" id="{057C19B1-3657-2990-5946-3250F8715FB5}"/>
              </a:ext>
            </a:extLst>
          </p:cNvPr>
          <p:cNvSpPr/>
          <p:nvPr/>
        </p:nvSpPr>
        <p:spPr>
          <a:xfrm>
            <a:off x="7265421"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3EF098C5-A291-03F9-C53D-A0CEBC352867}"/>
              </a:ext>
            </a:extLst>
          </p:cNvPr>
          <p:cNvSpPr>
            <a:spLocks noGrp="1"/>
          </p:cNvSpPr>
          <p:nvPr>
            <p:ph type="title"/>
          </p:nvPr>
        </p:nvSpPr>
        <p:spPr>
          <a:xfrm>
            <a:off x="2201567" y="15239"/>
            <a:ext cx="6533902" cy="581218"/>
          </a:xfrm>
        </p:spPr>
        <p:txBody>
          <a:bodyPr anchor="ctr"/>
          <a:lstStyle/>
          <a:p>
            <a:r>
              <a:t>Examples of holistic alignment</a:t>
            </a:r>
          </a:p>
        </p:txBody>
      </p:sp>
      <p:sp>
        <p:nvSpPr>
          <p:cNvPr id="10" name="Rechteck 9">
            <a:extLst>
              <a:ext uri="{FF2B5EF4-FFF2-40B4-BE49-F238E27FC236}">
                <a16:creationId xmlns:a16="http://schemas.microsoft.com/office/drawing/2014/main" id="{398803CB-3937-496D-A5A3-958941ACAEF2}"/>
              </a:ext>
            </a:extLst>
          </p:cNvPr>
          <p:cNvSpPr/>
          <p:nvPr/>
        </p:nvSpPr>
        <p:spPr>
          <a:xfrm>
            <a:off x="1889436" y="1929241"/>
            <a:ext cx="1684606"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b="1" i="0" u="none" strike="noStrike" kern="1200" cap="none" spc="0" normalizeH="0" noProof="0" dirty="0">
                <a:ln>
                  <a:noFill/>
                </a:ln>
                <a:solidFill>
                  <a:prstClr val="white"/>
                </a:solidFill>
                <a:effectLst/>
                <a:uLnTx/>
                <a:uFillTx/>
                <a:latin typeface="Arial" panose="020B0604020202020204"/>
                <a:ea typeface="+mn-ea"/>
                <a:cs typeface="+mn-cs"/>
              </a:rPr>
              <a:t>Interchangeability</a:t>
            </a:r>
          </a:p>
        </p:txBody>
      </p:sp>
      <p:sp>
        <p:nvSpPr>
          <p:cNvPr id="11" name="Rechteck 10">
            <a:extLst>
              <a:ext uri="{FF2B5EF4-FFF2-40B4-BE49-F238E27FC236}">
                <a16:creationId xmlns:a16="http://schemas.microsoft.com/office/drawing/2014/main" id="{C8C110C0-EB71-4D9A-AF44-91F7E83E25E3}"/>
              </a:ext>
            </a:extLst>
          </p:cNvPr>
          <p:cNvSpPr/>
          <p:nvPr/>
        </p:nvSpPr>
        <p:spPr>
          <a:xfrm>
            <a:off x="3691084" y="1929816"/>
            <a:ext cx="1676325"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a:ln>
                  <a:noFill/>
                </a:ln>
                <a:solidFill>
                  <a:prstClr val="white"/>
                </a:solidFill>
                <a:effectLst/>
                <a:uLnTx/>
                <a:uFillTx/>
                <a:latin typeface="Arial" panose="020B0604020202020204"/>
                <a:ea typeface="+mn-ea"/>
                <a:cs typeface="+mn-cs"/>
              </a:rPr>
              <a:t>Circularity</a:t>
            </a: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Ellipse 12">
            <a:extLst>
              <a:ext uri="{FF2B5EF4-FFF2-40B4-BE49-F238E27FC236}">
                <a16:creationId xmlns:a16="http://schemas.microsoft.com/office/drawing/2014/main" id="{27140FFE-C1EC-428A-9298-F5D19AF5E756}"/>
              </a:ext>
            </a:extLst>
          </p:cNvPr>
          <p:cNvSpPr/>
          <p:nvPr/>
        </p:nvSpPr>
        <p:spPr>
          <a:xfrm>
            <a:off x="2189398" y="67889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71A62E67-A304-419A-91DB-384F6C5C2194}"/>
              </a:ext>
            </a:extLst>
          </p:cNvPr>
          <p:cNvSpPr/>
          <p:nvPr/>
        </p:nvSpPr>
        <p:spPr>
          <a:xfrm>
            <a:off x="4002460" y="68596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hteck 27">
            <a:extLst>
              <a:ext uri="{FF2B5EF4-FFF2-40B4-BE49-F238E27FC236}">
                <a16:creationId xmlns:a16="http://schemas.microsoft.com/office/drawing/2014/main" id="{6403D9AA-E4EB-4B8A-9DC1-FF7AE9DF2B6D}"/>
              </a:ext>
            </a:extLst>
          </p:cNvPr>
          <p:cNvSpPr/>
          <p:nvPr/>
        </p:nvSpPr>
        <p:spPr>
          <a:xfrm>
            <a:off x="7264259" y="1929915"/>
            <a:ext cx="1687900"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dirty="0">
                <a:ln>
                  <a:noFill/>
                </a:ln>
                <a:solidFill>
                  <a:prstClr val="white"/>
                </a:solidFill>
                <a:effectLst/>
                <a:uLnTx/>
                <a:uFillTx/>
                <a:latin typeface="Arial" panose="020B0604020202020204"/>
                <a:ea typeface="+mn-ea"/>
                <a:cs typeface="+mn-cs"/>
              </a:rPr>
              <a:t>Well</a:t>
            </a:r>
            <a:r>
              <a:rPr kumimoji="0" lang="de-DE" sz="1400" b="1" i="0" u="none" strike="noStrike" kern="1200" cap="none" spc="0" normalizeH="0" noProof="0" dirty="0">
                <a:ln>
                  <a:noFill/>
                </a:ln>
                <a:solidFill>
                  <a:prstClr val="white"/>
                </a:solidFill>
                <a:effectLst/>
                <a:uLnTx/>
                <a:uFillTx/>
                <a:latin typeface="Arial" panose="020B0604020202020204"/>
                <a:ea typeface="+mn-ea"/>
                <a:cs typeface="+mn-cs"/>
              </a:rPr>
              <a:t>-</a:t>
            </a:r>
            <a:r>
              <a:rPr kumimoji="0" sz="1400" b="1" i="0" u="none" strike="noStrike" kern="1200" cap="none" spc="0" normalizeH="0" noProof="0" dirty="0">
                <a:ln>
                  <a:noFill/>
                </a:ln>
                <a:solidFill>
                  <a:prstClr val="white"/>
                </a:solidFill>
                <a:effectLst/>
                <a:uLnTx/>
                <a:uFillTx/>
                <a:latin typeface="Arial" panose="020B0604020202020204"/>
                <a:ea typeface="+mn-ea"/>
                <a:cs typeface="+mn-cs"/>
              </a:rPr>
              <a:t>being</a:t>
            </a: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Ellipse 28">
            <a:extLst>
              <a:ext uri="{FF2B5EF4-FFF2-40B4-BE49-F238E27FC236}">
                <a16:creationId xmlns:a16="http://schemas.microsoft.com/office/drawing/2014/main" id="{5F74BF06-3073-42DA-80ED-F5258566D4E5}"/>
              </a:ext>
            </a:extLst>
          </p:cNvPr>
          <p:cNvSpPr/>
          <p:nvPr/>
        </p:nvSpPr>
        <p:spPr>
          <a:xfrm>
            <a:off x="7574380" y="678644"/>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feld 20">
            <a:extLst>
              <a:ext uri="{FF2B5EF4-FFF2-40B4-BE49-F238E27FC236}">
                <a16:creationId xmlns:a16="http://schemas.microsoft.com/office/drawing/2014/main" id="{CCF7D101-E425-140F-9532-7D525EA5F3D7}"/>
              </a:ext>
            </a:extLst>
          </p:cNvPr>
          <p:cNvSpPr txBox="1"/>
          <p:nvPr/>
        </p:nvSpPr>
        <p:spPr>
          <a:xfrm>
            <a:off x="1904024" y="3756520"/>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Cultega</a:t>
            </a:r>
            <a:endParaRPr kumimoji="0" lang="de-DE" sz="11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Textfeld 33">
            <a:extLst>
              <a:ext uri="{FF2B5EF4-FFF2-40B4-BE49-F238E27FC236}">
                <a16:creationId xmlns:a16="http://schemas.microsoft.com/office/drawing/2014/main" id="{4954237B-DF46-D6D3-4AC0-1733926B1B5F}"/>
              </a:ext>
            </a:extLst>
          </p:cNvPr>
          <p:cNvSpPr txBox="1"/>
          <p:nvPr/>
        </p:nvSpPr>
        <p:spPr>
          <a:xfrm>
            <a:off x="3687013" y="2340717"/>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dirty="0">
                <a:ln>
                  <a:noFill/>
                </a:ln>
                <a:solidFill>
                  <a:prstClr val="white"/>
                </a:solidFill>
                <a:effectLst/>
                <a:uLnTx/>
                <a:uFillTx/>
                <a:latin typeface="Arial" panose="020B0604020202020204"/>
                <a:ea typeface="+mn-ea"/>
                <a:cs typeface="+mn-cs"/>
              </a:rPr>
              <a:t>Spare parts</a:t>
            </a:r>
          </a:p>
        </p:txBody>
      </p:sp>
      <p:sp>
        <p:nvSpPr>
          <p:cNvPr id="35" name="Textfeld 34">
            <a:extLst>
              <a:ext uri="{FF2B5EF4-FFF2-40B4-BE49-F238E27FC236}">
                <a16:creationId xmlns:a16="http://schemas.microsoft.com/office/drawing/2014/main" id="{0BF35815-BC43-C333-5456-654A3D6631B2}"/>
              </a:ext>
            </a:extLst>
          </p:cNvPr>
          <p:cNvSpPr txBox="1"/>
          <p:nvPr/>
        </p:nvSpPr>
        <p:spPr>
          <a:xfrm>
            <a:off x="3676362" y="3749628"/>
            <a:ext cx="1424576"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Recyclability</a:t>
            </a:r>
          </a:p>
        </p:txBody>
      </p:sp>
      <p:sp>
        <p:nvSpPr>
          <p:cNvPr id="37" name="Textfeld 36">
            <a:extLst>
              <a:ext uri="{FF2B5EF4-FFF2-40B4-BE49-F238E27FC236}">
                <a16:creationId xmlns:a16="http://schemas.microsoft.com/office/drawing/2014/main" id="{F80F65D7-C3C0-6C38-610E-A04671D83CA5}"/>
              </a:ext>
            </a:extLst>
          </p:cNvPr>
          <p:cNvSpPr txBox="1"/>
          <p:nvPr/>
        </p:nvSpPr>
        <p:spPr>
          <a:xfrm>
            <a:off x="5488662" y="2324240"/>
            <a:ext cx="1815774"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Pilot project in 2023</a:t>
            </a:r>
          </a:p>
        </p:txBody>
      </p:sp>
      <p:pic>
        <p:nvPicPr>
          <p:cNvPr id="44" name="Grafik 43" descr="Ein Bild, das Baum, draußen, Pfad, schmal enthält.&#10;&#10;Automatisch generierte Beschreibung">
            <a:extLst>
              <a:ext uri="{FF2B5EF4-FFF2-40B4-BE49-F238E27FC236}">
                <a16:creationId xmlns:a16="http://schemas.microsoft.com/office/drawing/2014/main" id="{0EF7B0FA-EB54-EA3A-A04B-0D85A992C6DD}"/>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663275" y="765914"/>
            <a:ext cx="936563" cy="936563"/>
          </a:xfrm>
          <a:prstGeom prst="flowChartConnector">
            <a:avLst/>
          </a:prstGeom>
          <a:noFill/>
        </p:spPr>
      </p:pic>
      <p:sp>
        <p:nvSpPr>
          <p:cNvPr id="1034" name="Textfeld 1033">
            <a:extLst>
              <a:ext uri="{FF2B5EF4-FFF2-40B4-BE49-F238E27FC236}">
                <a16:creationId xmlns:a16="http://schemas.microsoft.com/office/drawing/2014/main" id="{C2B2CB2A-9561-B39D-2F19-BEA5268BD1F6}"/>
              </a:ext>
            </a:extLst>
          </p:cNvPr>
          <p:cNvSpPr txBox="1"/>
          <p:nvPr/>
        </p:nvSpPr>
        <p:spPr>
          <a:xfrm>
            <a:off x="1892991" y="2337228"/>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Tugra</a:t>
            </a:r>
            <a:endParaRPr kumimoji="0" lang="de-DE" sz="11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28" name="Picture 4" descr="Person mit schwarzem und silbernem DJ-Controller">
            <a:extLst>
              <a:ext uri="{FF2B5EF4-FFF2-40B4-BE49-F238E27FC236}">
                <a16:creationId xmlns:a16="http://schemas.microsoft.com/office/drawing/2014/main" id="{565137F9-926B-14E1-F537-18A8518C0FC2}"/>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4082" y="755363"/>
            <a:ext cx="961875" cy="96187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blau-weißes Straßenschild">
            <a:extLst>
              <a:ext uri="{FF2B5EF4-FFF2-40B4-BE49-F238E27FC236}">
                <a16:creationId xmlns:a16="http://schemas.microsoft.com/office/drawing/2014/main" id="{BFF00B01-483B-A572-E32E-13FC1F3D441F}"/>
              </a:ext>
            </a:extLst>
          </p:cNvPr>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84714" y="772551"/>
            <a:ext cx="936563" cy="9365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36" name="Rechteck 1035">
            <a:extLst>
              <a:ext uri="{FF2B5EF4-FFF2-40B4-BE49-F238E27FC236}">
                <a16:creationId xmlns:a16="http://schemas.microsoft.com/office/drawing/2014/main" id="{872CE359-850A-E566-C3B9-2D498FA7C742}"/>
              </a:ext>
            </a:extLst>
          </p:cNvPr>
          <p:cNvSpPr/>
          <p:nvPr/>
        </p:nvSpPr>
        <p:spPr>
          <a:xfrm>
            <a:off x="94344" y="375120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5" name="Rechteck 1034">
            <a:extLst>
              <a:ext uri="{FF2B5EF4-FFF2-40B4-BE49-F238E27FC236}">
                <a16:creationId xmlns:a16="http://schemas.microsoft.com/office/drawing/2014/main" id="{093B13A5-3123-E884-7C66-951E9ED3831A}"/>
              </a:ext>
            </a:extLst>
          </p:cNvPr>
          <p:cNvSpPr/>
          <p:nvPr/>
        </p:nvSpPr>
        <p:spPr>
          <a:xfrm>
            <a:off x="97166" y="2338227"/>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0D6B6C9-9011-4CAB-A69B-96BED0898698}"/>
              </a:ext>
            </a:extLst>
          </p:cNvPr>
          <p:cNvSpPr/>
          <p:nvPr/>
        </p:nvSpPr>
        <p:spPr>
          <a:xfrm>
            <a:off x="97166" y="1932477"/>
            <a:ext cx="1687947" cy="291903"/>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noProof="0" dirty="0">
                <a:ln>
                  <a:noFill/>
                </a:ln>
                <a:solidFill>
                  <a:prstClr val="white"/>
                </a:solidFill>
                <a:effectLst/>
                <a:uLnTx/>
                <a:uFillTx/>
                <a:latin typeface="Arial" panose="020B0604020202020204"/>
                <a:ea typeface="+mn-ea"/>
                <a:cs typeface="+mn-cs"/>
              </a:rPr>
              <a:t>Material usage</a:t>
            </a:r>
          </a:p>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06B237F5-4BD7-4A24-8C72-188602947A73}"/>
              </a:ext>
            </a:extLst>
          </p:cNvPr>
          <p:cNvSpPr/>
          <p:nvPr/>
        </p:nvSpPr>
        <p:spPr>
          <a:xfrm>
            <a:off x="379061" y="668218"/>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feld 7">
            <a:extLst>
              <a:ext uri="{FF2B5EF4-FFF2-40B4-BE49-F238E27FC236}">
                <a16:creationId xmlns:a16="http://schemas.microsoft.com/office/drawing/2014/main" id="{CC6C0831-C11C-484B-ACCF-65798B345CC4}"/>
              </a:ext>
            </a:extLst>
          </p:cNvPr>
          <p:cNvSpPr txBox="1"/>
          <p:nvPr/>
        </p:nvSpPr>
        <p:spPr>
          <a:xfrm>
            <a:off x="102737" y="2338227"/>
            <a:ext cx="747863"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Tugra</a:t>
            </a:r>
            <a:endParaRPr kumimoji="0" lang="de-DE" sz="1125"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90EA1D9D-15F9-5FE6-04E5-CC8CECB0ACB9}"/>
              </a:ext>
            </a:extLst>
          </p:cNvPr>
          <p:cNvSpPr txBox="1"/>
          <p:nvPr/>
        </p:nvSpPr>
        <p:spPr>
          <a:xfrm>
            <a:off x="87304" y="3730146"/>
            <a:ext cx="1133925"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Olisq</a:t>
            </a:r>
            <a:endParaRPr kumimoji="0" lang="de-DE" sz="1125"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Fischschwarm im Wasser">
            <a:extLst>
              <a:ext uri="{FF2B5EF4-FFF2-40B4-BE49-F238E27FC236}">
                <a16:creationId xmlns:a16="http://schemas.microsoft.com/office/drawing/2014/main" id="{8D9205F3-C591-FFB1-28C5-AA371B0F2D8D}"/>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1460" y="743562"/>
            <a:ext cx="961875" cy="961875"/>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57DE47CA-A46C-6C21-2E81-43C570D648E2}"/>
              </a:ext>
            </a:extLst>
          </p:cNvPr>
          <p:cNvGrpSpPr/>
          <p:nvPr/>
        </p:nvGrpSpPr>
        <p:grpSpPr>
          <a:xfrm>
            <a:off x="386516" y="2603889"/>
            <a:ext cx="1078474" cy="954287"/>
            <a:chOff x="6424589" y="1007493"/>
            <a:chExt cx="5172154" cy="5138612"/>
          </a:xfrm>
        </p:grpSpPr>
        <p:pic>
          <p:nvPicPr>
            <p:cNvPr id="19" name="Imagen 18">
              <a:extLst>
                <a:ext uri="{FF2B5EF4-FFF2-40B4-BE49-F238E27FC236}">
                  <a16:creationId xmlns:a16="http://schemas.microsoft.com/office/drawing/2014/main" id="{7820101A-CDDB-3AE3-A18A-B9E53C5B5E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1710" y="3561072"/>
              <a:ext cx="2585033" cy="2585033"/>
            </a:xfrm>
            <a:prstGeom prst="rect">
              <a:avLst/>
            </a:prstGeom>
          </p:spPr>
        </p:pic>
        <p:pic>
          <p:nvPicPr>
            <p:cNvPr id="20" name="Imagen 24">
              <a:extLst>
                <a:ext uri="{FF2B5EF4-FFF2-40B4-BE49-F238E27FC236}">
                  <a16:creationId xmlns:a16="http://schemas.microsoft.com/office/drawing/2014/main" id="{7F69A152-130E-D554-146D-43282A8FE7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1711" y="1007493"/>
              <a:ext cx="2585032" cy="2585032"/>
            </a:xfrm>
            <a:prstGeom prst="rect">
              <a:avLst/>
            </a:prstGeom>
          </p:spPr>
        </p:pic>
        <p:pic>
          <p:nvPicPr>
            <p:cNvPr id="50" name="Grafik 49" descr="Ein Bild, das kosmetisch enthält.&#10;&#10;Automatisch generierte Beschreibung">
              <a:extLst>
                <a:ext uri="{FF2B5EF4-FFF2-40B4-BE49-F238E27FC236}">
                  <a16:creationId xmlns:a16="http://schemas.microsoft.com/office/drawing/2014/main" id="{5C6C7045-5616-F656-1EE0-410389CE4A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4589" y="3561072"/>
              <a:ext cx="2584800" cy="2584800"/>
            </a:xfrm>
            <a:prstGeom prst="rect">
              <a:avLst/>
            </a:prstGeom>
          </p:spPr>
        </p:pic>
        <p:pic>
          <p:nvPicPr>
            <p:cNvPr id="51" name="Grafik 50" descr="Ein Bild, das weiß, Licht enthält.&#10;&#10;Automatisch generierte Beschreibung">
              <a:extLst>
                <a:ext uri="{FF2B5EF4-FFF2-40B4-BE49-F238E27FC236}">
                  <a16:creationId xmlns:a16="http://schemas.microsoft.com/office/drawing/2014/main" id="{6C13C96A-DBBB-63AC-5E7F-057F607CAC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24590" y="1007493"/>
              <a:ext cx="2584800" cy="2584800"/>
            </a:xfrm>
            <a:prstGeom prst="rect">
              <a:avLst/>
            </a:prstGeom>
          </p:spPr>
        </p:pic>
      </p:grpSp>
      <p:pic>
        <p:nvPicPr>
          <p:cNvPr id="52" name="Grafik 51">
            <a:extLst>
              <a:ext uri="{FF2B5EF4-FFF2-40B4-BE49-F238E27FC236}">
                <a16:creationId xmlns:a16="http://schemas.microsoft.com/office/drawing/2014/main" id="{5D939905-A020-A9F4-3789-7BDEF98CCE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04745" y="2398957"/>
            <a:ext cx="409347" cy="442043"/>
          </a:xfrm>
          <a:prstGeom prst="rect">
            <a:avLst/>
          </a:prstGeom>
        </p:spPr>
      </p:pic>
      <p:pic>
        <p:nvPicPr>
          <p:cNvPr id="53" name="Grafik 52">
            <a:extLst>
              <a:ext uri="{FF2B5EF4-FFF2-40B4-BE49-F238E27FC236}">
                <a16:creationId xmlns:a16="http://schemas.microsoft.com/office/drawing/2014/main" id="{BCE96A9A-152F-1AB2-6EE4-36095E633F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7458" y="3823795"/>
            <a:ext cx="845050" cy="1195853"/>
          </a:xfrm>
          <a:prstGeom prst="rect">
            <a:avLst/>
          </a:prstGeom>
        </p:spPr>
      </p:pic>
      <p:sp>
        <p:nvSpPr>
          <p:cNvPr id="54" name="Textfeld 53">
            <a:extLst>
              <a:ext uri="{FF2B5EF4-FFF2-40B4-BE49-F238E27FC236}">
                <a16:creationId xmlns:a16="http://schemas.microsoft.com/office/drawing/2014/main" id="{1DEBDDDB-12D5-A777-ECE9-4C233C9FFD53}"/>
              </a:ext>
            </a:extLst>
          </p:cNvPr>
          <p:cNvSpPr txBox="1"/>
          <p:nvPr/>
        </p:nvSpPr>
        <p:spPr>
          <a:xfrm rot="20919050">
            <a:off x="324734" y="3988568"/>
            <a:ext cx="508404" cy="438582"/>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dirty="0">
                <a:ln>
                  <a:noFill/>
                </a:ln>
                <a:solidFill>
                  <a:prstClr val="white"/>
                </a:solidFill>
                <a:effectLst/>
                <a:uLnTx/>
                <a:uFillTx/>
                <a:latin typeface="Arial" panose="020B0604020202020204"/>
                <a:ea typeface="+mn-ea"/>
                <a:cs typeface="+mn-cs"/>
              </a:rPr>
              <a:t>40 % PPR</a:t>
            </a:r>
          </a:p>
        </p:txBody>
      </p:sp>
      <p:pic>
        <p:nvPicPr>
          <p:cNvPr id="56" name="Grafik 55">
            <a:extLst>
              <a:ext uri="{FF2B5EF4-FFF2-40B4-BE49-F238E27FC236}">
                <a16:creationId xmlns:a16="http://schemas.microsoft.com/office/drawing/2014/main" id="{6A967AED-4B4D-D832-18DB-DCF1A889A0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30764" y="2567421"/>
            <a:ext cx="1133925" cy="1051392"/>
          </a:xfrm>
          <a:prstGeom prst="rect">
            <a:avLst/>
          </a:prstGeom>
        </p:spPr>
      </p:pic>
      <p:sp>
        <p:nvSpPr>
          <p:cNvPr id="1041" name="Rechteck 1040">
            <a:extLst>
              <a:ext uri="{FF2B5EF4-FFF2-40B4-BE49-F238E27FC236}">
                <a16:creationId xmlns:a16="http://schemas.microsoft.com/office/drawing/2014/main" id="{2FD317D7-162E-B075-5F50-415D4FB2A7CA}"/>
              </a:ext>
            </a:extLst>
          </p:cNvPr>
          <p:cNvSpPr/>
          <p:nvPr/>
        </p:nvSpPr>
        <p:spPr>
          <a:xfrm>
            <a:off x="5476854" y="2340717"/>
            <a:ext cx="1689543" cy="1295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2" name="Rechteck 1041">
            <a:extLst>
              <a:ext uri="{FF2B5EF4-FFF2-40B4-BE49-F238E27FC236}">
                <a16:creationId xmlns:a16="http://schemas.microsoft.com/office/drawing/2014/main" id="{AEA20D83-73D4-C250-9C25-7F86950B8E1A}"/>
              </a:ext>
            </a:extLst>
          </p:cNvPr>
          <p:cNvSpPr/>
          <p:nvPr/>
        </p:nvSpPr>
        <p:spPr>
          <a:xfrm>
            <a:off x="5475674" y="3753695"/>
            <a:ext cx="1687900" cy="1307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Textfeld 38">
            <a:extLst>
              <a:ext uri="{FF2B5EF4-FFF2-40B4-BE49-F238E27FC236}">
                <a16:creationId xmlns:a16="http://schemas.microsoft.com/office/drawing/2014/main" id="{A3573F14-57EB-A976-D1F3-F01914B32F41}"/>
              </a:ext>
            </a:extLst>
          </p:cNvPr>
          <p:cNvSpPr txBox="1"/>
          <p:nvPr/>
        </p:nvSpPr>
        <p:spPr>
          <a:xfrm>
            <a:off x="5472527" y="3750995"/>
            <a:ext cx="1272168"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EPEA Workshop</a:t>
            </a:r>
          </a:p>
        </p:txBody>
      </p:sp>
      <p:sp>
        <p:nvSpPr>
          <p:cNvPr id="1026" name="Rechteck 1025">
            <a:extLst>
              <a:ext uri="{FF2B5EF4-FFF2-40B4-BE49-F238E27FC236}">
                <a16:creationId xmlns:a16="http://schemas.microsoft.com/office/drawing/2014/main" id="{B5BCAF15-FE7B-1E16-7B25-1C3313E7E1A3}"/>
              </a:ext>
            </a:extLst>
          </p:cNvPr>
          <p:cNvSpPr/>
          <p:nvPr/>
        </p:nvSpPr>
        <p:spPr>
          <a:xfrm>
            <a:off x="5472451" y="1858978"/>
            <a:ext cx="1692688" cy="444228"/>
          </a:xfrm>
          <a:prstGeom prst="rect">
            <a:avLst/>
          </a:prstGeom>
        </p:spPr>
        <p:style>
          <a:lnRef idx="1">
            <a:schemeClr val="accent3"/>
          </a:lnRef>
          <a:fillRef idx="3">
            <a:schemeClr val="accent3"/>
          </a:fillRef>
          <a:effectRef idx="2">
            <a:schemeClr val="accent3"/>
          </a:effectRef>
          <a:fontRef idx="minor">
            <a:schemeClr val="lt1"/>
          </a:fontRef>
        </p:style>
        <p:txBody>
          <a:bodyPr rtlCol="0" anchor="t"/>
          <a:lstStyle/>
          <a:p>
            <a:pPr marL="0" marR="0" lvl="0" indent="0" algn="ctr" defTabSz="685572" rtl="0" eaLnBrk="1" fontAlgn="auto" latinLnBrk="0" hangingPunct="1">
              <a:lnSpc>
                <a:spcPct val="100000"/>
              </a:lnSpc>
              <a:spcBef>
                <a:spcPts val="0"/>
              </a:spcBef>
              <a:spcAft>
                <a:spcPts val="0"/>
              </a:spcAft>
              <a:buClrTx/>
              <a:buSzTx/>
              <a:buFontTx/>
              <a:buNone/>
              <a:tabLst/>
              <a:defRPr/>
            </a:pPr>
            <a:r>
              <a:rPr kumimoji="0" b="1" i="0" u="none" strike="noStrike" kern="1200" cap="none" spc="0" normalizeH="0" noProof="0" dirty="0">
                <a:ln>
                  <a:noFill/>
                </a:ln>
                <a:solidFill>
                  <a:prstClr val="white"/>
                </a:solidFill>
                <a:effectLst/>
                <a:uLnTx/>
                <a:uFillTx/>
                <a:latin typeface="Arial" panose="020B0604020202020204"/>
                <a:ea typeface="+mn-ea"/>
                <a:cs typeface="+mn-cs"/>
              </a:rPr>
              <a:t>Environmental</a:t>
            </a:r>
            <a:r>
              <a:rPr kumimoji="0" lang="de-DE" b="1" i="0" u="none" strike="noStrike" kern="1200" cap="none" spc="0" normalizeH="0" noProof="0" dirty="0">
                <a:ln>
                  <a:noFill/>
                </a:ln>
                <a:solidFill>
                  <a:prstClr val="white"/>
                </a:solidFill>
                <a:effectLst/>
                <a:uLnTx/>
                <a:uFillTx/>
                <a:latin typeface="Arial" panose="020B0604020202020204"/>
                <a:ea typeface="+mn-ea"/>
                <a:cs typeface="+mn-cs"/>
              </a:rPr>
              <a:t> </a:t>
            </a:r>
            <a:r>
              <a:rPr kumimoji="0" b="1" i="0" u="none" strike="noStrike" kern="1200" cap="none" spc="0" normalizeH="0" noProof="0" dirty="0">
                <a:ln>
                  <a:noFill/>
                </a:ln>
                <a:solidFill>
                  <a:prstClr val="white"/>
                </a:solidFill>
                <a:effectLst/>
                <a:uLnTx/>
                <a:uFillTx/>
                <a:latin typeface="Arial" panose="020B0604020202020204"/>
                <a:ea typeface="+mn-ea"/>
                <a:cs typeface="+mn-cs"/>
              </a:rPr>
              <a:t>data</a:t>
            </a:r>
            <a:endParaRPr kumimoji="0" lang="de-DE"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27" name="Ellipse 1026">
            <a:extLst>
              <a:ext uri="{FF2B5EF4-FFF2-40B4-BE49-F238E27FC236}">
                <a16:creationId xmlns:a16="http://schemas.microsoft.com/office/drawing/2014/main" id="{B5AB7A7A-A043-0350-C879-83055EA9B880}"/>
              </a:ext>
            </a:extLst>
          </p:cNvPr>
          <p:cNvSpPr/>
          <p:nvPr/>
        </p:nvSpPr>
        <p:spPr>
          <a:xfrm>
            <a:off x="5778250" y="685961"/>
            <a:ext cx="1098478" cy="10984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572" rtl="0" eaLnBrk="1" fontAlgn="auto" latinLnBrk="0" hangingPunct="1">
              <a:lnSpc>
                <a:spcPct val="100000"/>
              </a:lnSpc>
              <a:spcBef>
                <a:spcPts val="0"/>
              </a:spcBef>
              <a:spcAft>
                <a:spcPts val="0"/>
              </a:spcAft>
              <a:buClrTx/>
              <a:buSzTx/>
              <a:buFontTx/>
              <a:buNone/>
              <a:tabLst/>
              <a:defRPr/>
            </a:pPr>
            <a:endParaRPr kumimoji="0" lang="de-DE" sz="134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32" name="Picture 8" descr="컴퓨터 코딩 화면 캡처">
            <a:extLst>
              <a:ext uri="{FF2B5EF4-FFF2-40B4-BE49-F238E27FC236}">
                <a16:creationId xmlns:a16="http://schemas.microsoft.com/office/drawing/2014/main" id="{7C942183-1AEC-6752-5D79-176D47FAA260}"/>
              </a:ext>
            </a:extLst>
          </p:cNvPr>
          <p:cNvPicPr>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65737" y="771823"/>
            <a:ext cx="936563" cy="9365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7" name="Picture 2" descr="EPD® für Ensingers insulbar RE - oha communication">
            <a:extLst>
              <a:ext uri="{FF2B5EF4-FFF2-40B4-BE49-F238E27FC236}">
                <a16:creationId xmlns:a16="http://schemas.microsoft.com/office/drawing/2014/main" id="{61D197A4-28F8-2439-CDAA-C4656B58429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785102" y="2664236"/>
            <a:ext cx="1122501" cy="793935"/>
          </a:xfrm>
          <a:prstGeom prst="rect">
            <a:avLst/>
          </a:prstGeom>
          <a:noFill/>
          <a:extLst>
            <a:ext uri="{909E8E84-426E-40DD-AFC4-6F175D3DCCD1}">
              <a14:hiddenFill xmlns:a14="http://schemas.microsoft.com/office/drawing/2010/main">
                <a:solidFill>
                  <a:srgbClr val="FFFFFF"/>
                </a:solidFill>
              </a14:hiddenFill>
            </a:ext>
          </a:extLst>
        </p:spPr>
      </p:pic>
      <p:pic>
        <p:nvPicPr>
          <p:cNvPr id="58" name="Grafik 57">
            <a:extLst>
              <a:ext uri="{FF2B5EF4-FFF2-40B4-BE49-F238E27FC236}">
                <a16:creationId xmlns:a16="http://schemas.microsoft.com/office/drawing/2014/main" id="{7BD67E4D-8FA0-631A-14A8-BF268919A6B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12682" y="4136254"/>
            <a:ext cx="1039928" cy="768989"/>
          </a:xfrm>
          <a:prstGeom prst="rect">
            <a:avLst/>
          </a:prstGeom>
        </p:spPr>
      </p:pic>
      <p:pic>
        <p:nvPicPr>
          <p:cNvPr id="59" name="Grafik 58">
            <a:extLst>
              <a:ext uri="{FF2B5EF4-FFF2-40B4-BE49-F238E27FC236}">
                <a16:creationId xmlns:a16="http://schemas.microsoft.com/office/drawing/2014/main" id="{5AC84351-21AC-88BF-8461-09FF11692DA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25933" y="2648381"/>
            <a:ext cx="1605422" cy="809790"/>
          </a:xfrm>
          <a:prstGeom prst="rect">
            <a:avLst/>
          </a:prstGeom>
        </p:spPr>
      </p:pic>
      <p:pic>
        <p:nvPicPr>
          <p:cNvPr id="60" name="Grafik 59">
            <a:extLst>
              <a:ext uri="{FF2B5EF4-FFF2-40B4-BE49-F238E27FC236}">
                <a16:creationId xmlns:a16="http://schemas.microsoft.com/office/drawing/2014/main" id="{85AFE73E-7A95-58C7-09AE-5D511051FC4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87013" y="4243895"/>
            <a:ext cx="520917" cy="550917"/>
          </a:xfrm>
          <a:prstGeom prst="rect">
            <a:avLst/>
          </a:prstGeom>
        </p:spPr>
      </p:pic>
      <p:pic>
        <p:nvPicPr>
          <p:cNvPr id="61" name="Grafik 60">
            <a:extLst>
              <a:ext uri="{FF2B5EF4-FFF2-40B4-BE49-F238E27FC236}">
                <a16:creationId xmlns:a16="http://schemas.microsoft.com/office/drawing/2014/main" id="{E94FF50E-9458-77E0-326D-C4485625BC2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26333" y="4243895"/>
            <a:ext cx="520917" cy="531441"/>
          </a:xfrm>
          <a:prstGeom prst="rect">
            <a:avLst/>
          </a:prstGeom>
        </p:spPr>
      </p:pic>
      <p:pic>
        <p:nvPicPr>
          <p:cNvPr id="62" name="Grafik 61">
            <a:extLst>
              <a:ext uri="{FF2B5EF4-FFF2-40B4-BE49-F238E27FC236}">
                <a16:creationId xmlns:a16="http://schemas.microsoft.com/office/drawing/2014/main" id="{BFF7CE1A-F864-18E4-4A04-7A1D5688B01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25572" y="4241886"/>
            <a:ext cx="606554" cy="564819"/>
          </a:xfrm>
          <a:prstGeom prst="rect">
            <a:avLst/>
          </a:prstGeom>
        </p:spPr>
      </p:pic>
      <p:grpSp>
        <p:nvGrpSpPr>
          <p:cNvPr id="31" name="Gruppieren 30">
            <a:extLst>
              <a:ext uri="{FF2B5EF4-FFF2-40B4-BE49-F238E27FC236}">
                <a16:creationId xmlns:a16="http://schemas.microsoft.com/office/drawing/2014/main" id="{B1D4F4DC-85A7-12AC-257B-83805237AD23}"/>
              </a:ext>
            </a:extLst>
          </p:cNvPr>
          <p:cNvGrpSpPr/>
          <p:nvPr/>
        </p:nvGrpSpPr>
        <p:grpSpPr>
          <a:xfrm>
            <a:off x="1929376" y="4100319"/>
            <a:ext cx="1609398" cy="840848"/>
            <a:chOff x="-439900" y="3569703"/>
            <a:chExt cx="6627905" cy="3598473"/>
          </a:xfrm>
        </p:grpSpPr>
        <p:pic>
          <p:nvPicPr>
            <p:cNvPr id="5" name="Grafik 4">
              <a:extLst>
                <a:ext uri="{FF2B5EF4-FFF2-40B4-BE49-F238E27FC236}">
                  <a16:creationId xmlns:a16="http://schemas.microsoft.com/office/drawing/2014/main" id="{5F653061-4A3B-A86B-723E-9DB50CAB2E8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39900" y="3569703"/>
              <a:ext cx="6627905" cy="3598473"/>
            </a:xfrm>
            <a:prstGeom prst="rect">
              <a:avLst/>
            </a:prstGeom>
          </p:spPr>
        </p:pic>
        <p:sp>
          <p:nvSpPr>
            <p:cNvPr id="26" name="Rechteck 25">
              <a:extLst>
                <a:ext uri="{FF2B5EF4-FFF2-40B4-BE49-F238E27FC236}">
                  <a16:creationId xmlns:a16="http://schemas.microsoft.com/office/drawing/2014/main" id="{D986FE1E-C8A2-B720-DF39-348315747681}"/>
                </a:ext>
              </a:extLst>
            </p:cNvPr>
            <p:cNvSpPr/>
            <p:nvPr/>
          </p:nvSpPr>
          <p:spPr>
            <a:xfrm>
              <a:off x="4080748" y="4889450"/>
              <a:ext cx="1569015" cy="59507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de-DE" sz="182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 name="Textfeld 2">
            <a:extLst>
              <a:ext uri="{FF2B5EF4-FFF2-40B4-BE49-F238E27FC236}">
                <a16:creationId xmlns:a16="http://schemas.microsoft.com/office/drawing/2014/main" id="{37071C42-CFFF-0956-8830-032F2ADE38F0}"/>
              </a:ext>
            </a:extLst>
          </p:cNvPr>
          <p:cNvSpPr txBox="1"/>
          <p:nvPr/>
        </p:nvSpPr>
        <p:spPr>
          <a:xfrm>
            <a:off x="7190653" y="2345274"/>
            <a:ext cx="1897690" cy="261610"/>
          </a:xfrm>
          <a:prstGeom prst="rect">
            <a:avLst/>
          </a:prstGeom>
          <a:noFill/>
        </p:spPr>
        <p:txBody>
          <a:bodyPr wrap="square" rtlCol="0">
            <a:spAutoFit/>
          </a:bodyPr>
          <a:lstStyle/>
          <a:p>
            <a:pPr marL="0" marR="0" lvl="0" indent="0" defTabSz="914353"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noProof="0" dirty="0">
                <a:ln>
                  <a:noFill/>
                </a:ln>
                <a:solidFill>
                  <a:prstClr val="white"/>
                </a:solidFill>
                <a:effectLst/>
                <a:uLnTx/>
                <a:uFillTx/>
                <a:latin typeface="Arial" panose="020B0604020202020204"/>
                <a:ea typeface="+mn-ea"/>
                <a:cs typeface="+mn-cs"/>
              </a:rPr>
              <a:t>Environmental friendliness</a:t>
            </a:r>
          </a:p>
        </p:txBody>
      </p:sp>
      <p:pic>
        <p:nvPicPr>
          <p:cNvPr id="4" name="Grafik 3">
            <a:extLst>
              <a:ext uri="{FF2B5EF4-FFF2-40B4-BE49-F238E27FC236}">
                <a16:creationId xmlns:a16="http://schemas.microsoft.com/office/drawing/2014/main" id="{9237B3AB-C0D7-97E1-65B7-2D45B7F23B4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310220" y="2670316"/>
            <a:ext cx="1558520" cy="827187"/>
          </a:xfrm>
          <a:prstGeom prst="rect">
            <a:avLst/>
          </a:prstGeom>
        </p:spPr>
      </p:pic>
      <p:sp>
        <p:nvSpPr>
          <p:cNvPr id="17" name="Textfeld 16">
            <a:extLst>
              <a:ext uri="{FF2B5EF4-FFF2-40B4-BE49-F238E27FC236}">
                <a16:creationId xmlns:a16="http://schemas.microsoft.com/office/drawing/2014/main" id="{9E8EF741-0FD4-B691-A416-8B635EE5B24A}"/>
              </a:ext>
            </a:extLst>
          </p:cNvPr>
          <p:cNvSpPr txBox="1"/>
          <p:nvPr/>
        </p:nvSpPr>
        <p:spPr>
          <a:xfrm>
            <a:off x="7264259" y="3749628"/>
            <a:ext cx="1815774" cy="265457"/>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sz="1125" b="0" i="0" u="none" strike="noStrike" kern="1200" cap="none" spc="0" normalizeH="0" noProof="0">
                <a:ln>
                  <a:noFill/>
                </a:ln>
                <a:solidFill>
                  <a:prstClr val="white"/>
                </a:solidFill>
                <a:effectLst/>
                <a:uLnTx/>
                <a:uFillTx/>
                <a:latin typeface="Arial" panose="020B0604020202020204"/>
                <a:ea typeface="+mn-ea"/>
                <a:cs typeface="+mn-cs"/>
              </a:rPr>
              <a:t>Employee well-being</a:t>
            </a:r>
          </a:p>
        </p:txBody>
      </p:sp>
      <p:pic>
        <p:nvPicPr>
          <p:cNvPr id="18" name="Picture 2" descr="HCL (Human Centric Lighting) Basic Starter Kit von TRILUX">
            <a:extLst>
              <a:ext uri="{FF2B5EF4-FFF2-40B4-BE49-F238E27FC236}">
                <a16:creationId xmlns:a16="http://schemas.microsoft.com/office/drawing/2014/main" id="{910F7651-B6F2-BCC4-F17A-1A8C2345EAF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345449" y="4100319"/>
            <a:ext cx="1502384" cy="78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57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averana gewinnt Deutschen Nachhaltigkeitspreis 2023 | lavera News">
            <a:extLst>
              <a:ext uri="{FF2B5EF4-FFF2-40B4-BE49-F238E27FC236}">
                <a16:creationId xmlns:a16="http://schemas.microsoft.com/office/drawing/2014/main" id="{94BCB9AC-11E4-1DDE-8CC6-C0A36A0C18A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862" r="16131"/>
          <a:stretch/>
        </p:blipFill>
        <p:spPr bwMode="auto">
          <a:xfrm>
            <a:off x="7730836" y="28302"/>
            <a:ext cx="1364673" cy="1184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F73F48-1D96-539A-1153-0C1190ECF84E}"/>
              </a:ext>
            </a:extLst>
          </p:cNvPr>
          <p:cNvSpPr/>
          <p:nvPr/>
        </p:nvSpPr>
        <p:spPr bwMode="gray">
          <a:xfrm>
            <a:off x="3114786" y="1492358"/>
            <a:ext cx="5238583" cy="123664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0000"/>
              </a:lnSpc>
              <a:spcBef>
                <a:spcPts val="0"/>
              </a:spcBef>
              <a:spcAft>
                <a:spcPts val="0"/>
              </a:spcAft>
              <a:buClrTx/>
              <a:buSzTx/>
              <a:buFontTx/>
              <a:buNone/>
              <a:tabLst/>
              <a:defRPr/>
            </a:pPr>
            <a:endParaRPr kumimoji="0" lang="en-VN" sz="1050" b="0" i="0" u="none" strike="noStrike" kern="1200" cap="none" spc="0" normalizeH="0" baseline="0" noProof="0" err="1">
              <a:ln>
                <a:noFill/>
              </a:ln>
              <a:solidFill>
                <a:prstClr val="black"/>
              </a:solidFill>
              <a:effectLst/>
              <a:uLnTx/>
              <a:uFillTx/>
              <a:latin typeface="Arial"/>
              <a:ea typeface="+mn-ea"/>
              <a:cs typeface="+mn-cs"/>
            </a:endParaRPr>
          </a:p>
        </p:txBody>
      </p:sp>
      <p:sp>
        <p:nvSpPr>
          <p:cNvPr id="8" name="Fußzeilenplatzhalter 7"/>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6" name="Titel 5"/>
          <p:cNvSpPr>
            <a:spLocks noGrp="1"/>
          </p:cNvSpPr>
          <p:nvPr>
            <p:ph type="title"/>
          </p:nvPr>
        </p:nvSpPr>
        <p:spPr/>
        <p:txBody>
          <a:bodyPr/>
          <a:lstStyle/>
          <a:p>
            <a:r>
              <a:rPr dirty="0">
                <a:ea typeface="Calibri" panose="020F0502020204030204" pitchFamily="34" charset="0"/>
              </a:rPr>
              <a:t>German Sustainability Award 202</a:t>
            </a:r>
            <a:r>
              <a:rPr lang="de-DE" dirty="0">
                <a:ea typeface="Calibri" panose="020F0502020204030204" pitchFamily="34" charset="0"/>
              </a:rPr>
              <a:t>3</a:t>
            </a:r>
            <a:endParaRPr dirty="0">
              <a:ea typeface="Calibri" panose="020F0502020204030204" pitchFamily="34" charset="0"/>
            </a:endParaRPr>
          </a:p>
        </p:txBody>
      </p:sp>
      <p:sp>
        <p:nvSpPr>
          <p:cNvPr id="2" name="TextBox 1">
            <a:extLst>
              <a:ext uri="{FF2B5EF4-FFF2-40B4-BE49-F238E27FC236}">
                <a16:creationId xmlns:a16="http://schemas.microsoft.com/office/drawing/2014/main" id="{FBC1A568-FAD5-B80A-7C54-71D63CF776AB}"/>
              </a:ext>
            </a:extLst>
          </p:cNvPr>
          <p:cNvSpPr txBox="1"/>
          <p:nvPr/>
        </p:nvSpPr>
        <p:spPr bwMode="gray">
          <a:xfrm>
            <a:off x="5400572" y="4843541"/>
            <a:ext cx="0" cy="0"/>
          </a:xfrm>
          <a:prstGeom prst="rect">
            <a:avLst/>
          </a:prstGeom>
          <a:noFill/>
        </p:spPr>
        <p:txBody>
          <a:bodyPr wrap="none" lIns="0" tIns="0" rIns="0" bIns="0" rtlCol="0">
            <a:noAutofit/>
          </a:bodyPr>
          <a:lstStyle/>
          <a:p>
            <a:pPr marL="148500" marR="0" lvl="0" indent="-145800" algn="l" defTabSz="685800" rtl="0" eaLnBrk="1" fontAlgn="auto" latinLnBrk="0" hangingPunct="1">
              <a:lnSpc>
                <a:spcPct val="110000"/>
              </a:lnSpc>
              <a:spcBef>
                <a:spcPts val="150"/>
              </a:spcBef>
              <a:spcAft>
                <a:spcPts val="150"/>
              </a:spcAft>
              <a:buClrTx/>
              <a:buSzTx/>
              <a:buFont typeface="Arial" panose="020B0604020202020204" pitchFamily="34" charset="0"/>
              <a:buChar char="•"/>
              <a:tabLst/>
              <a:defRPr/>
            </a:pPr>
            <a:endParaRPr kumimoji="0" lang="en-VN" sz="1200" b="0" i="0" u="none" strike="noStrike" kern="1200" cap="none" spc="0" normalizeH="0" baseline="0" noProof="0" err="1">
              <a:ln>
                <a:noFill/>
              </a:ln>
              <a:solidFill>
                <a:prstClr val="black"/>
              </a:solidFill>
              <a:effectLst/>
              <a:uLnTx/>
              <a:uFillTx/>
              <a:latin typeface="Arial"/>
              <a:ea typeface="+mn-ea"/>
              <a:cs typeface="+mn-cs"/>
            </a:endParaRPr>
          </a:p>
        </p:txBody>
      </p:sp>
      <p:pic>
        <p:nvPicPr>
          <p:cNvPr id="3" name="Picture 2" descr="A group of people posing for a photo&#10;&#10;Description automatically generated">
            <a:extLst>
              <a:ext uri="{FF2B5EF4-FFF2-40B4-BE49-F238E27FC236}">
                <a16:creationId xmlns:a16="http://schemas.microsoft.com/office/drawing/2014/main" id="{F8DC6698-D2B9-1C79-60A1-DB9060462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517" y="1501712"/>
            <a:ext cx="2538191" cy="2961386"/>
          </a:xfrm>
          <a:prstGeom prst="rect">
            <a:avLst/>
          </a:prstGeom>
        </p:spPr>
      </p:pic>
      <p:pic>
        <p:nvPicPr>
          <p:cNvPr id="4" name="Grafik 3">
            <a:extLst>
              <a:ext uri="{FF2B5EF4-FFF2-40B4-BE49-F238E27FC236}">
                <a16:creationId xmlns:a16="http://schemas.microsoft.com/office/drawing/2014/main" id="{16A57887-44C8-5852-F0C2-979A5069C3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2"/>
          <a:stretch/>
        </p:blipFill>
        <p:spPr>
          <a:xfrm>
            <a:off x="3114787" y="2956414"/>
            <a:ext cx="5238582" cy="1506684"/>
          </a:xfrm>
          <a:prstGeom prst="rect">
            <a:avLst/>
          </a:prstGeom>
        </p:spPr>
      </p:pic>
      <p:sp>
        <p:nvSpPr>
          <p:cNvPr id="18" name="Text Placeholder 1">
            <a:extLst>
              <a:ext uri="{FF2B5EF4-FFF2-40B4-BE49-F238E27FC236}">
                <a16:creationId xmlns:a16="http://schemas.microsoft.com/office/drawing/2014/main" id="{21B1D29F-A6E7-23E6-F95C-13A87A7D206C}"/>
              </a:ext>
            </a:extLst>
          </p:cNvPr>
          <p:cNvSpPr txBox="1">
            <a:spLocks/>
          </p:cNvSpPr>
          <p:nvPr/>
        </p:nvSpPr>
        <p:spPr bwMode="gray">
          <a:xfrm>
            <a:off x="3276804" y="2004710"/>
            <a:ext cx="4938941" cy="618118"/>
          </a:xfrm>
          <a:prstGeom prst="rect">
            <a:avLst/>
          </a:prstGeom>
        </p:spPr>
        <p:txBody>
          <a:bodyPr vert="horz" wrap="square" lIns="0" tIns="0" rIns="0" bIns="0" rtlCol="0" anchor="ctr">
            <a:spAutoFit/>
          </a:bodyPr>
          <a:lstStyle>
            <a:defPPr>
              <a:defRPr lang="de-DE"/>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marL="214313" marR="0" lvl="0" indent="-214313" algn="l" defTabSz="731474" rtl="0" eaLnBrk="1" fontAlgn="base" latinLnBrk="0" hangingPunct="1">
              <a:lnSpc>
                <a:spcPct val="100000"/>
              </a:lnSpc>
              <a:spcBef>
                <a:spcPts val="450"/>
              </a:spcBef>
              <a:spcAft>
                <a:spcPts val="0"/>
              </a:spcAft>
              <a:buClrTx/>
              <a:buSzTx/>
              <a:buFont typeface="Arial" panose="020B0604020202020204" pitchFamily="34" charset="0"/>
              <a:buChar char="•"/>
              <a:tabLst/>
              <a:defRPr/>
            </a:pP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Our highly efficient continuous</a:t>
            </a:r>
            <a:r>
              <a:rPr kumimoji="0" lang="de-DE"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-line</a:t>
            </a: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system makes lighting more climate and environmentally friendly </a:t>
            </a:r>
          </a:p>
          <a:p>
            <a:pPr marL="214313" marR="0" lvl="0" indent="-214313" algn="l" defTabSz="731474" rtl="0" eaLnBrk="1" fontAlgn="base" latinLnBrk="0" hangingPunct="1">
              <a:lnSpc>
                <a:spcPct val="100000"/>
              </a:lnSpc>
              <a:spcBef>
                <a:spcPts val="450"/>
              </a:spcBef>
              <a:spcAft>
                <a:spcPts val="0"/>
              </a:spcAft>
              <a:buClrTx/>
              <a:buSzTx/>
              <a:buFont typeface="Arial" panose="020B0604020202020204" pitchFamily="34" charset="0"/>
              <a:buChar char="•"/>
              <a:tabLst/>
              <a:defRPr/>
            </a:pPr>
            <a:r>
              <a:rPr kumimoji="0"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Overall, energy and CO2 savings of up to 85 percent are possible.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hteck 14">
            <a:extLst>
              <a:ext uri="{FF2B5EF4-FFF2-40B4-BE49-F238E27FC236}">
                <a16:creationId xmlns:a16="http://schemas.microsoft.com/office/drawing/2014/main" id="{CD9A6F06-FC9D-5493-84D8-2052CDDBEB66}"/>
              </a:ext>
            </a:extLst>
          </p:cNvPr>
          <p:cNvSpPr/>
          <p:nvPr/>
        </p:nvSpPr>
        <p:spPr>
          <a:xfrm>
            <a:off x="3114786" y="1494932"/>
            <a:ext cx="5238583" cy="384298"/>
          </a:xfrm>
          <a:prstGeom prst="rect">
            <a:avLst/>
          </a:prstGeom>
          <a:solidFill>
            <a:schemeClr val="accent1"/>
          </a:solidFill>
          <a:ln w="3175" cap="rnd" cmpd="sng" algn="ctr">
            <a:noFill/>
            <a:prstDash val="solid"/>
          </a:ln>
          <a:effectLst/>
        </p:spPr>
        <p:txBody>
          <a:bodyPr lIns="135000" rtlCol="0" anchor="ctr"/>
          <a:lstStyle/>
          <a:p>
            <a:pPr marL="0" marR="0" lvl="0" indent="0" algn="l" defTabSz="1218380" rtl="0" eaLnBrk="1" fontAlgn="auto" latinLnBrk="0" hangingPunct="1">
              <a:lnSpc>
                <a:spcPct val="100000"/>
              </a:lnSpc>
              <a:spcBef>
                <a:spcPts val="0"/>
              </a:spcBef>
              <a:spcAft>
                <a:spcPts val="0"/>
              </a:spcAft>
              <a:buClrTx/>
              <a:buSzTx/>
              <a:buFontTx/>
              <a:buNone/>
              <a:tabLst/>
              <a:defRPr/>
            </a:pPr>
            <a:r>
              <a:rPr kumimoji="0" sz="1200" b="1" i="0" u="none" strike="noStrike" kern="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The jury was convinced by the sustainable overall concept: </a:t>
            </a:r>
          </a:p>
        </p:txBody>
      </p:sp>
    </p:spTree>
    <p:extLst>
      <p:ext uri="{BB962C8B-B14F-4D97-AF65-F5344CB8AC3E}">
        <p14:creationId xmlns:p14="http://schemas.microsoft.com/office/powerpoint/2010/main" val="3344916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7D30860F-981D-C9FF-4F50-0FB03D36A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32" y="-2003"/>
            <a:ext cx="1676400" cy="622300"/>
          </a:xfrm>
          <a:prstGeom prst="rect">
            <a:avLst/>
          </a:prstGeom>
        </p:spPr>
      </p:pic>
      <p:pic>
        <p:nvPicPr>
          <p:cNvPr id="6" name="Bildplatzhalter 2" descr="Ein Bild, das Gras, draußen, Baum, Gebäude enthält.&#10;&#10;Automatisch generierte Beschreibung">
            <a:extLst>
              <a:ext uri="{FF2B5EF4-FFF2-40B4-BE49-F238E27FC236}">
                <a16:creationId xmlns:a16="http://schemas.microsoft.com/office/drawing/2014/main" id="{282896EB-59C4-2A46-AE89-A7129E4F9AB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003"/>
            <a:ext cx="9144000" cy="5145088"/>
          </a:xfrm>
          <a:prstGeom prst="rect">
            <a:avLst/>
          </a:prstGeom>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TRIPOLIS PARK</a:t>
            </a:r>
            <a:endParaRPr kumimoji="0" lang="en-US" sz="21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An environmentally conscious campus of 50,0000 </a:t>
            </a:r>
            <a:r>
              <a:rPr kumimoji="0" lang="de-DE" sz="2100" b="0" i="0" u="none" strike="noStrike" kern="1200" cap="none" spc="0" normalizeH="0" baseline="0" noProof="0" dirty="0">
                <a:ln>
                  <a:noFill/>
                </a:ln>
                <a:solidFill>
                  <a:prstClr val="white"/>
                </a:solidFill>
                <a:effectLst/>
                <a:uLnTx/>
                <a:uFillTx/>
                <a:latin typeface="Arial"/>
                <a:ea typeface="+mn-ea"/>
                <a:cs typeface="+mn-cs"/>
              </a:rPr>
              <a:t>m²</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282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aging TRIPOLIS PARK has been transformed into a state-of-the-art work environment. The new office campus sets standards in sustainability as well as inspiration and health.</a:t>
            </a:r>
          </a:p>
          <a:p>
            <a:pPr marL="13335" indent="-10795"/>
            <a:r>
              <a:rPr dirty="0">
                <a:cs typeface="Arial"/>
              </a:rPr>
              <a:t>TRILUX is responsible for the lighting solution and the associated smart control system. It is the largest construction project in the 111-year history of the company.</a:t>
            </a:r>
          </a:p>
          <a:p>
            <a:pPr marL="13335" indent="-10795"/>
            <a:r>
              <a:rPr sz="1200" dirty="0">
                <a:cs typeface="Arial"/>
              </a:rPr>
              <a:t>A total of 10,000 TRILUX luminaires are used in the interior areas alone.</a:t>
            </a:r>
            <a:r>
              <a:rPr dirty="0"/>
              <a:t> A special sensor is installed in 3,000 of them</a:t>
            </a:r>
            <a:r>
              <a:rPr dirty="0">
                <a:cs typeface="Arial"/>
              </a:rPr>
              <a:t>.</a:t>
            </a:r>
          </a:p>
          <a:p>
            <a:pPr marL="13335" indent="-10795"/>
            <a:r>
              <a:rPr sz="1200" dirty="0">
                <a:cs typeface="Arial"/>
              </a:rPr>
              <a:t>TRILUX HCL lighting solutions in combination with Live</a:t>
            </a:r>
            <a:r>
              <a:rPr lang="de-DE" sz="1200" dirty="0">
                <a:cs typeface="Arial"/>
              </a:rPr>
              <a:t>L</a:t>
            </a:r>
            <a:r>
              <a:rPr sz="1200" dirty="0">
                <a:cs typeface="Arial"/>
              </a:rPr>
              <a:t>ink</a:t>
            </a:r>
            <a:r>
              <a:rPr dirty="0">
                <a:cs typeface="Arial"/>
              </a:rPr>
              <a:t> </a:t>
            </a:r>
            <a:r>
              <a:rPr sz="1200" dirty="0">
                <a:cs typeface="Arial"/>
              </a:rPr>
              <a:t>significantly reduce energy consumption and at the same time increase the well-being of your employees</a:t>
            </a:r>
            <a:r>
              <a:rPr dirty="0"/>
              <a:t>.</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The next generation office</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8194" name="Picture 2" descr="Tripolis-Park offers high-performance office space, with cutting-edge standards in sustainability, wellbeing and technology.">
            <a:extLst>
              <a:ext uri="{FF2B5EF4-FFF2-40B4-BE49-F238E27FC236}">
                <a16:creationId xmlns:a16="http://schemas.microsoft.com/office/drawing/2014/main" id="{D71A0433-3353-80C3-839E-D33185D2BEC8}"/>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503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48ED106-F1AD-4ABB-B57F-2D5694CC6F2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4">
            <a:extLst>
              <a:ext uri="{FF2B5EF4-FFF2-40B4-BE49-F238E27FC236}">
                <a16:creationId xmlns:a16="http://schemas.microsoft.com/office/drawing/2014/main" id="{CFA898D2-1224-4197-9E0E-CA0933F9E623}"/>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7" name="Grafik 6" descr="Ein Bild, das Text enthält.&#10;&#10;Automatisch generierte Beschreibung">
            <a:extLst>
              <a:ext uri="{FF2B5EF4-FFF2-40B4-BE49-F238E27FC236}">
                <a16:creationId xmlns:a16="http://schemas.microsoft.com/office/drawing/2014/main" id="{3F124639-7513-4E81-B27D-1A7B1CF31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32" y="-2003"/>
            <a:ext cx="1676400" cy="622300"/>
          </a:xfrm>
          <a:prstGeom prst="rect">
            <a:avLst/>
          </a:prstGeom>
        </p:spPr>
      </p:pic>
      <p:sp>
        <p:nvSpPr>
          <p:cNvPr id="9" name="Textplatzhalter 2">
            <a:extLst>
              <a:ext uri="{FF2B5EF4-FFF2-40B4-BE49-F238E27FC236}">
                <a16:creationId xmlns:a16="http://schemas.microsoft.com/office/drawing/2014/main" id="{19DEE906-5E29-462A-ADF3-CD86F2A80EDB}"/>
              </a:ext>
            </a:extLst>
          </p:cNvPr>
          <p:cNvSpPr txBox="1">
            <a:spLocks/>
          </p:cNvSpPr>
          <p:nvPr/>
        </p:nvSpPr>
        <p:spPr>
          <a:xfrm>
            <a:off x="239712" y="3507380"/>
            <a:ext cx="6508240" cy="1104966"/>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rauch Möbelwerke, Freudenberg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black"/>
                </a:solidFill>
                <a:effectLst/>
                <a:uLnTx/>
                <a:uFillTx/>
                <a:latin typeface="Arial"/>
                <a:ea typeface="+mn-ea"/>
                <a:cs typeface="+mn-cs"/>
              </a:rPr>
              <a:t>Everything perfectly spruced up </a:t>
            </a:r>
            <a:endParaRPr kumimoji="0" lang="de-DE"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Bildplatzhalter 2" descr="Ein Bild, das draußen, Küste enthält.&#10;&#10;Automatisch generierte Beschreibung">
            <a:extLst>
              <a:ext uri="{FF2B5EF4-FFF2-40B4-BE49-F238E27FC236}">
                <a16:creationId xmlns:a16="http://schemas.microsoft.com/office/drawing/2014/main" id="{B050EABE-DB93-A4BD-473F-0CC608ABAEAE}"/>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platzhalter 2">
            <a:extLst>
              <a:ext uri="{FF2B5EF4-FFF2-40B4-BE49-F238E27FC236}">
                <a16:creationId xmlns:a16="http://schemas.microsoft.com/office/drawing/2014/main" id="{D30D4E33-2BA3-5908-1A00-19A423B3F611}"/>
              </a:ext>
            </a:extLst>
          </p:cNvPr>
          <p:cNvSpPr txBox="1">
            <a:spLocks/>
          </p:cNvSpPr>
          <p:nvPr/>
        </p:nvSpPr>
        <p:spPr>
          <a:xfrm>
            <a:off x="385835" y="3653429"/>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V.Offices, Krakow</a:t>
            </a:r>
            <a:endParaRPr kumimoji="0" lang="en-US" sz="21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Poland's most sustainable office building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3348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2540" marR="0" lvl="2" indent="0" algn="l" defTabSz="685800" rtl="0" eaLnBrk="1" fontAlgn="auto" latinLnBrk="0" hangingPunct="1">
              <a:lnSpc>
                <a:spcPct val="90000"/>
              </a:lnSpc>
              <a:spcBef>
                <a:spcPts val="375"/>
              </a:spcBef>
              <a:spcAft>
                <a:spcPts val="0"/>
              </a:spcAft>
              <a:buClrTx/>
              <a:buSzTx/>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newly constructed office building in Krakow offers 24,700 m² of leasable space built to the highest standards of ecology as well as ergonomics and well-being.</a:t>
            </a:r>
          </a:p>
          <a:p>
            <a:pPr marL="2540" marR="0" lvl="2" indent="0" algn="l" defTabSz="685800" rtl="0" eaLnBrk="1" fontAlgn="auto" latinLnBrk="0" hangingPunct="1">
              <a:lnSpc>
                <a:spcPct val="90000"/>
              </a:lnSpc>
              <a:spcBef>
                <a:spcPts val="375"/>
              </a:spcBef>
              <a:spcAft>
                <a:spcPts val="0"/>
              </a:spcAft>
              <a:buClrTx/>
              <a:buSzTx/>
              <a:buNone/>
              <a:tabLst/>
              <a:defRPr/>
            </a:pPr>
            <a:endParaRPr lang="de-DE" sz="1200" dirty="0">
              <a:solidFill>
                <a:prstClr val="black"/>
              </a:solidFill>
              <a:latin typeface="Arial" panose="020B0604020202020204"/>
              <a:cs typeface="Arial"/>
            </a:endParaRPr>
          </a:p>
          <a:p>
            <a:pPr marL="2540" lvl="2" indent="0">
              <a:lnSpc>
                <a:spcPct val="90000"/>
              </a:lnSpc>
              <a:spcBef>
                <a:spcPts val="375"/>
              </a:spcBef>
              <a:spcAft>
                <a:spcPts val="0"/>
              </a:spcAft>
              <a:buNone/>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a BREEAM score of 98.87%,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V.Offices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is the most efficient office building in Poland and one of the most sustainable offices in the world. This outstanding score was also achieved through the use of state-of-the-art luminaires from TRILUX.</a:t>
            </a:r>
          </a:p>
          <a:p>
            <a:pPr marL="2540" marR="0" lvl="2" indent="0" algn="l" defTabSz="685800" rtl="0" eaLnBrk="1" fontAlgn="auto" latinLnBrk="0" hangingPunct="1">
              <a:lnSpc>
                <a:spcPct val="90000"/>
              </a:lnSpc>
              <a:spcBef>
                <a:spcPts val="375"/>
              </a:spcBef>
              <a:spcAft>
                <a:spcPts val="0"/>
              </a:spcAft>
              <a:buClrTx/>
              <a:buSz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a total of 1,540 luminaires for indoor and outdoor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areas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including lighting management, TRILUX implemented the entire project as a complete supplier. Maximum efficiency, excellent visual comfort and minimal light pollution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all factors that go into the BREEAM scores.</a:t>
            </a:r>
          </a:p>
          <a:p>
            <a:pPr marL="0" marR="0" lvl="0" indent="0" algn="l" defTabSz="685800" rtl="0" eaLnBrk="1" fontAlgn="auto" latinLnBrk="0" hangingPunct="1">
              <a:lnSpc>
                <a:spcPct val="90000"/>
              </a:lnSpc>
              <a:spcBef>
                <a:spcPts val="750"/>
              </a:spcBef>
              <a:spcAft>
                <a:spcPts val="0"/>
              </a:spcAft>
              <a:buClrTx/>
              <a:buSz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Workspaces of the future</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9222" name="Picture 6">
            <a:extLst>
              <a:ext uri="{FF2B5EF4-FFF2-40B4-BE49-F238E27FC236}">
                <a16:creationId xmlns:a16="http://schemas.microsoft.com/office/drawing/2014/main" id="{A715951E-FD4B-C076-063A-4DC2D0064BFC}"/>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6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874EF20C-B73D-F6CD-A7A7-C1D08AB1EFC7}"/>
              </a:ext>
            </a:extLst>
          </p:cNvPr>
          <p:cNvSpPr>
            <a:spLocks noGrp="1"/>
          </p:cNvSpPr>
          <p:nvPr>
            <p:ph type="title"/>
          </p:nvPr>
        </p:nvSpPr>
        <p:spPr>
          <a:xfrm>
            <a:off x="283090" y="799215"/>
            <a:ext cx="7886700" cy="488073"/>
          </a:xfrm>
        </p:spPr>
        <p:txBody>
          <a:bodyPr/>
          <a:lstStyle/>
          <a:p>
            <a:r>
              <a:rPr sz="2100"/>
              <a:t>Values - What drives us</a:t>
            </a:r>
            <a:endParaRPr lang="de-DE" dirty="0"/>
          </a:p>
        </p:txBody>
      </p:sp>
      <p:sp>
        <p:nvSpPr>
          <p:cNvPr id="4" name="Textplatzhalter 1">
            <a:extLst>
              <a:ext uri="{FF2B5EF4-FFF2-40B4-BE49-F238E27FC236}">
                <a16:creationId xmlns:a16="http://schemas.microsoft.com/office/drawing/2014/main" id="{028E8DD2-842B-B340-A126-50C5DF1BFD7D}"/>
              </a:ext>
            </a:extLst>
          </p:cNvPr>
          <p:cNvSpPr txBox="1">
            <a:spLocks/>
          </p:cNvSpPr>
          <p:nvPr/>
        </p:nvSpPr>
        <p:spPr>
          <a:xfrm>
            <a:off x="261910" y="1202282"/>
            <a:ext cx="2366520" cy="3143591"/>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sz="1600" b="1">
                <a:solidFill>
                  <a:prstClr val="black"/>
                </a:solidFill>
              </a:rPr>
              <a:t>Customer focus</a:t>
            </a:r>
            <a:endParaRPr lang="en-US" sz="1100"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Arial"/>
                <a:ea typeface="+mn-ea"/>
                <a:cs typeface="Arial"/>
              </a:rPr>
              <a:t> </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platzhalter 1">
            <a:extLst>
              <a:ext uri="{FF2B5EF4-FFF2-40B4-BE49-F238E27FC236}">
                <a16:creationId xmlns:a16="http://schemas.microsoft.com/office/drawing/2014/main" id="{028E8DD2-842B-B340-A126-50C5DF1BFD7D}"/>
              </a:ext>
            </a:extLst>
          </p:cNvPr>
          <p:cNvSpPr txBox="1">
            <a:spLocks/>
          </p:cNvSpPr>
          <p:nvPr/>
        </p:nvSpPr>
        <p:spPr>
          <a:xfrm>
            <a:off x="3264399" y="1233260"/>
            <a:ext cx="2171651" cy="601465"/>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sz="1600" b="1">
                <a:solidFill>
                  <a:prstClr val="black"/>
                </a:solidFill>
              </a:rPr>
              <a:t>Innovative strength</a:t>
            </a:r>
            <a:endParaRPr lang="en-US" sz="1100"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platzhalter 1">
            <a:extLst>
              <a:ext uri="{FF2B5EF4-FFF2-40B4-BE49-F238E27FC236}">
                <a16:creationId xmlns:a16="http://schemas.microsoft.com/office/drawing/2014/main" id="{028E8DD2-842B-B340-A126-50C5DF1BFD7D}"/>
              </a:ext>
            </a:extLst>
          </p:cNvPr>
          <p:cNvSpPr txBox="1">
            <a:spLocks/>
          </p:cNvSpPr>
          <p:nvPr/>
        </p:nvSpPr>
        <p:spPr>
          <a:xfrm>
            <a:off x="336743" y="3310637"/>
            <a:ext cx="2463329" cy="1686777"/>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a:solidFill>
                  <a:prstClr val="black"/>
                </a:solidFill>
              </a:rPr>
              <a:t>"We combine our unique market and application-specific knowledge with profound technology know-how, while always keeping an eye on the individual wishes and needs of our customers."</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Joachim Geiger, CSO &amp; CMO</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platzhalter 1">
            <a:extLst>
              <a:ext uri="{FF2B5EF4-FFF2-40B4-BE49-F238E27FC236}">
                <a16:creationId xmlns:a16="http://schemas.microsoft.com/office/drawing/2014/main" id="{028E8DD2-842B-B340-A126-50C5DF1BFD7D}"/>
              </a:ext>
            </a:extLst>
          </p:cNvPr>
          <p:cNvSpPr txBox="1">
            <a:spLocks/>
          </p:cNvSpPr>
          <p:nvPr/>
        </p:nvSpPr>
        <p:spPr>
          <a:xfrm>
            <a:off x="6383732" y="3292552"/>
            <a:ext cx="2543100" cy="1659775"/>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dirty="0">
                <a:solidFill>
                  <a:prstClr val="black"/>
                </a:solidFill>
              </a:rPr>
              <a:t>"Light is 'people business'. As a family business, social responsibility is part of our self-image. It is always our goal to create added value for everyone </a:t>
            </a:r>
            <a:r>
              <a:rPr lang="de-DE" sz="1000" dirty="0">
                <a:solidFill>
                  <a:srgbClr val="000000"/>
                </a:solidFill>
                <a:ea typeface="+mj-lt"/>
                <a:cs typeface="+mj-lt"/>
              </a:rPr>
              <a:t>–</a:t>
            </a:r>
            <a:r>
              <a:rPr sz="1000" i="1" dirty="0">
                <a:solidFill>
                  <a:prstClr val="black"/>
                </a:solidFill>
              </a:rPr>
              <a:t> partners, customers and employees."</a:t>
            </a:r>
          </a:p>
          <a:p>
            <a:pPr defTabSz="685457"/>
            <a:endParaRPr lang="en-US" sz="1000" i="1" dirty="0">
              <a:solidFill>
                <a:prstClr val="black"/>
              </a:solidFill>
            </a:endParaRPr>
          </a:p>
          <a:p>
            <a:pPr defTabSz="685457"/>
            <a:endParaRPr lang="en-US" sz="1000" i="1" dirty="0">
              <a:solidFill>
                <a:prstClr val="black"/>
              </a:solidFill>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Johannes Huxol, CFO</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platzhalter 1">
            <a:extLst>
              <a:ext uri="{FF2B5EF4-FFF2-40B4-BE49-F238E27FC236}">
                <a16:creationId xmlns:a16="http://schemas.microsoft.com/office/drawing/2014/main" id="{028E8DD2-842B-B340-A126-50C5DF1BFD7D}"/>
              </a:ext>
            </a:extLst>
          </p:cNvPr>
          <p:cNvSpPr txBox="1">
            <a:spLocks/>
          </p:cNvSpPr>
          <p:nvPr/>
        </p:nvSpPr>
        <p:spPr>
          <a:xfrm>
            <a:off x="3264399" y="3313406"/>
            <a:ext cx="2607159" cy="1686778"/>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000" i="1" dirty="0">
                <a:solidFill>
                  <a:prstClr val="black"/>
                </a:solidFill>
              </a:rPr>
              <a:t>"For over 100 years, innovations have been the engine of our success. With intelligent innovation management and structures such as the innovation cent</a:t>
            </a:r>
            <a:r>
              <a:rPr lang="de-DE" sz="1000" i="1" dirty="0" err="1">
                <a:solidFill>
                  <a:prstClr val="black"/>
                </a:solidFill>
              </a:rPr>
              <a:t>re</a:t>
            </a:r>
            <a:r>
              <a:rPr sz="1000" i="1" dirty="0">
                <a:solidFill>
                  <a:prstClr val="black"/>
                </a:solidFill>
              </a:rPr>
              <a:t>, we have created the perfect framework for this."</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68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noProof="0" dirty="0">
                <a:ln>
                  <a:noFill/>
                </a:ln>
                <a:solidFill>
                  <a:prstClr val="black"/>
                </a:solidFill>
                <a:effectLst/>
                <a:uLnTx/>
                <a:uFillTx/>
                <a:latin typeface="Arial"/>
                <a:ea typeface="+mn-ea"/>
                <a:cs typeface="Arial"/>
              </a:rPr>
              <a:t>Hubertus Volmert, CEO</a:t>
            </a:r>
          </a:p>
          <a:p>
            <a:pPr marL="0" marR="0" lvl="0" indent="0" algn="l" defTabSz="68568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platzhalter 1">
            <a:extLst>
              <a:ext uri="{FF2B5EF4-FFF2-40B4-BE49-F238E27FC236}">
                <a16:creationId xmlns:a16="http://schemas.microsoft.com/office/drawing/2014/main" id="{028E8DD2-842B-B340-A126-50C5DF1BFD7D}"/>
              </a:ext>
            </a:extLst>
          </p:cNvPr>
          <p:cNvSpPr txBox="1">
            <a:spLocks/>
          </p:cNvSpPr>
          <p:nvPr/>
        </p:nvSpPr>
        <p:spPr>
          <a:xfrm>
            <a:off x="6263226" y="1215439"/>
            <a:ext cx="3001132" cy="601465"/>
          </a:xfrm>
          <a:prstGeom prst="rect">
            <a:avLst/>
          </a:prstGeom>
        </p:spPr>
        <p:txBody>
          <a:bodyPr lIns="91440" tIns="45720" rIns="91440" bIns="45720" anchor="t"/>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457"/>
            <a:r>
              <a:rPr sz="1600" b="1">
                <a:solidFill>
                  <a:prstClr val="black"/>
                </a:solidFill>
              </a:rPr>
              <a:t>Competence and culture</a:t>
            </a:r>
            <a:endParaRPr lang="en-US" sz="1100" dirty="0">
              <a:solidFill>
                <a:prstClr val="black"/>
              </a:solidFill>
            </a:endParaRPr>
          </a:p>
        </p:txBody>
      </p:sp>
      <p:pic>
        <p:nvPicPr>
          <p:cNvPr id="17" name="Grafik 16">
            <a:extLst>
              <a:ext uri="{FF2B5EF4-FFF2-40B4-BE49-F238E27FC236}">
                <a16:creationId xmlns:a16="http://schemas.microsoft.com/office/drawing/2014/main" id="{FD39C24B-F483-426B-95B6-B3111DA6E0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6610" y="1576831"/>
            <a:ext cx="2345340" cy="1563221"/>
          </a:xfrm>
          <a:prstGeom prst="rect">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4A9D9B8A-EB1C-4ED4-861F-4878E1E7CC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081" y="1568449"/>
            <a:ext cx="2345340" cy="1563221"/>
          </a:xfrm>
          <a:prstGeom prst="rect">
            <a:avLst/>
          </a:prstGeom>
          <a:effectLst>
            <a:outerShdw blurRad="50800" dist="38100" dir="2700000" algn="tl" rotWithShape="0">
              <a:prstClr val="black">
                <a:alpha val="40000"/>
              </a:prstClr>
            </a:outerShdw>
          </a:effectLst>
        </p:spPr>
      </p:pic>
      <p:pic>
        <p:nvPicPr>
          <p:cNvPr id="22" name="Picture 21" descr="A person in a suit&#10;&#10;Description automatically generated">
            <a:extLst>
              <a:ext uri="{FF2B5EF4-FFF2-40B4-BE49-F238E27FC236}">
                <a16:creationId xmlns:a16="http://schemas.microsoft.com/office/drawing/2014/main" id="{2AE33E00-7E2E-33E6-339A-3AD5B8D55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4399" y="1576831"/>
            <a:ext cx="2362857" cy="1575238"/>
          </a:xfrm>
          <a:prstGeom prst="rect">
            <a:avLst/>
          </a:prstGeom>
          <a:effectLst>
            <a:outerShdw blurRad="50800" dist="38100" dir="2700000" algn="tl" rotWithShape="0">
              <a:prstClr val="black">
                <a:alpha val="40000"/>
              </a:prstClr>
            </a:outerShdw>
          </a:effectLst>
        </p:spPr>
      </p:pic>
      <p:sp>
        <p:nvSpPr>
          <p:cNvPr id="2" name="Fußzeilenplatzhalter 4">
            <a:extLst>
              <a:ext uri="{FF2B5EF4-FFF2-40B4-BE49-F238E27FC236}">
                <a16:creationId xmlns:a16="http://schemas.microsoft.com/office/drawing/2014/main" id="{88846A43-9D86-BE38-78DB-F3C236326976}"/>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5" name="Foliennummernplatzhalter 5">
            <a:extLst>
              <a:ext uri="{FF2B5EF4-FFF2-40B4-BE49-F238E27FC236}">
                <a16:creationId xmlns:a16="http://schemas.microsoft.com/office/drawing/2014/main" id="{26CE3687-CD15-9EC0-C290-56A66575DA0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61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2003"/>
            <a:ext cx="9144000" cy="5145088"/>
          </a:xfr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Skanska, London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err="1">
                <a:ln>
                  <a:noFill/>
                </a:ln>
                <a:solidFill>
                  <a:prstClr val="white"/>
                </a:solidFill>
                <a:effectLst/>
                <a:uLnTx/>
                <a:uFillTx/>
                <a:latin typeface="Arial"/>
                <a:ea typeface="+mn-ea"/>
                <a:cs typeface="+mn-cs"/>
              </a:rPr>
              <a:t>Rec</a:t>
            </a:r>
            <a:r>
              <a:rPr kumimoji="0" sz="2100" b="0" i="0" u="none" strike="noStrike" kern="1200" cap="none" spc="0" normalizeH="0" noProof="0" dirty="0" err="1">
                <a:ln>
                  <a:noFill/>
                </a:ln>
                <a:solidFill>
                  <a:prstClr val="white"/>
                </a:solidFill>
                <a:effectLst/>
                <a:uLnTx/>
                <a:uFillTx/>
                <a:latin typeface="Arial"/>
                <a:ea typeface="+mn-ea"/>
                <a:cs typeface="+mn-cs"/>
              </a:rPr>
              <a:t>ycle</a:t>
            </a:r>
            <a:r>
              <a:rPr kumimoji="0" sz="2100" b="0" i="0" u="none" strike="noStrike" kern="1200" cap="none" spc="0" normalizeH="0" noProof="0" dirty="0">
                <a:ln>
                  <a:noFill/>
                </a:ln>
                <a:solidFill>
                  <a:prstClr val="white"/>
                </a:solidFill>
                <a:effectLst/>
                <a:uLnTx/>
                <a:uFillTx/>
                <a:latin typeface="Arial"/>
                <a:ea typeface="+mn-ea"/>
                <a:cs typeface="+mn-cs"/>
              </a:rPr>
              <a:t> instead of </a:t>
            </a:r>
            <a:r>
              <a:rPr kumimoji="0" lang="de-DE" sz="2100" b="0" i="0" u="none" strike="noStrike" kern="1200" cap="none" spc="0" normalizeH="0" noProof="0" dirty="0" err="1">
                <a:ln>
                  <a:noFill/>
                </a:ln>
                <a:solidFill>
                  <a:prstClr val="white"/>
                </a:solidFill>
                <a:effectLst/>
                <a:uLnTx/>
                <a:uFillTx/>
                <a:latin typeface="Arial"/>
                <a:ea typeface="+mn-ea"/>
                <a:cs typeface="+mn-cs"/>
              </a:rPr>
              <a:t>buying</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new</a:t>
            </a:r>
            <a:r>
              <a:rPr kumimoji="0" sz="2100" b="0" i="0" u="none" strike="noStrike" kern="1200" cap="none" spc="0" normalizeH="0" noProof="0" dirty="0">
                <a:ln>
                  <a:noFill/>
                </a:ln>
                <a:solidFill>
                  <a:prstClr val="white"/>
                </a:solidFill>
                <a:effectLst/>
                <a:uLnTx/>
                <a:uFillTx/>
                <a:latin typeface="Arial"/>
                <a:ea typeface="+mn-ea"/>
                <a:cs typeface="+mn-cs"/>
              </a:rPr>
              <a:t> </a:t>
            </a:r>
          </a:p>
        </p:txBody>
      </p:sp>
    </p:spTree>
    <p:extLst>
      <p:ext uri="{BB962C8B-B14F-4D97-AF65-F5344CB8AC3E}">
        <p14:creationId xmlns:p14="http://schemas.microsoft.com/office/powerpoint/2010/main" val="384838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platzhalter 10" descr="Ein Bild, das Mobiliar, Couch, Studiocouch, Inneneinrichtung enthält.&#10;&#10;Automatisch generierte Beschreibung">
            <a:extLst>
              <a:ext uri="{FF2B5EF4-FFF2-40B4-BE49-F238E27FC236}">
                <a16:creationId xmlns:a16="http://schemas.microsoft.com/office/drawing/2014/main" id="{85DF1BC0-0B7E-F6A0-ABD4-407C9317A38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Skanska is a multinational construction and development company from Sweden with ambitious sustainability goals. The goal: to create a smart, sustainable and inspiring workplace that serves as an agile hub for collaboration and digital work.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TRILUX is adapting the existing LED lighting at Skanska to the new location and new requirements as part of a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closed</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loop</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project. By modernizing or modifying 650 met</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re</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s of light channel, Skanska saves a total of 17 tons of CO2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compared to a new purchase.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To avoid waste and make the best use of available resources, we developed an intelligent take-back process for the TRILUX LC 60 light channel. The linear luminaires were taken back, disassembled and all recyclable materials were recycled.</a:t>
            </a:r>
            <a:endParaRPr kumimoji="0" lang="de-DE"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Adios waste, hello closed loop project</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198107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2F17D6-E398-5E1B-2320-9FED6076F3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5145078"/>
          </a:xfrm>
          <a:prstGeom prst="rect">
            <a:avLst/>
          </a:prstGeom>
          <a:solidFill>
            <a:srgbClr val="FFFFFF"/>
          </a:solidFill>
        </p:spPr>
      </p:pic>
      <p:sp>
        <p:nvSpPr>
          <p:cNvPr id="3" name="Fußzeilenplatzhalter 2">
            <a:extLst>
              <a:ext uri="{FF2B5EF4-FFF2-40B4-BE49-F238E27FC236}">
                <a16:creationId xmlns:a16="http://schemas.microsoft.com/office/drawing/2014/main" id="{55658C86-BE34-57F7-CB03-D15910AE8638}"/>
              </a:ext>
            </a:extLst>
          </p:cNvPr>
          <p:cNvSpPr>
            <a:spLocks noGrp="1"/>
          </p:cNvSpPr>
          <p:nvPr>
            <p:ph type="ftr" sz="quarter" idx="11"/>
          </p:nvPr>
        </p:nvSpPr>
        <p:spPr>
          <a:xfrm>
            <a:off x="575091" y="4841508"/>
            <a:ext cx="3834000" cy="108033"/>
          </a:xfrm>
        </p:spPr>
        <p:txBody>
          <a:bodyPr anchor="ct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Presentation title</a:t>
            </a:r>
          </a:p>
        </p:txBody>
      </p:sp>
      <p:sp>
        <p:nvSpPr>
          <p:cNvPr id="4" name="Foliennummernplatzhalter 3">
            <a:extLst>
              <a:ext uri="{FF2B5EF4-FFF2-40B4-BE49-F238E27FC236}">
                <a16:creationId xmlns:a16="http://schemas.microsoft.com/office/drawing/2014/main" id="{2C14CD7C-A2BA-82C7-B54A-F58B21593CC6}"/>
              </a:ext>
            </a:extLst>
          </p:cNvPr>
          <p:cNvSpPr>
            <a:spLocks noGrp="1"/>
          </p:cNvSpPr>
          <p:nvPr>
            <p:ph type="sldNum" sz="quarter" idx="12"/>
          </p:nvPr>
        </p:nvSpPr>
        <p:spPr>
          <a:xfrm>
            <a:off x="359532" y="4841508"/>
            <a:ext cx="216000" cy="108033"/>
          </a:xfrm>
        </p:spPr>
        <p:txBody>
          <a:bodyPr anchor="ct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600"/>
                </a:spcAft>
                <a:buClrTx/>
                <a:buSzTx/>
                <a:buFontTx/>
                <a:buNone/>
                <a:tabLst/>
                <a:defRPr/>
              </a:pPr>
              <a:t>52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2" name="Textplatzhalter 2">
            <a:extLst>
              <a:ext uri="{FF2B5EF4-FFF2-40B4-BE49-F238E27FC236}">
                <a16:creationId xmlns:a16="http://schemas.microsoft.com/office/drawing/2014/main" id="{B2500A5B-0DE6-9470-40DA-0BA6587027ED}"/>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Up!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Transformation from department store to workspace</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34652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BBE90E91-5F72-35C2-27BB-98C4F29DD72F}"/>
              </a:ext>
            </a:extLst>
          </p:cNvPr>
          <p:cNvSpPr>
            <a:spLocks noGrp="1"/>
          </p:cNvSpPr>
          <p:nvPr>
            <p:ph type="body" sz="quarter" idx="11"/>
          </p:nvPr>
        </p:nvSpPr>
        <p:spPr/>
        <p:txBody>
          <a:bodyPr/>
          <a:lstStyle/>
          <a:p>
            <a:r>
              <a:rPr dirty="0"/>
              <a:t>An aging department store at Berlin's </a:t>
            </a:r>
            <a:r>
              <a:rPr dirty="0" err="1"/>
              <a:t>Ostbahnhof</a:t>
            </a:r>
            <a:r>
              <a:rPr dirty="0"/>
              <a:t> station has been transformed into a forward-thinking place for work and retail, designed by Jasper Architects.</a:t>
            </a:r>
          </a:p>
          <a:p>
            <a:endParaRPr lang="de-DE" dirty="0"/>
          </a:p>
          <a:p>
            <a:r>
              <a:rPr dirty="0"/>
              <a:t>The new glass building envelope was cut into a wedge shape in its cubature, thus providing daylight-flooded, high-quality office space inside even in the areas far from the façade.</a:t>
            </a:r>
          </a:p>
          <a:p>
            <a:endParaRPr lang="de-DE" dirty="0"/>
          </a:p>
          <a:p>
            <a:r>
              <a:rPr dirty="0"/>
              <a:t>A connecting element that runs through the entire building, blends in perfectly with the sophisticated architecture and provides perfect light everywhere: the modular E-Line N</a:t>
            </a:r>
            <a:r>
              <a:rPr lang="de-DE" dirty="0"/>
              <a:t>ext </a:t>
            </a:r>
            <a:r>
              <a:rPr lang="de-DE" dirty="0" err="1"/>
              <a:t>cont</a:t>
            </a:r>
            <a:r>
              <a:rPr dirty="0" err="1"/>
              <a:t>inuous</a:t>
            </a:r>
            <a:r>
              <a:rPr lang="de-DE" dirty="0"/>
              <a:t>-line</a:t>
            </a:r>
            <a:r>
              <a:rPr dirty="0"/>
              <a:t> system in black.  </a:t>
            </a:r>
            <a:endParaRPr lang="de-DE" dirty="0"/>
          </a:p>
        </p:txBody>
      </p:sp>
      <p:sp>
        <p:nvSpPr>
          <p:cNvPr id="4" name="Titel 3">
            <a:extLst>
              <a:ext uri="{FF2B5EF4-FFF2-40B4-BE49-F238E27FC236}">
                <a16:creationId xmlns:a16="http://schemas.microsoft.com/office/drawing/2014/main" id="{1E70F9EF-18EB-6884-BA4D-6D3A82C1B4BF}"/>
              </a:ext>
            </a:extLst>
          </p:cNvPr>
          <p:cNvSpPr>
            <a:spLocks noGrp="1"/>
          </p:cNvSpPr>
          <p:nvPr>
            <p:ph type="title"/>
          </p:nvPr>
        </p:nvSpPr>
        <p:spPr>
          <a:xfrm>
            <a:off x="272337" y="887413"/>
            <a:ext cx="5332050" cy="579437"/>
          </a:xfrm>
        </p:spPr>
        <p:txBody>
          <a:bodyPr/>
          <a:lstStyle/>
          <a:p>
            <a:r>
              <a:rPr sz="2050" dirty="0"/>
              <a:t>Transformation from</a:t>
            </a:r>
            <a:r>
              <a:rPr lang="de-DE" sz="2050" dirty="0"/>
              <a:t> </a:t>
            </a:r>
            <a:br>
              <a:rPr lang="de-DE" sz="2050" dirty="0"/>
            </a:br>
            <a:r>
              <a:rPr sz="2050" dirty="0"/>
              <a:t>department store to workspace</a:t>
            </a:r>
          </a:p>
        </p:txBody>
      </p:sp>
      <p:sp>
        <p:nvSpPr>
          <p:cNvPr id="11" name="Fußzeilenplatzhalter 1">
            <a:extLst>
              <a:ext uri="{FF2B5EF4-FFF2-40B4-BE49-F238E27FC236}">
                <a16:creationId xmlns:a16="http://schemas.microsoft.com/office/drawing/2014/main" id="{D26808A5-00B2-E7A3-512C-9A8016A4CCA1}"/>
              </a:ext>
            </a:extLst>
          </p:cNvPr>
          <p:cNvSpPr txBox="1">
            <a:spLocks/>
          </p:cNvSpPr>
          <p:nvPr/>
        </p:nvSpPr>
        <p:spPr>
          <a:xfrm>
            <a:off x="403694" y="4848652"/>
            <a:ext cx="3834000" cy="108033"/>
          </a:xfrm>
          <a:prstGeom prst="rect">
            <a:avLst/>
          </a:prstGeom>
        </p:spPr>
        <p:txBody>
          <a:bodyPr lIns="91440" tIns="45720" rIns="91440" bIns="45720" anchor="ctr">
            <a:noAutofit/>
          </a:bodyPr>
          <a:lstStyle>
            <a:lvl1pPr marL="0" marR="0" indent="0" algn="l" defTabSz="68568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680" rtl="0" eaLnBrk="1" fontAlgn="auto" latinLnBrk="0" hangingPunct="1">
              <a:lnSpc>
                <a:spcPct val="100000"/>
              </a:lnSpc>
              <a:spcBef>
                <a:spcPts val="0"/>
              </a:spcBef>
              <a:spcAft>
                <a:spcPts val="600"/>
              </a:spcAft>
              <a:buClrTx/>
              <a:buSzTx/>
              <a:buFontTx/>
              <a:buNone/>
              <a:tabLst/>
              <a:defRPr/>
            </a:pPr>
            <a:r>
              <a:rPr kumimoji="0" sz="600" b="0" i="0" u="none" strike="noStrike" kern="1200" cap="none" spc="0" normalizeH="0" noProof="0">
                <a:ln>
                  <a:noFill/>
                </a:ln>
                <a:solidFill>
                  <a:prstClr val="black"/>
                </a:solidFill>
                <a:effectLst/>
                <a:uLnTx/>
                <a:uFillTx/>
                <a:latin typeface="Arial"/>
                <a:ea typeface="+mn-ea"/>
                <a:cs typeface="Arial"/>
              </a:rPr>
              <a:t>27 SIMPLIFY YOUR LIGHT</a:t>
            </a:r>
            <a:endParaRPr kumimoji="0" lang="en-US" sz="600" b="0" i="0" u="none" strike="noStrike" kern="1200" cap="none" spc="0" normalizeH="0" baseline="0" noProof="0">
              <a:ln>
                <a:noFill/>
              </a:ln>
              <a:solidFill>
                <a:prstClr val="black"/>
              </a:solidFill>
              <a:effectLst/>
              <a:uLnTx/>
              <a:uFillTx/>
              <a:latin typeface="Arial"/>
              <a:ea typeface="+mn-ea"/>
              <a:cs typeface="Arial"/>
            </a:endParaRPr>
          </a:p>
        </p:txBody>
      </p:sp>
      <p:pic>
        <p:nvPicPr>
          <p:cNvPr id="52228" name="Picture 4" descr="UP! Berlin | Lindner Group">
            <a:extLst>
              <a:ext uri="{FF2B5EF4-FFF2-40B4-BE49-F238E27FC236}">
                <a16:creationId xmlns:a16="http://schemas.microsoft.com/office/drawing/2014/main" id="{1274D702-3CB9-F867-61B0-DCB503B6C49E}"/>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individuality</a:t>
            </a:r>
          </a:p>
        </p:txBody>
      </p:sp>
      <p:sp>
        <p:nvSpPr>
          <p:cNvPr id="3" name="Fußzeilenplatzhalter 4">
            <a:extLst>
              <a:ext uri="{FF2B5EF4-FFF2-40B4-BE49-F238E27FC236}">
                <a16:creationId xmlns:a16="http://schemas.microsoft.com/office/drawing/2014/main" id="{39D4F506-646F-0A60-46A9-C7571E66068E}"/>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21AE33AE-946C-0D79-D093-A88592B47CB5}"/>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145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a:extLst>
              <a:ext uri="{FF2B5EF4-FFF2-40B4-BE49-F238E27FC236}">
                <a16:creationId xmlns:a16="http://schemas.microsoft.com/office/drawing/2014/main" id="{C16A68E3-2688-3A66-2485-00F932F5257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36" y="-2394"/>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solidFill>
                  <a:prstClr val="white"/>
                </a:solidFill>
                <a:effectLst/>
                <a:uLnTx/>
                <a:uFillTx/>
                <a:latin typeface="Arial"/>
                <a:ea typeface="+mn-ea"/>
                <a:cs typeface="Arial"/>
              </a:rPr>
              <a:t>ZALANDO M_EINS, BERLIN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Modern and sustainable office architecture</a:t>
            </a:r>
            <a:endParaRPr kumimoji="0" lang="de-DE" sz="2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588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601BDAFA-279B-1C87-05E3-829C6F97D464}"/>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t="-40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err="1">
                <a:cs typeface="Arial"/>
              </a:rPr>
              <a:t>M_Eins</a:t>
            </a:r>
            <a:r>
              <a:rPr dirty="0">
                <a:cs typeface="Arial"/>
              </a:rPr>
              <a:t> is home to Zalando, Europe's leading online fashion platform, and is located in the middle of one of Berlin's largest inner-city development areas. </a:t>
            </a:r>
          </a:p>
          <a:p>
            <a:pPr marL="13335" indent="-10795"/>
            <a:r>
              <a:rPr dirty="0">
                <a:cs typeface="Arial"/>
              </a:rPr>
              <a:t>The building design was about making the design flexible to allow for efficient office concepts suitable for both open and closed office floors. </a:t>
            </a:r>
          </a:p>
          <a:p>
            <a:pPr marL="13335" indent="-10795"/>
            <a:r>
              <a:rPr dirty="0">
                <a:cs typeface="Arial"/>
              </a:rPr>
              <a:t>The lighting solution from TRILUX becomes part of an identity-creating spatial concept that zones the different areas </a:t>
            </a:r>
            <a:r>
              <a:rPr lang="de-DE" dirty="0">
                <a:cs typeface="Arial"/>
              </a:rPr>
              <a:t>–</a:t>
            </a:r>
            <a:r>
              <a:rPr dirty="0">
                <a:cs typeface="Arial"/>
              </a:rPr>
              <a:t> So-Tube </a:t>
            </a:r>
            <a:r>
              <a:rPr lang="de-DE" dirty="0">
                <a:cs typeface="Arial"/>
              </a:rPr>
              <a:t>LED </a:t>
            </a:r>
            <a:r>
              <a:rPr dirty="0">
                <a:cs typeface="Arial"/>
              </a:rPr>
              <a:t>was integrated here as </a:t>
            </a:r>
            <a:r>
              <a:rPr lang="de-DE" dirty="0">
                <a:cs typeface="Arial"/>
              </a:rPr>
              <a:t>a </a:t>
            </a:r>
            <a:r>
              <a:rPr lang="de-DE" dirty="0" err="1">
                <a:cs typeface="Arial"/>
              </a:rPr>
              <a:t>surface-mounted</a:t>
            </a:r>
            <a:r>
              <a:rPr lang="de-DE" dirty="0">
                <a:cs typeface="Arial"/>
              </a:rPr>
              <a:t> </a:t>
            </a:r>
            <a:r>
              <a:rPr dirty="0">
                <a:cs typeface="Arial"/>
              </a:rPr>
              <a:t>system into the purist architecture. The flexible possibility of arrangement was the key to success here. </a:t>
            </a:r>
          </a:p>
          <a:p>
            <a:pPr marL="13335" indent="-10795"/>
            <a:endParaRPr lang="de-DE"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A </a:t>
            </a:r>
            <a:r>
              <a:rPr kumimoji="0" sz="2100" b="1" i="0" u="none" strike="noStrike" kern="1200" cap="all" spc="0" normalizeH="0" noProof="0" dirty="0" err="1">
                <a:ln>
                  <a:noFill/>
                </a:ln>
                <a:solidFill>
                  <a:prstClr val="black"/>
                </a:solidFill>
                <a:effectLst/>
                <a:uLnTx/>
                <a:uFillTx/>
                <a:latin typeface="Arial"/>
                <a:ea typeface="+mj-ea"/>
                <a:cs typeface="+mj-cs"/>
              </a:rPr>
              <a:t>lIV</a:t>
            </a:r>
            <a:r>
              <a:rPr kumimoji="0" lang="de-DE" sz="2100" b="1" i="0" u="none" strike="noStrike" kern="1200" cap="all" spc="0" normalizeH="0" noProof="0" dirty="0" err="1">
                <a:ln>
                  <a:noFill/>
                </a:ln>
                <a:solidFill>
                  <a:prstClr val="black"/>
                </a:solidFill>
                <a:effectLst/>
                <a:uLnTx/>
                <a:uFillTx/>
                <a:latin typeface="Arial"/>
                <a:ea typeface="+mj-ea"/>
                <a:cs typeface="+mj-cs"/>
              </a:rPr>
              <a:t>ing</a:t>
            </a:r>
            <a:r>
              <a:rPr kumimoji="0" sz="2100" b="1" i="0" u="none" strike="noStrike" kern="1200" cap="all" spc="0" normalizeH="0" noProof="0" dirty="0">
                <a:ln>
                  <a:noFill/>
                </a:ln>
                <a:solidFill>
                  <a:prstClr val="black"/>
                </a:solidFill>
                <a:effectLst/>
                <a:uLnTx/>
                <a:uFillTx/>
                <a:latin typeface="Arial"/>
                <a:ea typeface="+mj-ea"/>
                <a:cs typeface="+mj-cs"/>
              </a:rPr>
              <a:t> OFFICE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With </a:t>
            </a:r>
            <a:r>
              <a:rPr kumimoji="0" lang="de-DE" sz="2100" b="1" i="0" u="none" strike="noStrike" kern="1200" cap="all" spc="0" normalizeH="0" noProof="0" dirty="0">
                <a:ln>
                  <a:noFill/>
                </a:ln>
                <a:solidFill>
                  <a:prstClr val="black"/>
                </a:solidFill>
                <a:effectLst/>
                <a:uLnTx/>
                <a:uFillTx/>
                <a:latin typeface="Arial"/>
                <a:ea typeface="+mj-ea"/>
                <a:cs typeface="+mj-cs"/>
              </a:rPr>
              <a:t>A </a:t>
            </a:r>
            <a:r>
              <a:rPr kumimoji="0" sz="2100" b="1" i="0" u="none" strike="noStrike" kern="1200" cap="all" spc="0" normalizeH="0" noProof="0" dirty="0">
                <a:ln>
                  <a:noFill/>
                </a:ln>
                <a:solidFill>
                  <a:prstClr val="black"/>
                </a:solidFill>
                <a:effectLst/>
                <a:uLnTx/>
                <a:uFillTx/>
                <a:latin typeface="Arial"/>
                <a:ea typeface="+mj-ea"/>
                <a:cs typeface="+mj-cs"/>
              </a:rPr>
              <a:t>variety of functions</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820175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1BD50C7-7854-B515-298E-ADD7C3F000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4"/>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650824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a:ln>
                  <a:noFill/>
                </a:ln>
                <a:effectLst/>
                <a:uLnTx/>
                <a:uFillTx/>
                <a:latin typeface="Arial"/>
                <a:ea typeface="+mn-ea"/>
                <a:cs typeface="Arial"/>
              </a:rPr>
              <a:t>SO-TUBE LED</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effectLst/>
                <a:uLnTx/>
                <a:uFillTx/>
                <a:latin typeface="Arial"/>
                <a:ea typeface="+mn-ea"/>
                <a:cs typeface="+mn-cs"/>
              </a:rPr>
              <a:t>Industrial Style meets New Work</a:t>
            </a:r>
            <a:endParaRPr kumimoji="0" lang="de-DE" sz="2100" b="0" i="0" u="none" strike="noStrike" kern="1200" cap="none" spc="0" normalizeH="0" baseline="0" noProof="0">
              <a:ln>
                <a:noFill/>
              </a:ln>
              <a:effectLst/>
              <a:uLnTx/>
              <a:uFillTx/>
              <a:latin typeface="Arial"/>
              <a:ea typeface="+mn-ea"/>
              <a:cs typeface="Arial"/>
            </a:endParaRPr>
          </a:p>
        </p:txBody>
      </p:sp>
      <p:grpSp>
        <p:nvGrpSpPr>
          <p:cNvPr id="2" name="Gruppieren 1">
            <a:extLst>
              <a:ext uri="{FF2B5EF4-FFF2-40B4-BE49-F238E27FC236}">
                <a16:creationId xmlns:a16="http://schemas.microsoft.com/office/drawing/2014/main" id="{372CC63F-4138-93CE-9007-DF0CAC54B1BB}"/>
              </a:ext>
            </a:extLst>
          </p:cNvPr>
          <p:cNvGrpSpPr/>
          <p:nvPr/>
        </p:nvGrpSpPr>
        <p:grpSpPr>
          <a:xfrm>
            <a:off x="359532" y="1"/>
            <a:ext cx="1836000" cy="627728"/>
            <a:chOff x="3935413" y="0"/>
            <a:chExt cx="2448000" cy="836712"/>
          </a:xfrm>
        </p:grpSpPr>
        <p:sp>
          <p:nvSpPr>
            <p:cNvPr id="3" name="Rechteck 2">
              <a:extLst>
                <a:ext uri="{FF2B5EF4-FFF2-40B4-BE49-F238E27FC236}">
                  <a16:creationId xmlns:a16="http://schemas.microsoft.com/office/drawing/2014/main" id="{EFFE4C73-F947-CC97-EC6D-03B4A3A7B1E6}"/>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5" name="Grafik 4">
              <a:extLst>
                <a:ext uri="{FF2B5EF4-FFF2-40B4-BE49-F238E27FC236}">
                  <a16:creationId xmlns:a16="http://schemas.microsoft.com/office/drawing/2014/main" id="{CFE73FD6-BAC0-5FB3-937B-90A912932EB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59340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perfect lighting solution for industrial architectures that are to be used, for example, as office buildings with open space and co-working areas: With its modern industrial design, the So-Tube LED fits perfectly even in harsh environments </a:t>
            </a:r>
            <a:r>
              <a:rPr lang="de-DE" dirty="0">
                <a:cs typeface="Arial"/>
              </a:rPr>
              <a:t>–</a:t>
            </a:r>
            <a:r>
              <a:rPr dirty="0">
                <a:cs typeface="Arial"/>
              </a:rPr>
              <a:t> and creates a uniquely attractive atmosphere in the office with high-quality light. </a:t>
            </a:r>
          </a:p>
          <a:p>
            <a:pPr marL="13335" indent="-10795"/>
            <a:r>
              <a:rPr dirty="0">
                <a:cs typeface="Arial"/>
              </a:rPr>
              <a:t>Whether used as a functional </a:t>
            </a:r>
            <a:r>
              <a:rPr lang="de-DE" dirty="0">
                <a:cs typeface="Arial"/>
              </a:rPr>
              <a:t>individual</a:t>
            </a:r>
            <a:r>
              <a:rPr dirty="0">
                <a:cs typeface="Arial"/>
              </a:rPr>
              <a:t> luminaire, practical </a:t>
            </a:r>
            <a:r>
              <a:rPr lang="de-DE" dirty="0" err="1">
                <a:cs typeface="Arial"/>
              </a:rPr>
              <a:t>continuous</a:t>
            </a:r>
            <a:r>
              <a:rPr lang="de-DE" dirty="0">
                <a:cs typeface="Arial"/>
              </a:rPr>
              <a:t> </a:t>
            </a:r>
            <a:r>
              <a:rPr lang="de-DE" dirty="0" err="1">
                <a:cs typeface="Arial"/>
              </a:rPr>
              <a:t>line</a:t>
            </a:r>
            <a:r>
              <a:rPr dirty="0">
                <a:cs typeface="Arial"/>
              </a:rPr>
              <a:t> or eye-catching artistic lighting installation</a:t>
            </a:r>
            <a:r>
              <a:rPr lang="de-DE" dirty="0">
                <a:cs typeface="Arial"/>
              </a:rPr>
              <a:t>:</a:t>
            </a:r>
            <a:r>
              <a:rPr dirty="0">
                <a:cs typeface="Arial"/>
              </a:rPr>
              <a:t> multiple mounting options, standard through-wiring and flexible connectors make So-Tube LED a versatile all-rounder for a wide range of applications.</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UP FOR ANY JOB</a:t>
            </a:r>
            <a:endParaRPr kumimoji="0" lang="de-DE" sz="2100" b="1" i="0" u="none" strike="noStrike" kern="1200" cap="all" spc="0" normalizeH="0" baseline="0" noProof="0">
              <a:ln>
                <a:noFill/>
              </a:ln>
              <a:solidFill>
                <a:prstClr val="black"/>
              </a:solidFill>
              <a:effectLst/>
              <a:uLnTx/>
              <a:uFillTx/>
              <a:latin typeface="Arial"/>
              <a:ea typeface="+mj-ea"/>
              <a:cs typeface="Arial"/>
            </a:endParaRPr>
          </a:p>
        </p:txBody>
      </p:sp>
      <p:pic>
        <p:nvPicPr>
          <p:cNvPr id="44034" name="Picture 2">
            <a:extLst>
              <a:ext uri="{FF2B5EF4-FFF2-40B4-BE49-F238E27FC236}">
                <a16:creationId xmlns:a16="http://schemas.microsoft.com/office/drawing/2014/main" id="{6B1CF98D-91CC-A29E-9E70-33FFC767C2FE}"/>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55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a:extLst>
              <a:ext uri="{FF2B5EF4-FFF2-40B4-BE49-F238E27FC236}">
                <a16:creationId xmlns:a16="http://schemas.microsoft.com/office/drawing/2014/main" id="{3848083D-4AC7-C067-F26B-3FD338339A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93"/>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54FA8B8C-952E-6122-60D4-32D488979D57}"/>
              </a:ext>
            </a:extLst>
          </p:cNvPr>
          <p:cNvSpPr txBox="1">
            <a:spLocks/>
          </p:cNvSpPr>
          <p:nvPr/>
        </p:nvSpPr>
        <p:spPr>
          <a:xfrm>
            <a:off x="359532" y="3628786"/>
            <a:ext cx="8165036"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err="1">
                <a:ln>
                  <a:noFill/>
                </a:ln>
                <a:solidFill>
                  <a:prstClr val="white"/>
                </a:solidFill>
                <a:effectLst/>
                <a:uLnTx/>
                <a:uFillTx/>
                <a:latin typeface="Arial"/>
                <a:ea typeface="+mn-ea"/>
                <a:cs typeface="Arial"/>
              </a:rPr>
              <a:t>dfb</a:t>
            </a:r>
            <a:r>
              <a:rPr kumimoji="0" sz="3200" b="1" i="0" u="none" strike="noStrike" kern="1200" cap="all" spc="0" normalizeH="0" noProof="0" dirty="0">
                <a:ln>
                  <a:noFill/>
                </a:ln>
                <a:solidFill>
                  <a:prstClr val="white"/>
                </a:solidFill>
                <a:effectLst/>
                <a:uLnTx/>
                <a:uFillTx/>
                <a:latin typeface="Arial"/>
                <a:ea typeface="+mn-ea"/>
                <a:cs typeface="Arial"/>
              </a:rPr>
              <a:t> a</a:t>
            </a:r>
            <a:r>
              <a:rPr kumimoji="0" lang="de-DE" sz="3200" b="1" i="0" u="none" strike="noStrike" kern="1200" cap="all" spc="0" normalizeH="0" noProof="0" dirty="0">
                <a:ln>
                  <a:noFill/>
                </a:ln>
                <a:solidFill>
                  <a:prstClr val="white"/>
                </a:solidFill>
                <a:effectLst/>
                <a:uLnTx/>
                <a:uFillTx/>
                <a:latin typeface="Arial"/>
                <a:ea typeface="+mn-ea"/>
                <a:cs typeface="Arial"/>
              </a:rPr>
              <a:t>C</a:t>
            </a:r>
            <a:r>
              <a:rPr kumimoji="0" sz="3200" b="1" i="0" u="none" strike="noStrike" kern="1200" cap="all" spc="0" normalizeH="0" noProof="0" dirty="0" err="1">
                <a:ln>
                  <a:noFill/>
                </a:ln>
                <a:solidFill>
                  <a:prstClr val="white"/>
                </a:solidFill>
                <a:effectLst/>
                <a:uLnTx/>
                <a:uFillTx/>
                <a:latin typeface="Arial"/>
                <a:ea typeface="+mn-ea"/>
                <a:cs typeface="Arial"/>
              </a:rPr>
              <a:t>adem</a:t>
            </a:r>
            <a:r>
              <a:rPr kumimoji="0" lang="de-DE" sz="3200" b="1" i="0" u="none" strike="noStrike" kern="1200" cap="all" spc="0" normalizeH="0" noProof="0" dirty="0">
                <a:ln>
                  <a:noFill/>
                </a:ln>
                <a:solidFill>
                  <a:prstClr val="white"/>
                </a:solidFill>
                <a:effectLst/>
                <a:uLnTx/>
                <a:uFillTx/>
                <a:latin typeface="Arial"/>
                <a:ea typeface="+mn-ea"/>
                <a:cs typeface="Arial"/>
              </a:rPr>
              <a:t>Y</a:t>
            </a:r>
            <a:r>
              <a:rPr sz="3200" b="1" cap="all" dirty="0">
                <a:solidFill>
                  <a:prstClr val="white"/>
                </a:solidFill>
                <a:latin typeface="Arial"/>
                <a:cs typeface="Arial"/>
              </a:rPr>
              <a:t>, </a:t>
            </a:r>
            <a:r>
              <a:rPr kumimoji="0" sz="3200" b="1" i="0" u="none" strike="noStrike" kern="1200" cap="all" spc="0" normalizeH="0" noProof="0" dirty="0">
                <a:ln>
                  <a:noFill/>
                </a:ln>
                <a:solidFill>
                  <a:prstClr val="white"/>
                </a:solidFill>
                <a:effectLst/>
                <a:uLnTx/>
                <a:uFillTx/>
                <a:latin typeface="Arial"/>
                <a:ea typeface="+mn-ea"/>
                <a:cs typeface="Arial"/>
              </a:rPr>
              <a:t>Frankfurt</a:t>
            </a:r>
          </a:p>
          <a:p>
            <a:pPr marL="0" indent="0">
              <a:buNone/>
              <a:defRPr/>
            </a:pPr>
            <a:r>
              <a:rPr kumimoji="0" sz="2100" b="0" i="0" u="none" strike="noStrike" kern="1200" cap="none" spc="0" normalizeH="0" noProof="0" dirty="0">
                <a:ln>
                  <a:noFill/>
                </a:ln>
                <a:solidFill>
                  <a:prstClr val="white"/>
                </a:solidFill>
                <a:effectLst/>
                <a:uLnTx/>
                <a:uFillTx/>
                <a:latin typeface="Arial"/>
                <a:ea typeface="+mn-ea"/>
                <a:cs typeface="+mn-cs"/>
              </a:rPr>
              <a:t>Modern and sustainable office architecture</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171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E809EF51-68BC-42B8-8DA7-8C39FF0F7F60}"/>
              </a:ext>
            </a:extLst>
          </p:cNvPr>
          <p:cNvGrpSpPr/>
          <p:nvPr/>
        </p:nvGrpSpPr>
        <p:grpSpPr>
          <a:xfrm>
            <a:off x="0" y="0"/>
            <a:ext cx="9141179" cy="5143536"/>
            <a:chOff x="1881" y="2116"/>
            <a:chExt cx="12188238" cy="6858048"/>
          </a:xfrm>
        </p:grpSpPr>
        <p:grpSp>
          <p:nvGrpSpPr>
            <p:cNvPr id="3" name="Gruppieren 2">
              <a:extLst>
                <a:ext uri="{FF2B5EF4-FFF2-40B4-BE49-F238E27FC236}">
                  <a16:creationId xmlns:a16="http://schemas.microsoft.com/office/drawing/2014/main" id="{43F0C1D7-D1CF-4FDE-8E0F-72B7DF2DA36A}"/>
                </a:ext>
              </a:extLst>
            </p:cNvPr>
            <p:cNvGrpSpPr/>
            <p:nvPr/>
          </p:nvGrpSpPr>
          <p:grpSpPr>
            <a:xfrm>
              <a:off x="1881" y="4280"/>
              <a:ext cx="12188238" cy="6855884"/>
              <a:chOff x="1881" y="4280"/>
              <a:chExt cx="12188238" cy="6855884"/>
            </a:xfrm>
          </p:grpSpPr>
          <p:pic>
            <p:nvPicPr>
              <p:cNvPr id="7" name="Grafik 6">
                <a:extLst>
                  <a:ext uri="{FF2B5EF4-FFF2-40B4-BE49-F238E27FC236}">
                    <a16:creationId xmlns:a16="http://schemas.microsoft.com/office/drawing/2014/main" id="{6155D4B1-A492-1B44-AA39-B7621D30F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 y="4280"/>
                <a:ext cx="12188238" cy="6855884"/>
              </a:xfrm>
              <a:prstGeom prst="rect">
                <a:avLst/>
              </a:prstGeom>
            </p:spPr>
          </p:pic>
          <p:sp>
            <p:nvSpPr>
              <p:cNvPr id="2" name="Textfeld 1">
                <a:extLst>
                  <a:ext uri="{FF2B5EF4-FFF2-40B4-BE49-F238E27FC236}">
                    <a16:creationId xmlns:a16="http://schemas.microsoft.com/office/drawing/2014/main" id="{A319AF66-9156-4A8B-A8ED-E128AF7712F0}"/>
                  </a:ext>
                </a:extLst>
              </p:cNvPr>
              <p:cNvSpPr txBox="1"/>
              <p:nvPr/>
            </p:nvSpPr>
            <p:spPr bwMode="gray">
              <a:xfrm>
                <a:off x="1187777" y="2891671"/>
                <a:ext cx="1329179"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LIGHT</a:t>
                </a:r>
              </a:p>
            </p:txBody>
          </p:sp>
          <p:sp>
            <p:nvSpPr>
              <p:cNvPr id="4" name="Textfeld 3">
                <a:extLst>
                  <a:ext uri="{FF2B5EF4-FFF2-40B4-BE49-F238E27FC236}">
                    <a16:creationId xmlns:a16="http://schemas.microsoft.com/office/drawing/2014/main" id="{3B40CA9F-CC48-4BBB-A009-AB038D46A293}"/>
                  </a:ext>
                </a:extLst>
              </p:cNvPr>
              <p:cNvSpPr txBox="1"/>
              <p:nvPr/>
            </p:nvSpPr>
            <p:spPr bwMode="gray">
              <a:xfrm>
                <a:off x="3702852" y="2891670"/>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PERFORMANCE</a:t>
                </a:r>
              </a:p>
            </p:txBody>
          </p:sp>
          <p:sp>
            <p:nvSpPr>
              <p:cNvPr id="5" name="Textfeld 4">
                <a:extLst>
                  <a:ext uri="{FF2B5EF4-FFF2-40B4-BE49-F238E27FC236}">
                    <a16:creationId xmlns:a16="http://schemas.microsoft.com/office/drawing/2014/main" id="{76EA756D-FB1A-4330-BEDA-9016B30EE460}"/>
                  </a:ext>
                </a:extLst>
              </p:cNvPr>
              <p:cNvSpPr txBox="1"/>
              <p:nvPr/>
            </p:nvSpPr>
            <p:spPr bwMode="gray">
              <a:xfrm>
                <a:off x="910471" y="4847636"/>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PASSION</a:t>
                </a:r>
              </a:p>
            </p:txBody>
          </p:sp>
          <p:sp>
            <p:nvSpPr>
              <p:cNvPr id="6" name="Textfeld 5">
                <a:extLst>
                  <a:ext uri="{FF2B5EF4-FFF2-40B4-BE49-F238E27FC236}">
                    <a16:creationId xmlns:a16="http://schemas.microsoft.com/office/drawing/2014/main" id="{6B50890B-C483-4C55-B706-F809EFEF684C}"/>
                  </a:ext>
                </a:extLst>
              </p:cNvPr>
              <p:cNvSpPr txBox="1"/>
              <p:nvPr/>
            </p:nvSpPr>
            <p:spPr bwMode="gray">
              <a:xfrm>
                <a:off x="3570401" y="4847635"/>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SOLUTIONS</a:t>
                </a:r>
              </a:p>
            </p:txBody>
          </p:sp>
        </p:grpSp>
        <p:sp>
          <p:nvSpPr>
            <p:cNvPr id="8" name="Textfeld 7">
              <a:extLst>
                <a:ext uri="{FF2B5EF4-FFF2-40B4-BE49-F238E27FC236}">
                  <a16:creationId xmlns:a16="http://schemas.microsoft.com/office/drawing/2014/main" id="{D0EA801D-0774-49B5-A7D6-0D71A11765C2}"/>
                </a:ext>
              </a:extLst>
            </p:cNvPr>
            <p:cNvSpPr txBox="1"/>
            <p:nvPr/>
          </p:nvSpPr>
          <p:spPr bwMode="gray">
            <a:xfrm>
              <a:off x="7453773" y="2806831"/>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S T A N D S</a:t>
              </a:r>
            </a:p>
          </p:txBody>
        </p:sp>
        <p:sp>
          <p:nvSpPr>
            <p:cNvPr id="9" name="Textfeld 8">
              <a:extLst>
                <a:ext uri="{FF2B5EF4-FFF2-40B4-BE49-F238E27FC236}">
                  <a16:creationId xmlns:a16="http://schemas.microsoft.com/office/drawing/2014/main" id="{AFD3A34D-632A-4BEA-8A90-352A01DED0BC}"/>
                </a:ext>
              </a:extLst>
            </p:cNvPr>
            <p:cNvSpPr txBox="1"/>
            <p:nvPr/>
          </p:nvSpPr>
          <p:spPr bwMode="gray">
            <a:xfrm>
              <a:off x="7453773" y="3829540"/>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FOR</a:t>
              </a:r>
            </a:p>
          </p:txBody>
        </p:sp>
        <p:grpSp>
          <p:nvGrpSpPr>
            <p:cNvPr id="10" name="Gruppieren 9">
              <a:extLst>
                <a:ext uri="{FF2B5EF4-FFF2-40B4-BE49-F238E27FC236}">
                  <a16:creationId xmlns:a16="http://schemas.microsoft.com/office/drawing/2014/main" id="{613DCECB-1EC2-4845-AA6B-0E0CCC86A01D}"/>
                </a:ext>
              </a:extLst>
            </p:cNvPr>
            <p:cNvGrpSpPr/>
            <p:nvPr/>
          </p:nvGrpSpPr>
          <p:grpSpPr>
            <a:xfrm>
              <a:off x="1881" y="2116"/>
              <a:ext cx="12188238" cy="6855884"/>
              <a:chOff x="1881" y="4280"/>
              <a:chExt cx="12188238" cy="6855884"/>
            </a:xfrm>
          </p:grpSpPr>
          <p:pic>
            <p:nvPicPr>
              <p:cNvPr id="11" name="Grafik 10">
                <a:extLst>
                  <a:ext uri="{FF2B5EF4-FFF2-40B4-BE49-F238E27FC236}">
                    <a16:creationId xmlns:a16="http://schemas.microsoft.com/office/drawing/2014/main" id="{EB6EE942-76CD-41B3-9967-AE2E170E1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 y="4280"/>
                <a:ext cx="12188238" cy="6855884"/>
              </a:xfrm>
              <a:prstGeom prst="rect">
                <a:avLst/>
              </a:prstGeom>
            </p:spPr>
          </p:pic>
          <p:sp>
            <p:nvSpPr>
              <p:cNvPr id="12" name="Textfeld 11">
                <a:extLst>
                  <a:ext uri="{FF2B5EF4-FFF2-40B4-BE49-F238E27FC236}">
                    <a16:creationId xmlns:a16="http://schemas.microsoft.com/office/drawing/2014/main" id="{5BEAA2B7-03F3-4369-A9ED-C6DFE04FEAE9}"/>
                  </a:ext>
                </a:extLst>
              </p:cNvPr>
              <p:cNvSpPr txBox="1"/>
              <p:nvPr/>
            </p:nvSpPr>
            <p:spPr bwMode="gray">
              <a:xfrm>
                <a:off x="1187777" y="2891671"/>
                <a:ext cx="1329179"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LIGHT</a:t>
                </a:r>
              </a:p>
            </p:txBody>
          </p:sp>
          <p:sp>
            <p:nvSpPr>
              <p:cNvPr id="13" name="Textfeld 12">
                <a:extLst>
                  <a:ext uri="{FF2B5EF4-FFF2-40B4-BE49-F238E27FC236}">
                    <a16:creationId xmlns:a16="http://schemas.microsoft.com/office/drawing/2014/main" id="{6065EA29-7ADA-4EBA-A618-2276CDF73EC2}"/>
                  </a:ext>
                </a:extLst>
              </p:cNvPr>
              <p:cNvSpPr txBox="1"/>
              <p:nvPr/>
            </p:nvSpPr>
            <p:spPr bwMode="gray">
              <a:xfrm>
                <a:off x="3702852" y="2891670"/>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PERFORMANCE</a:t>
                </a:r>
              </a:p>
            </p:txBody>
          </p:sp>
          <p:sp>
            <p:nvSpPr>
              <p:cNvPr id="14" name="Textfeld 13">
                <a:extLst>
                  <a:ext uri="{FF2B5EF4-FFF2-40B4-BE49-F238E27FC236}">
                    <a16:creationId xmlns:a16="http://schemas.microsoft.com/office/drawing/2014/main" id="{808E8461-65A0-4DCD-8A75-942436A5C98F}"/>
                  </a:ext>
                </a:extLst>
              </p:cNvPr>
              <p:cNvSpPr txBox="1"/>
              <p:nvPr/>
            </p:nvSpPr>
            <p:spPr bwMode="gray">
              <a:xfrm>
                <a:off x="910471" y="4847636"/>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a:solidFill>
                      <a:prstClr val="black"/>
                    </a:solidFill>
                    <a:latin typeface="Arial"/>
                  </a:rPr>
                  <a:t>PASSION</a:t>
                </a:r>
              </a:p>
            </p:txBody>
          </p:sp>
          <p:sp>
            <p:nvSpPr>
              <p:cNvPr id="15" name="Textfeld 14">
                <a:extLst>
                  <a:ext uri="{FF2B5EF4-FFF2-40B4-BE49-F238E27FC236}">
                    <a16:creationId xmlns:a16="http://schemas.microsoft.com/office/drawing/2014/main" id="{40C87ABA-634F-48C7-857D-79FFDC16FA65}"/>
                  </a:ext>
                </a:extLst>
              </p:cNvPr>
              <p:cNvSpPr txBox="1"/>
              <p:nvPr/>
            </p:nvSpPr>
            <p:spPr bwMode="gray">
              <a:xfrm>
                <a:off x="3570401" y="4847635"/>
                <a:ext cx="1883790" cy="452487"/>
              </a:xfrm>
              <a:prstGeom prst="rect">
                <a:avLst/>
              </a:prstGeom>
              <a:solidFill>
                <a:schemeClr val="bg1"/>
              </a:solidFill>
            </p:spPr>
            <p:txBody>
              <a:bodyPr wrap="square" lIns="0" tIns="0" rIns="0" bIns="0" rtlCol="0" anchor="t">
                <a:noAutofit/>
              </a:bodyPr>
              <a:lstStyle/>
              <a:p>
                <a:pPr marL="2700" algn="ctr">
                  <a:lnSpc>
                    <a:spcPct val="110000"/>
                  </a:lnSpc>
                  <a:spcBef>
                    <a:spcPts val="150"/>
                  </a:spcBef>
                  <a:spcAft>
                    <a:spcPts val="150"/>
                  </a:spcAft>
                </a:pPr>
                <a:r>
                  <a:rPr sz="1200" b="1" dirty="0">
                    <a:solidFill>
                      <a:prstClr val="black"/>
                    </a:solidFill>
                    <a:latin typeface="Arial"/>
                  </a:rPr>
                  <a:t>SOLUTIONS</a:t>
                </a:r>
              </a:p>
            </p:txBody>
          </p:sp>
        </p:grpSp>
        <p:sp>
          <p:nvSpPr>
            <p:cNvPr id="16" name="Textfeld 15">
              <a:extLst>
                <a:ext uri="{FF2B5EF4-FFF2-40B4-BE49-F238E27FC236}">
                  <a16:creationId xmlns:a16="http://schemas.microsoft.com/office/drawing/2014/main" id="{3FF119FF-39BB-417E-8244-549D448956F9}"/>
                </a:ext>
              </a:extLst>
            </p:cNvPr>
            <p:cNvSpPr txBox="1"/>
            <p:nvPr/>
          </p:nvSpPr>
          <p:spPr bwMode="gray">
            <a:xfrm>
              <a:off x="7453773" y="2804667"/>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S T A N D S</a:t>
              </a:r>
            </a:p>
          </p:txBody>
        </p:sp>
        <p:sp>
          <p:nvSpPr>
            <p:cNvPr id="17" name="Textfeld 16">
              <a:extLst>
                <a:ext uri="{FF2B5EF4-FFF2-40B4-BE49-F238E27FC236}">
                  <a16:creationId xmlns:a16="http://schemas.microsoft.com/office/drawing/2014/main" id="{094CD8DE-B03B-40D5-A582-A337221F5CD9}"/>
                </a:ext>
              </a:extLst>
            </p:cNvPr>
            <p:cNvSpPr txBox="1"/>
            <p:nvPr/>
          </p:nvSpPr>
          <p:spPr bwMode="gray">
            <a:xfrm>
              <a:off x="7453773" y="3827376"/>
              <a:ext cx="4213782" cy="1244338"/>
            </a:xfrm>
            <a:prstGeom prst="rect">
              <a:avLst/>
            </a:prstGeom>
            <a:solidFill>
              <a:srgbClr val="E5E5E5"/>
            </a:solidFill>
          </p:spPr>
          <p:txBody>
            <a:bodyPr wrap="square" lIns="0" tIns="0" rIns="0" bIns="0" rtlCol="0" anchor="ctr">
              <a:noAutofit/>
            </a:bodyPr>
            <a:lstStyle/>
            <a:p>
              <a:pPr marL="2700" algn="ctr">
                <a:lnSpc>
                  <a:spcPct val="110000"/>
                </a:lnSpc>
                <a:spcBef>
                  <a:spcPts val="150"/>
                </a:spcBef>
                <a:spcAft>
                  <a:spcPts val="150"/>
                </a:spcAft>
              </a:pPr>
              <a:r>
                <a:rPr sz="3600">
                  <a:solidFill>
                    <a:prstClr val="black"/>
                  </a:solidFill>
                  <a:latin typeface="Arial"/>
                </a:rPr>
                <a:t>FOR</a:t>
              </a:r>
            </a:p>
          </p:txBody>
        </p:sp>
      </p:grpSp>
      <p:grpSp>
        <p:nvGrpSpPr>
          <p:cNvPr id="19" name="Gruppieren 18">
            <a:extLst>
              <a:ext uri="{FF2B5EF4-FFF2-40B4-BE49-F238E27FC236}">
                <a16:creationId xmlns:a16="http://schemas.microsoft.com/office/drawing/2014/main" id="{85E0B6EA-EA06-7E69-E327-8403B407095B}"/>
              </a:ext>
            </a:extLst>
          </p:cNvPr>
          <p:cNvGrpSpPr/>
          <p:nvPr/>
        </p:nvGrpSpPr>
        <p:grpSpPr>
          <a:xfrm>
            <a:off x="359532" y="1"/>
            <a:ext cx="1836000" cy="627728"/>
            <a:chOff x="3935413" y="0"/>
            <a:chExt cx="2448000" cy="836712"/>
          </a:xfrm>
        </p:grpSpPr>
        <p:sp>
          <p:nvSpPr>
            <p:cNvPr id="20" name="Rechteck 19">
              <a:extLst>
                <a:ext uri="{FF2B5EF4-FFF2-40B4-BE49-F238E27FC236}">
                  <a16:creationId xmlns:a16="http://schemas.microsoft.com/office/drawing/2014/main" id="{E7C35E1F-6089-0B17-9FF0-0421764C10BE}"/>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21" name="Grafik 20">
              <a:extLst>
                <a:ext uri="{FF2B5EF4-FFF2-40B4-BE49-F238E27FC236}">
                  <a16:creationId xmlns:a16="http://schemas.microsoft.com/office/drawing/2014/main" id="{4B649D92-EA04-3BFE-E4C5-62DFEBFB234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1989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TRILUX </a:t>
            </a:r>
            <a:r>
              <a:rPr lang="de-DE" dirty="0">
                <a:cs typeface="Arial"/>
              </a:rPr>
              <a:t>Artisan Workshop</a:t>
            </a:r>
            <a:r>
              <a:rPr dirty="0">
                <a:cs typeface="Arial"/>
              </a:rPr>
              <a:t> has created a unique work of art for the Academy of the German Football Association in Frankfurt am Main: an eight-met</a:t>
            </a:r>
            <a:r>
              <a:rPr lang="de-DE" dirty="0" err="1">
                <a:cs typeface="Arial"/>
              </a:rPr>
              <a:t>re</a:t>
            </a:r>
            <a:r>
              <a:rPr dirty="0">
                <a:cs typeface="Arial"/>
              </a:rPr>
              <a:t> high light sculpture reminiscent of a bundle of luminous reeds.</a:t>
            </a:r>
            <a:endParaRPr lang="de-DE" dirty="0">
              <a:cs typeface="Arial"/>
            </a:endParaRPr>
          </a:p>
          <a:p>
            <a:pPr marL="13335" indent="-10795"/>
            <a:r>
              <a:rPr lang="en-US" b="0" i="0" dirty="0">
                <a:solidFill>
                  <a:srgbClr val="000000"/>
                </a:solidFill>
                <a:effectLst/>
                <a:latin typeface="Arial" panose="020B0604020202020204" pitchFamily="34" charset="0"/>
              </a:rPr>
              <a:t>The luminaire construction itself proved to be challenging. The luminaire bodies are made of satin-finished plastic of the very highest quality, with seamless and form-fitting transitions to the support system. Matching innovative lighting technology provides excellent light </a:t>
            </a:r>
            <a:r>
              <a:rPr lang="de-DE" b="0" i="0" dirty="0">
                <a:effectLst/>
                <a:latin typeface="Arial" panose="020B0604020202020204" pitchFamily="34" charset="0"/>
              </a:rPr>
              <a:t>–</a:t>
            </a:r>
            <a:r>
              <a:rPr lang="en-US" b="0" i="0" dirty="0">
                <a:solidFill>
                  <a:srgbClr val="000000"/>
                </a:solidFill>
                <a:effectLst/>
                <a:latin typeface="Arial" panose="020B0604020202020204" pitchFamily="34" charset="0"/>
              </a:rPr>
              <a:t> a total of five diffusers inside the translucent tubular bulbs guarantee attractive and homogeneous illumination.</a:t>
            </a:r>
            <a:endParaRPr dirty="0">
              <a:cs typeface="Arial"/>
            </a:endParaRP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a:ea typeface="+mj-ea"/>
                <a:cs typeface="+mj-cs"/>
              </a:rPr>
              <a:t>FULL </a:t>
            </a:r>
            <a:r>
              <a:rPr kumimoji="0" lang="de-DE" sz="2100" b="1" i="0" u="none" strike="noStrike" kern="1200" cap="all" spc="0" normalizeH="0" noProof="0" dirty="0">
                <a:ln>
                  <a:noFill/>
                </a:ln>
                <a:solidFill>
                  <a:prstClr val="black"/>
                </a:solidFill>
                <a:effectLst/>
                <a:uLnTx/>
                <a:uFillTx/>
                <a:latin typeface="Arial"/>
                <a:ea typeface="+mj-ea"/>
                <a:cs typeface="+mj-cs"/>
              </a:rPr>
              <a:t>Power</a:t>
            </a:r>
            <a:r>
              <a:rPr kumimoji="0" sz="2100" b="1" i="0" u="none" strike="noStrike" kern="1200" cap="all" spc="0" normalizeH="0" noProof="0" dirty="0">
                <a:ln>
                  <a:noFill/>
                </a:ln>
                <a:solidFill>
                  <a:prstClr val="black"/>
                </a:solidFill>
                <a:effectLst/>
                <a:uLnTx/>
                <a:uFillTx/>
                <a:latin typeface="Arial"/>
                <a:ea typeface="+mj-ea"/>
                <a:cs typeface="+mj-cs"/>
              </a:rPr>
              <a:t> ART!</a:t>
            </a:r>
            <a:endParaRPr kumimoji="0" lang="de-DE" sz="2100" b="1" i="0" u="none" strike="noStrike" kern="1200" cap="all" spc="0" normalizeH="0" baseline="0" noProof="0" dirty="0">
              <a:ln>
                <a:noFill/>
              </a:ln>
              <a:solidFill>
                <a:prstClr val="black"/>
              </a:solidFill>
              <a:effectLst/>
              <a:uLnTx/>
              <a:uFillTx/>
              <a:latin typeface="Arial"/>
              <a:ea typeface="+mj-ea"/>
              <a:cs typeface="Arial"/>
            </a:endParaRPr>
          </a:p>
        </p:txBody>
      </p:sp>
      <p:pic>
        <p:nvPicPr>
          <p:cNvPr id="35842" name="Picture 2">
            <a:extLst>
              <a:ext uri="{FF2B5EF4-FFF2-40B4-BE49-F238E27FC236}">
                <a16:creationId xmlns:a16="http://schemas.microsoft.com/office/drawing/2014/main" id="{316E6C0A-56D6-6EE7-CA5B-E60CCDAB8B84}"/>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12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innovation</a:t>
            </a:r>
          </a:p>
        </p:txBody>
      </p:sp>
      <p:sp>
        <p:nvSpPr>
          <p:cNvPr id="3" name="Fußzeilenplatzhalter 4">
            <a:extLst>
              <a:ext uri="{FF2B5EF4-FFF2-40B4-BE49-F238E27FC236}">
                <a16:creationId xmlns:a16="http://schemas.microsoft.com/office/drawing/2014/main" id="{D8068FE0-C0F0-E4D0-1B16-08A6C48ECF78}"/>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0F2FE2DB-7B10-5907-4996-7EE0997DA0A7}"/>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70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E2C575C-28C4-9B9D-357C-D9C04D2959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8002804"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schemeClr val="bg1"/>
                </a:solidFill>
                <a:effectLst/>
                <a:uLnTx/>
                <a:uFillTx/>
                <a:latin typeface="Arial"/>
                <a:ea typeface="+mn-ea"/>
                <a:cs typeface="Arial"/>
              </a:rPr>
              <a:t>BICULT LED</a:t>
            </a:r>
            <a:endParaRPr kumimoji="0" lang="de-DE" sz="3200" b="1" i="0" u="none" strike="noStrike" kern="1200" cap="all" spc="0" normalizeH="0" baseline="0" noProof="0" dirty="0">
              <a:ln>
                <a:noFill/>
              </a:ln>
              <a:solidFill>
                <a:schemeClr val="bg1"/>
              </a:solidFill>
              <a:effectLst/>
              <a:uLnTx/>
              <a:uFillTx/>
              <a:latin typeface="Arial"/>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a:ln>
                  <a:noFill/>
                </a:ln>
                <a:solidFill>
                  <a:schemeClr val="bg1"/>
                </a:solidFill>
                <a:effectLst/>
                <a:uLnTx/>
                <a:uFillTx/>
                <a:latin typeface="Arial"/>
                <a:ea typeface="+mn-ea"/>
                <a:cs typeface="+mn-cs"/>
              </a:rPr>
              <a:t>A</a:t>
            </a:r>
            <a:r>
              <a:rPr kumimoji="0" sz="2100" b="0" i="0" u="none" strike="noStrike" kern="1200" cap="none" spc="0" normalizeH="0" noProof="0" dirty="0">
                <a:ln>
                  <a:noFill/>
                </a:ln>
                <a:solidFill>
                  <a:schemeClr val="bg1"/>
                </a:solidFill>
                <a:effectLst/>
                <a:uLnTx/>
                <a:uFillTx/>
                <a:latin typeface="Arial"/>
                <a:ea typeface="+mn-ea"/>
                <a:cs typeface="+mn-cs"/>
              </a:rPr>
              <a:t> light revolution </a:t>
            </a:r>
            <a:r>
              <a:rPr kumimoji="0" lang="de-DE" sz="2100" b="0" i="0" u="none" strike="noStrike" kern="1200" cap="none" spc="0" normalizeH="0" noProof="0" dirty="0">
                <a:ln>
                  <a:noFill/>
                </a:ln>
                <a:solidFill>
                  <a:schemeClr val="bg1"/>
                </a:solidFill>
                <a:effectLst/>
                <a:uLnTx/>
                <a:uFillTx/>
                <a:latin typeface="Arial"/>
                <a:ea typeface="+mn-ea"/>
                <a:cs typeface="+mn-cs"/>
              </a:rPr>
              <a:t>at </a:t>
            </a:r>
            <a:r>
              <a:rPr kumimoji="0" lang="de-DE" sz="2100" b="0" i="0" u="none" strike="noStrike" kern="1200" cap="none" spc="0" normalizeH="0" noProof="0" dirty="0" err="1">
                <a:ln>
                  <a:noFill/>
                </a:ln>
                <a:solidFill>
                  <a:schemeClr val="bg1"/>
                </a:solidFill>
                <a:effectLst/>
                <a:uLnTx/>
                <a:uFillTx/>
                <a:latin typeface="Arial"/>
                <a:ea typeface="+mn-ea"/>
                <a:cs typeface="+mn-cs"/>
              </a:rPr>
              <a:t>the</a:t>
            </a:r>
            <a:r>
              <a:rPr kumimoji="0" lang="de-DE" sz="2100" b="0" i="0" u="none" strike="noStrike" kern="1200" cap="none" spc="0" normalizeH="0" noProof="0" dirty="0">
                <a:ln>
                  <a:noFill/>
                </a:ln>
                <a:solidFill>
                  <a:schemeClr val="bg1"/>
                </a:solidFill>
                <a:effectLst/>
                <a:uLnTx/>
                <a:uFillTx/>
                <a:latin typeface="Arial"/>
                <a:ea typeface="+mn-ea"/>
                <a:cs typeface="+mn-cs"/>
              </a:rPr>
              <a:t> </a:t>
            </a:r>
            <a:r>
              <a:rPr kumimoji="0" lang="de-DE" sz="2100" b="0" i="0" u="none" strike="noStrike" kern="1200" cap="none" spc="0" normalizeH="0" noProof="0" dirty="0" err="1">
                <a:ln>
                  <a:noFill/>
                </a:ln>
                <a:solidFill>
                  <a:schemeClr val="bg1"/>
                </a:solidFill>
                <a:effectLst/>
                <a:uLnTx/>
                <a:uFillTx/>
                <a:latin typeface="Arial"/>
                <a:ea typeface="+mn-ea"/>
                <a:cs typeface="+mn-cs"/>
              </a:rPr>
              <a:t>desk</a:t>
            </a:r>
            <a:endParaRPr kumimoji="0" lang="de-DE" sz="2100" b="0" i="0" u="none" strike="noStrike" kern="1200" cap="none" spc="0" normalizeH="0" baseline="0" noProof="0" dirty="0">
              <a:ln>
                <a:noFill/>
              </a:ln>
              <a:solidFill>
                <a:schemeClr val="bg1"/>
              </a:solidFill>
              <a:effectLst/>
              <a:uLnTx/>
              <a:uFillTx/>
              <a:latin typeface="Arial"/>
              <a:cs typeface="Arial"/>
            </a:endParaRPr>
          </a:p>
        </p:txBody>
      </p:sp>
      <p:grpSp>
        <p:nvGrpSpPr>
          <p:cNvPr id="3" name="Gruppieren 2">
            <a:extLst>
              <a:ext uri="{FF2B5EF4-FFF2-40B4-BE49-F238E27FC236}">
                <a16:creationId xmlns:a16="http://schemas.microsoft.com/office/drawing/2014/main" id="{25ABA4D0-9645-BF90-6A0E-838C9646B9F6}"/>
              </a:ext>
            </a:extLst>
          </p:cNvPr>
          <p:cNvGrpSpPr/>
          <p:nvPr/>
        </p:nvGrpSpPr>
        <p:grpSpPr>
          <a:xfrm>
            <a:off x="359532" y="18289"/>
            <a:ext cx="1836000" cy="627728"/>
            <a:chOff x="3935413" y="0"/>
            <a:chExt cx="2448000" cy="836712"/>
          </a:xfrm>
        </p:grpSpPr>
        <p:sp>
          <p:nvSpPr>
            <p:cNvPr id="5" name="Rechteck 4">
              <a:extLst>
                <a:ext uri="{FF2B5EF4-FFF2-40B4-BE49-F238E27FC236}">
                  <a16:creationId xmlns:a16="http://schemas.microsoft.com/office/drawing/2014/main" id="{27895F28-5E66-8A77-37A9-EEF110007A99}"/>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C7CF877C-07DD-B5CC-064E-594A4D4E052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27606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changing world of work demands not only flexible and homely office equipment </a:t>
            </a:r>
            <a:r>
              <a:rPr lang="de-DE" dirty="0">
                <a:cs typeface="Arial"/>
              </a:rPr>
              <a:t>–</a:t>
            </a:r>
            <a:r>
              <a:rPr dirty="0">
                <a:cs typeface="Arial"/>
              </a:rPr>
              <a:t> but also modern lighting concepts that combine excellent light with flexibility and individual adjustment options.</a:t>
            </a:r>
          </a:p>
          <a:p>
            <a:pPr marL="13335" indent="-10795"/>
            <a:r>
              <a:rPr dirty="0">
                <a:cs typeface="Arial"/>
              </a:rPr>
              <a:t>TRILUX </a:t>
            </a:r>
            <a:r>
              <a:rPr dirty="0" err="1">
                <a:cs typeface="Arial"/>
              </a:rPr>
              <a:t>Bicult</a:t>
            </a:r>
            <a:r>
              <a:rPr dirty="0">
                <a:cs typeface="Arial"/>
              </a:rPr>
              <a:t> LED revolutionizes office lighting. It is the first desk</a:t>
            </a:r>
            <a:r>
              <a:rPr lang="de-DE" dirty="0">
                <a:cs typeface="Arial"/>
              </a:rPr>
              <a:t>top</a:t>
            </a:r>
            <a:r>
              <a:rPr dirty="0">
                <a:cs typeface="Arial"/>
              </a:rPr>
              <a:t> luminaire to combine a direct and indirect light output. While the upward glare-free indirect lighting illuminates the entire office, the direct component creates perfect light on the desk. </a:t>
            </a:r>
          </a:p>
          <a:p>
            <a:pPr marL="13335" indent="-10795"/>
            <a:r>
              <a:rPr dirty="0">
                <a:cs typeface="Arial"/>
              </a:rPr>
              <a:t>Users can adjust their personal light individually on the luminaire or via app. This enables standard-compliant light with unprecedented flexibility.</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2100" b="1" i="0" u="none" strike="noStrike" kern="1200" cap="all" spc="0" normalizeH="0" noProof="0" dirty="0">
                <a:ln>
                  <a:noFill/>
                </a:ln>
                <a:solidFill>
                  <a:prstClr val="black"/>
                </a:solidFill>
                <a:effectLst/>
                <a:uLnTx/>
                <a:uFillTx/>
                <a:latin typeface="Arial"/>
                <a:ea typeface="+mj-ea"/>
                <a:cs typeface="+mj-cs"/>
              </a:rPr>
              <a:t>Light </a:t>
            </a:r>
            <a:r>
              <a:rPr kumimoji="0" lang="de-DE" sz="2100" b="1" i="0" u="none" strike="noStrike" kern="1200" cap="all" spc="0" normalizeH="0" noProof="0" dirty="0" err="1">
                <a:ln>
                  <a:noFill/>
                </a:ln>
                <a:solidFill>
                  <a:prstClr val="black"/>
                </a:solidFill>
                <a:effectLst/>
                <a:uLnTx/>
                <a:uFillTx/>
                <a:latin typeface="Arial"/>
                <a:ea typeface="+mj-ea"/>
                <a:cs typeface="+mj-cs"/>
              </a:rPr>
              <a:t>as</a:t>
            </a:r>
            <a:r>
              <a:rPr kumimoji="0" lang="de-DE" sz="2100" b="1" i="0" u="none" strike="noStrike" kern="1200" cap="all" spc="0" normalizeH="0" noProof="0" dirty="0">
                <a:ln>
                  <a:noFill/>
                </a:ln>
                <a:solidFill>
                  <a:prstClr val="black"/>
                </a:solidFill>
                <a:effectLst/>
                <a:uLnTx/>
                <a:uFillTx/>
                <a:latin typeface="Arial"/>
                <a:ea typeface="+mj-ea"/>
                <a:cs typeface="+mj-cs"/>
              </a:rPr>
              <a:t> individual </a:t>
            </a:r>
            <a:r>
              <a:rPr kumimoji="0" lang="de-DE" sz="2100" b="1" i="0" u="none" strike="noStrike" kern="1200" cap="all" spc="0" normalizeH="0" noProof="0" dirty="0" err="1">
                <a:ln>
                  <a:noFill/>
                </a:ln>
                <a:solidFill>
                  <a:prstClr val="black"/>
                </a:solidFill>
                <a:effectLst/>
                <a:uLnTx/>
                <a:uFillTx/>
                <a:latin typeface="Arial"/>
                <a:ea typeface="+mj-ea"/>
                <a:cs typeface="+mj-cs"/>
              </a:rPr>
              <a:t>as</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lang="de-DE" sz="2100" b="1" i="0" u="none" strike="noStrike" kern="1200" cap="all" spc="0" normalizeH="0" noProof="0" dirty="0" err="1">
                <a:ln>
                  <a:noFill/>
                </a:ln>
                <a:solidFill>
                  <a:prstClr val="black"/>
                </a:solidFill>
                <a:effectLst/>
                <a:uLnTx/>
                <a:uFillTx/>
                <a:latin typeface="Arial"/>
                <a:ea typeface="+mj-ea"/>
                <a:cs typeface="+mj-cs"/>
              </a:rPr>
              <a:t>never</a:t>
            </a:r>
            <a:r>
              <a:rPr kumimoji="0" lang="de-DE" sz="2100" b="1" i="0" u="none" strike="noStrike" kern="1200" cap="all" spc="0" normalizeH="0" noProof="0" dirty="0">
                <a:ln>
                  <a:noFill/>
                </a:ln>
                <a:solidFill>
                  <a:prstClr val="black"/>
                </a:solidFill>
                <a:effectLst/>
                <a:uLnTx/>
                <a:uFillTx/>
                <a:latin typeface="Arial"/>
                <a:ea typeface="+mj-ea"/>
                <a:cs typeface="+mj-cs"/>
              </a:rPr>
              <a:t> </a:t>
            </a:r>
            <a:r>
              <a:rPr kumimoji="0" lang="de-DE" sz="2100" b="1" i="0" u="none" strike="noStrike" kern="1200" cap="all" spc="0" normalizeH="0" noProof="0" dirty="0" err="1">
                <a:ln>
                  <a:noFill/>
                </a:ln>
                <a:solidFill>
                  <a:prstClr val="black"/>
                </a:solidFill>
                <a:effectLst/>
                <a:uLnTx/>
                <a:uFillTx/>
                <a:latin typeface="Arial"/>
                <a:ea typeface="+mj-ea"/>
                <a:cs typeface="+mj-cs"/>
              </a:rPr>
              <a:t>before</a:t>
            </a:r>
            <a:endParaRPr kumimoji="0" sz="2100" b="1" i="0" u="none" strike="noStrike" kern="1200" cap="all" spc="0" normalizeH="0" noProof="0" dirty="0">
              <a:ln>
                <a:noFill/>
              </a:ln>
              <a:solidFill>
                <a:prstClr val="black"/>
              </a:solidFill>
              <a:effectLst/>
              <a:uLnTx/>
              <a:uFillTx/>
              <a:latin typeface="Arial"/>
              <a:ea typeface="+mj-ea"/>
              <a:cs typeface="+mj-cs"/>
            </a:endParaRPr>
          </a:p>
        </p:txBody>
      </p:sp>
      <p:pic>
        <p:nvPicPr>
          <p:cNvPr id="41986" name="Picture 2">
            <a:extLst>
              <a:ext uri="{FF2B5EF4-FFF2-40B4-BE49-F238E27FC236}">
                <a16:creationId xmlns:a16="http://schemas.microsoft.com/office/drawing/2014/main" id="{0FA6B665-0023-760F-BD59-2CC546276D6D}"/>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31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pps Associates GmbH">
            <a:extLst>
              <a:ext uri="{FF2B5EF4-FFF2-40B4-BE49-F238E27FC236}">
                <a16:creationId xmlns:a16="http://schemas.microsoft.com/office/drawing/2014/main" id="{758B2855-56BD-30B1-4F8D-D8ABBDA6F8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03"/>
            <a:ext cx="9144000" cy="5147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8002804"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effectLst/>
                <a:uLnTx/>
                <a:uFillTx/>
                <a:latin typeface="Arial"/>
                <a:ea typeface="+mn-ea"/>
                <a:cs typeface="Arial"/>
              </a:rPr>
              <a:t>Apps Associates GmbH, DORTMUND</a:t>
            </a:r>
          </a:p>
          <a:p>
            <a:pPr marL="0" indent="0">
              <a:buNone/>
              <a:defRPr/>
            </a:pPr>
            <a:r>
              <a:rPr lang="de-DE" dirty="0">
                <a:latin typeface="Arial"/>
              </a:rPr>
              <a:t>Smart lighting </a:t>
            </a:r>
            <a:r>
              <a:rPr lang="de-DE" dirty="0" err="1">
                <a:latin typeface="Arial"/>
              </a:rPr>
              <a:t>for</a:t>
            </a:r>
            <a:r>
              <a:rPr lang="de-DE" dirty="0">
                <a:latin typeface="Arial"/>
              </a:rPr>
              <a:t> agile </a:t>
            </a:r>
            <a:r>
              <a:rPr lang="de-DE" dirty="0" err="1">
                <a:latin typeface="Arial"/>
              </a:rPr>
              <a:t>work</a:t>
            </a:r>
            <a:endParaRPr kumimoji="0" lang="de-DE" b="0" i="0" u="none" strike="noStrike" kern="1200" cap="none" spc="0" normalizeH="0" baseline="0" noProof="0" dirty="0">
              <a:ln>
                <a:noFill/>
              </a:ln>
              <a:effectLst/>
              <a:uLnTx/>
              <a:uFillTx/>
              <a:latin typeface="Arial"/>
              <a:ea typeface="+mn-ea"/>
              <a:cs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e-DE" sz="2100" b="0" i="0" u="none" strike="noStrike" kern="1200" cap="none" spc="0" normalizeH="0" noProof="0" dirty="0">
              <a:ln>
                <a:noFill/>
              </a:ln>
              <a:effectLst/>
              <a:uLnTx/>
              <a:uFillTx/>
              <a:latin typeface="Arial"/>
              <a:ea typeface="+mn-ea"/>
              <a:cs typeface="+mn-cs"/>
            </a:endParaRPr>
          </a:p>
        </p:txBody>
      </p:sp>
    </p:spTree>
    <p:extLst>
      <p:ext uri="{BB962C8B-B14F-4D97-AF65-F5344CB8AC3E}">
        <p14:creationId xmlns:p14="http://schemas.microsoft.com/office/powerpoint/2010/main" val="25814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software company Apps Associates was looking for a smart lighting solution for its new offices at Dortmund‘s </a:t>
            </a:r>
            <a:r>
              <a:rPr lang="de-DE" dirty="0" err="1">
                <a:cs typeface="Arial"/>
              </a:rPr>
              <a:t>lake</a:t>
            </a:r>
            <a:r>
              <a:rPr lang="de-DE" dirty="0">
                <a:cs typeface="Arial"/>
              </a:rPr>
              <a:t> Phoenix</a:t>
            </a:r>
            <a:r>
              <a:rPr dirty="0">
                <a:cs typeface="Arial"/>
              </a:rPr>
              <a:t>. </a:t>
            </a:r>
          </a:p>
          <a:p>
            <a:pPr marL="13335" indent="-10795"/>
            <a:r>
              <a:rPr dirty="0">
                <a:cs typeface="Arial"/>
              </a:rPr>
              <a:t>The lighting had to perfectly match the company's agile way of working and optimally support the </a:t>
            </a:r>
            <a:r>
              <a:rPr lang="de-DE" dirty="0">
                <a:cs typeface="Arial"/>
              </a:rPr>
              <a:t>New Work</a:t>
            </a:r>
            <a:r>
              <a:rPr dirty="0">
                <a:cs typeface="Arial"/>
              </a:rPr>
              <a:t> structures with open office landscapes and changing workplaces. The only shortcoming of the new location: the lack of power supply in the ceiling panels. </a:t>
            </a:r>
          </a:p>
          <a:p>
            <a:pPr marL="13335" indent="-10795"/>
            <a:r>
              <a:rPr dirty="0">
                <a:cs typeface="Arial"/>
              </a:rPr>
              <a:t>Ideal conditions for the </a:t>
            </a:r>
            <a:r>
              <a:rPr dirty="0" err="1">
                <a:cs typeface="Arial"/>
              </a:rPr>
              <a:t>Bicult</a:t>
            </a:r>
            <a:r>
              <a:rPr dirty="0">
                <a:cs typeface="Arial"/>
              </a:rPr>
              <a:t> LED desk</a:t>
            </a:r>
            <a:r>
              <a:rPr lang="de-DE" dirty="0">
                <a:cs typeface="Arial"/>
              </a:rPr>
              <a:t>top</a:t>
            </a:r>
            <a:r>
              <a:rPr dirty="0">
                <a:cs typeface="Arial"/>
              </a:rPr>
              <a:t> luminaire, which was of course used as a networked "Smart Connect" variant. Particularly attractive: Lighting with the </a:t>
            </a:r>
            <a:r>
              <a:rPr dirty="0" err="1">
                <a:cs typeface="Arial"/>
              </a:rPr>
              <a:t>Bicult</a:t>
            </a:r>
            <a:r>
              <a:rPr dirty="0">
                <a:cs typeface="Arial"/>
              </a:rPr>
              <a:t> LED means that no </a:t>
            </a:r>
            <a:r>
              <a:rPr lang="de-DE" dirty="0" err="1">
                <a:cs typeface="Arial"/>
              </a:rPr>
              <a:t>free</a:t>
            </a:r>
            <a:r>
              <a:rPr lang="de-DE" dirty="0">
                <a:cs typeface="Arial"/>
              </a:rPr>
              <a:t>-standing</a:t>
            </a:r>
            <a:r>
              <a:rPr dirty="0">
                <a:cs typeface="Arial"/>
              </a:rPr>
              <a:t> luminaires have to be used, so that the visual axis in the room remains free.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NEW WORK INFRASTRUCTURE FROM THE SOCKET</a:t>
            </a:r>
          </a:p>
        </p:txBody>
      </p:sp>
      <p:pic>
        <p:nvPicPr>
          <p:cNvPr id="37890" name="Picture 2">
            <a:extLst>
              <a:ext uri="{FF2B5EF4-FFF2-40B4-BE49-F238E27FC236}">
                <a16:creationId xmlns:a16="http://schemas.microsoft.com/office/drawing/2014/main" id="{47BF952B-D183-15C1-871C-666387ED8CCD}"/>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10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art auf dem Vormarsch: Bicult LED – Referenzen und Einsatzszenarien aus  der Praxis">
            <a:extLst>
              <a:ext uri="{FF2B5EF4-FFF2-40B4-BE49-F238E27FC236}">
                <a16:creationId xmlns:a16="http://schemas.microsoft.com/office/drawing/2014/main" id="{6EE05FB3-9B68-C479-3E7D-40D8198CAF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3"/>
          <a:stretch/>
        </p:blipFill>
        <p:spPr bwMode="auto">
          <a:xfrm>
            <a:off x="0" y="0"/>
            <a:ext cx="9144000" cy="5295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B3454D48-C650-6B88-C106-B0DECC30279D}"/>
              </a:ext>
            </a:extLst>
          </p:cNvPr>
          <p:cNvSpPr txBox="1">
            <a:spLocks/>
          </p:cNvSpPr>
          <p:nvPr/>
        </p:nvSpPr>
        <p:spPr>
          <a:xfrm>
            <a:off x="359531" y="3628786"/>
            <a:ext cx="7619345"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none" spc="0" normalizeH="0" noProof="0" dirty="0">
                <a:ln>
                  <a:noFill/>
                </a:ln>
                <a:solidFill>
                  <a:prstClr val="white"/>
                </a:solidFill>
                <a:effectLst/>
                <a:uLnTx/>
                <a:uFillTx/>
                <a:latin typeface="Arial"/>
                <a:ea typeface="+mn-ea"/>
                <a:cs typeface="Arial"/>
              </a:rPr>
              <a:t>LIGHTGRID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dirty="0">
                <a:ln>
                  <a:noFill/>
                </a:ln>
                <a:solidFill>
                  <a:prstClr val="white"/>
                </a:solidFill>
                <a:effectLst/>
                <a:uLnTx/>
                <a:uFillTx/>
                <a:latin typeface="Arial"/>
                <a:ea typeface="+mn-ea"/>
                <a:cs typeface="+mn-cs"/>
              </a:rPr>
              <a:t>Desk and ceiling </a:t>
            </a:r>
            <a:r>
              <a:rPr kumimoji="0" lang="de-DE" sz="2100" b="0" i="0" u="none" strike="noStrike" kern="1200" cap="none" spc="0" normalizeH="0" noProof="0" dirty="0">
                <a:ln>
                  <a:noFill/>
                </a:ln>
                <a:solidFill>
                  <a:prstClr val="white"/>
                </a:solidFill>
                <a:effectLst/>
                <a:uLnTx/>
                <a:uFillTx/>
                <a:latin typeface="Arial"/>
                <a:ea typeface="+mn-ea"/>
                <a:cs typeface="+mn-cs"/>
              </a:rPr>
              <a:t>lighting</a:t>
            </a:r>
            <a:r>
              <a:rPr kumimoji="0" sz="2100" b="0" i="0" u="none" strike="noStrike" kern="1200" cap="none" spc="0" normalizeH="0" noProof="0" dirty="0">
                <a:ln>
                  <a:noFill/>
                </a:ln>
                <a:solidFill>
                  <a:prstClr val="white"/>
                </a:solidFill>
                <a:effectLst/>
                <a:uLnTx/>
                <a:uFillTx/>
                <a:latin typeface="Arial"/>
                <a:ea typeface="+mn-ea"/>
                <a:cs typeface="+mn-cs"/>
              </a:rPr>
              <a:t> in dialogue</a:t>
            </a:r>
            <a:endParaRPr kumimoji="0" lang="de-DE" sz="2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75201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619C68-8128-4C59-A499-977692C3E4C7}"/>
              </a:ext>
            </a:extLst>
          </p:cNvPr>
          <p:cNvSpPr>
            <a:spLocks noGrp="1"/>
          </p:cNvSpPr>
          <p:nvPr>
            <p:ph sz="half" idx="1"/>
          </p:nvPr>
        </p:nvSpPr>
        <p:spPr/>
        <p:txBody>
          <a:bodyPr vert="horz" lIns="0" tIns="0" rIns="0" bIns="0" rtlCol="0" anchor="t">
            <a:noAutofit/>
          </a:bodyPr>
          <a:lstStyle/>
          <a:p>
            <a:pPr marL="13335" indent="-10795"/>
            <a:r>
              <a:rPr dirty="0">
                <a:cs typeface="Arial"/>
              </a:rPr>
              <a:t>The innovative Light</a:t>
            </a:r>
            <a:r>
              <a:rPr lang="de-DE" dirty="0" err="1">
                <a:cs typeface="Arial"/>
              </a:rPr>
              <a:t>grid</a:t>
            </a:r>
            <a:r>
              <a:rPr dirty="0">
                <a:cs typeface="Arial"/>
              </a:rPr>
              <a:t> control system coordinates desk and ceiling lighting. This reduces costs and enables, among other things, the Human Centric Lighting curves of the various luminaires to be perfectly coordinated.</a:t>
            </a:r>
          </a:p>
          <a:p>
            <a:pPr marL="13335" indent="-10795"/>
            <a:r>
              <a:rPr dirty="0">
                <a:cs typeface="Arial"/>
              </a:rPr>
              <a:t>This Bluetooth-based control system makes it possible for the desk</a:t>
            </a:r>
            <a:r>
              <a:rPr lang="de-DE" dirty="0">
                <a:cs typeface="Arial"/>
              </a:rPr>
              <a:t>top</a:t>
            </a:r>
            <a:r>
              <a:rPr dirty="0">
                <a:cs typeface="Arial"/>
              </a:rPr>
              <a:t> and ceiling </a:t>
            </a:r>
            <a:r>
              <a:rPr lang="de-DE" dirty="0" err="1">
                <a:cs typeface="Arial"/>
              </a:rPr>
              <a:t>luminaires</a:t>
            </a:r>
            <a:r>
              <a:rPr dirty="0">
                <a:cs typeface="Arial"/>
              </a:rPr>
              <a:t> to communicate with each other </a:t>
            </a:r>
            <a:r>
              <a:rPr lang="de-DE" dirty="0">
                <a:cs typeface="Arial"/>
              </a:rPr>
              <a:t>–</a:t>
            </a:r>
            <a:r>
              <a:rPr dirty="0">
                <a:cs typeface="Arial"/>
              </a:rPr>
              <a:t> even if the desk</a:t>
            </a:r>
            <a:r>
              <a:rPr lang="de-DE" dirty="0">
                <a:cs typeface="Arial"/>
              </a:rPr>
              <a:t>top</a:t>
            </a:r>
            <a:r>
              <a:rPr dirty="0">
                <a:cs typeface="Arial"/>
              </a:rPr>
              <a:t> </a:t>
            </a:r>
            <a:r>
              <a:rPr lang="de-DE" dirty="0" err="1">
                <a:cs typeface="Arial"/>
              </a:rPr>
              <a:t>luminaire</a:t>
            </a:r>
            <a:r>
              <a:rPr dirty="0">
                <a:cs typeface="Arial"/>
              </a:rPr>
              <a:t> is controlled by DALI and the ceiling </a:t>
            </a:r>
            <a:r>
              <a:rPr lang="de-DE" dirty="0">
                <a:cs typeface="Arial"/>
              </a:rPr>
              <a:t>lighting</a:t>
            </a:r>
            <a:r>
              <a:rPr dirty="0">
                <a:cs typeface="Arial"/>
              </a:rPr>
              <a:t> by KNX. </a:t>
            </a:r>
          </a:p>
          <a:p>
            <a:pPr marL="13335" indent="-10795"/>
            <a:r>
              <a:rPr dirty="0">
                <a:cs typeface="Arial"/>
              </a:rPr>
              <a:t>Clever: Not only all desk</a:t>
            </a:r>
            <a:r>
              <a:rPr lang="de-DE" dirty="0">
                <a:cs typeface="Arial"/>
              </a:rPr>
              <a:t>top</a:t>
            </a:r>
            <a:r>
              <a:rPr dirty="0">
                <a:cs typeface="Arial"/>
              </a:rPr>
              <a:t> luminaires, such as the </a:t>
            </a:r>
            <a:r>
              <a:rPr dirty="0" err="1">
                <a:cs typeface="Arial"/>
              </a:rPr>
              <a:t>Bicult</a:t>
            </a:r>
            <a:r>
              <a:rPr dirty="0">
                <a:cs typeface="Arial"/>
              </a:rPr>
              <a:t> LED, can be controlled with </a:t>
            </a:r>
            <a:r>
              <a:rPr dirty="0" err="1">
                <a:cs typeface="Arial"/>
              </a:rPr>
              <a:t>Lightgrid</a:t>
            </a:r>
            <a:r>
              <a:rPr dirty="0">
                <a:cs typeface="Arial"/>
              </a:rPr>
              <a:t>, but also all "mobile" TRILUX luminaires, for example also the </a:t>
            </a:r>
            <a:r>
              <a:rPr dirty="0" err="1">
                <a:cs typeface="Arial"/>
              </a:rPr>
              <a:t>Luceo</a:t>
            </a:r>
            <a:r>
              <a:rPr lang="de-DE" dirty="0">
                <a:cs typeface="Arial"/>
              </a:rPr>
              <a:t>s</a:t>
            </a:r>
            <a:r>
              <a:rPr dirty="0">
                <a:cs typeface="Arial"/>
              </a:rPr>
              <a:t> Slim LED </a:t>
            </a:r>
            <a:r>
              <a:rPr lang="de-DE" dirty="0" err="1">
                <a:cs typeface="Arial"/>
              </a:rPr>
              <a:t>free</a:t>
            </a:r>
            <a:r>
              <a:rPr lang="de-DE" dirty="0">
                <a:cs typeface="Arial"/>
              </a:rPr>
              <a:t>-standing</a:t>
            </a:r>
            <a:r>
              <a:rPr dirty="0">
                <a:cs typeface="Arial"/>
              </a:rPr>
              <a:t> luminaire. </a:t>
            </a:r>
          </a:p>
        </p:txBody>
      </p:sp>
      <p:sp>
        <p:nvSpPr>
          <p:cNvPr id="3" name="Fußzeilenplatzhalter 2">
            <a:extLst>
              <a:ext uri="{FF2B5EF4-FFF2-40B4-BE49-F238E27FC236}">
                <a16:creationId xmlns:a16="http://schemas.microsoft.com/office/drawing/2014/main" id="{34AF9498-250A-43F7-82E8-A48E7D817CDC}"/>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3">
            <a:extLst>
              <a:ext uri="{FF2B5EF4-FFF2-40B4-BE49-F238E27FC236}">
                <a16:creationId xmlns:a16="http://schemas.microsoft.com/office/drawing/2014/main" id="{716C5FBD-AF81-4DE3-8487-0B5CE65DC11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50" b="0" i="0" u="none" strike="noStrike" kern="1200" cap="none" spc="0" normalizeH="0" noProof="0">
                <a:ln>
                  <a:noFill/>
                </a:ln>
                <a:solidFill>
                  <a:prstClr val="black"/>
                </a:solidFill>
                <a:effectLst/>
                <a:uLnTx/>
                <a:uFillTx/>
                <a:latin typeface="Arial"/>
                <a:ea typeface="+mn-ea"/>
                <a:cs typeface="+mn-cs"/>
              </a:rPr>
              <a:t>23</a:t>
            </a:r>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9" name="Titel 2">
            <a:extLst>
              <a:ext uri="{FF2B5EF4-FFF2-40B4-BE49-F238E27FC236}">
                <a16:creationId xmlns:a16="http://schemas.microsoft.com/office/drawing/2014/main" id="{DDB53737-FFBF-475E-B1A6-B4ACE763657D}"/>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a:ea typeface="+mj-ea"/>
                <a:cs typeface="+mj-cs"/>
              </a:rPr>
              <a:t>Highest visual comfort through automatic synchronization  </a:t>
            </a:r>
          </a:p>
        </p:txBody>
      </p:sp>
      <p:pic>
        <p:nvPicPr>
          <p:cNvPr id="8" name="Bildplatzhalter 6" descr="Ein Bild, das Decke, drinnen, Boden, Raum enthält.&#10;&#10;Automatisch generierte Beschreibung">
            <a:extLst>
              <a:ext uri="{FF2B5EF4-FFF2-40B4-BE49-F238E27FC236}">
                <a16:creationId xmlns:a16="http://schemas.microsoft.com/office/drawing/2014/main" id="{3FAE488C-79D6-9D11-59B6-8477A9E2E54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543550" y="0"/>
            <a:ext cx="3600450" cy="5145088"/>
          </a:xfrm>
        </p:spPr>
      </p:pic>
    </p:spTree>
    <p:extLst>
      <p:ext uri="{BB962C8B-B14F-4D97-AF65-F5344CB8AC3E}">
        <p14:creationId xmlns:p14="http://schemas.microsoft.com/office/powerpoint/2010/main" val="129650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rPr dirty="0"/>
              <a:t>smartness</a:t>
            </a:r>
            <a:endParaRPr lang="de-DE" dirty="0"/>
          </a:p>
        </p:txBody>
      </p:sp>
      <p:sp>
        <p:nvSpPr>
          <p:cNvPr id="3" name="Fußzeilenplatzhalter 4">
            <a:extLst>
              <a:ext uri="{FF2B5EF4-FFF2-40B4-BE49-F238E27FC236}">
                <a16:creationId xmlns:a16="http://schemas.microsoft.com/office/drawing/2014/main" id="{FD4C9EA5-9CD6-3B21-14D1-9D5FD763E4F5}"/>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4532A79A-2B37-6343-3E62-D8EF39A8C38B}"/>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7205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tuhl, Mobiliar, Kleidung, Decke enthält.&#10;&#10;Automatisch generierte Beschreibung">
            <a:extLst>
              <a:ext uri="{FF2B5EF4-FFF2-40B4-BE49-F238E27FC236}">
                <a16:creationId xmlns:a16="http://schemas.microsoft.com/office/drawing/2014/main" id="{24D1E7F8-F672-3403-927A-0B3BC516F0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04"/>
            <a:ext cx="9144000" cy="5147091"/>
          </a:xfrm>
          <a:prstGeom prst="rect">
            <a:avLst/>
          </a:prstGeo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panose="020B0604020202020204" pitchFamily="34" charset="0"/>
                <a:ea typeface="+mn-ea"/>
                <a:cs typeface="Arial" panose="020B0604020202020204" pitchFamily="34" charset="0"/>
              </a:rPr>
              <a:t>trilux light campus amersfoort</a:t>
            </a:r>
            <a:endParaRPr kumimoji="0" lang="de-DE" sz="32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Intelligent control for optimal lighting conditions</a:t>
            </a:r>
          </a:p>
        </p:txBody>
      </p:sp>
    </p:spTree>
    <p:extLst>
      <p:ext uri="{BB962C8B-B14F-4D97-AF65-F5344CB8AC3E}">
        <p14:creationId xmlns:p14="http://schemas.microsoft.com/office/powerpoint/2010/main" val="381394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0346A8-E3C9-8DC4-8AC6-C290CFD8FF8E}"/>
              </a:ext>
            </a:extLst>
          </p:cNvPr>
          <p:cNvPicPr>
            <a:picLocks noChangeAspect="1"/>
          </p:cNvPicPr>
          <p:nvPr/>
        </p:nvPicPr>
        <p:blipFill>
          <a:blip r:embed="rId3"/>
          <a:stretch>
            <a:fillRect/>
          </a:stretch>
        </p:blipFill>
        <p:spPr>
          <a:xfrm>
            <a:off x="0" y="0"/>
            <a:ext cx="9174652" cy="5145088"/>
          </a:xfrm>
          <a:prstGeom prst="rect">
            <a:avLst/>
          </a:prstGeom>
        </p:spPr>
      </p:pic>
      <p:sp>
        <p:nvSpPr>
          <p:cNvPr id="2" name="Fußzeilenplatzhalter 4">
            <a:extLst>
              <a:ext uri="{FF2B5EF4-FFF2-40B4-BE49-F238E27FC236}">
                <a16:creationId xmlns:a16="http://schemas.microsoft.com/office/drawing/2014/main" id="{DC717A1E-5521-F336-708F-CB65407A34FB}"/>
              </a:ext>
            </a:extLst>
          </p:cNvPr>
          <p:cNvSpPr txBox="1">
            <a:spLocks/>
          </p:cNvSpPr>
          <p:nvPr/>
        </p:nvSpPr>
        <p:spPr bwMode="gray">
          <a:xfrm>
            <a:off x="299444" y="4963970"/>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t>TRILUX SIMPLIFY YOUR LIGHT</a:t>
            </a:r>
          </a:p>
        </p:txBody>
      </p:sp>
      <p:sp>
        <p:nvSpPr>
          <p:cNvPr id="4" name="Foliennummernplatzhalter 5">
            <a:extLst>
              <a:ext uri="{FF2B5EF4-FFF2-40B4-BE49-F238E27FC236}">
                <a16:creationId xmlns:a16="http://schemas.microsoft.com/office/drawing/2014/main" id="{FE2FE8CE-D23F-BD30-0F30-A9BE45404D79}"/>
              </a:ext>
            </a:extLst>
          </p:cNvPr>
          <p:cNvSpPr txBox="1">
            <a:spLocks/>
          </p:cNvSpPr>
          <p:nvPr/>
        </p:nvSpPr>
        <p:spPr bwMode="gray">
          <a:xfrm>
            <a:off x="191444" y="5006832"/>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cs typeface="Arial"/>
              </a:rPr>
              <a:t>6</a:t>
            </a:r>
          </a:p>
          <a:p>
            <a:endParaRPr lang="de-DE" sz="650">
              <a:cs typeface="Arial"/>
            </a:endParaRPr>
          </a:p>
        </p:txBody>
      </p:sp>
    </p:spTree>
    <p:extLst>
      <p:ext uri="{BB962C8B-B14F-4D97-AF65-F5344CB8AC3E}">
        <p14:creationId xmlns:p14="http://schemas.microsoft.com/office/powerpoint/2010/main" val="30008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To show our customers how quickly and easily Location Based Services can be implemented, we have implemented the full program in our TRILUX Light Campus in Amersfoort.</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addition to Indoor Navigation,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also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Proximity</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Marketing, Asset Tracking a</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nd</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d</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ata</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v</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isualization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via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Heat Mapping </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were implemented in Amersfoort.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implementation of the beacon technology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including planning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took just 2 weeks. For this purpose, a total of 50 beacons and 5 beacon controllers were integrated into the lighting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the "World of TRILUX App" was expanded to include the corresponding functions.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a:ln>
                  <a:noFill/>
                </a:ln>
                <a:solidFill>
                  <a:prstClr val="black"/>
                </a:solidFill>
                <a:effectLst/>
                <a:uLnTx/>
                <a:uFillTx/>
                <a:latin typeface="Arial" panose="020B0604020202020204"/>
                <a:ea typeface="+mj-ea"/>
                <a:cs typeface="+mj-cs"/>
              </a:rPr>
              <a:t>ONE SITE SETS STANDARDS</a:t>
            </a:r>
          </a:p>
        </p:txBody>
      </p:sp>
      <p:pic>
        <p:nvPicPr>
          <p:cNvPr id="59394" name="Picture 2" descr="Living Contrasts | Von der TRILUX City inspirieren lassen">
            <a:extLst>
              <a:ext uri="{FF2B5EF4-FFF2-40B4-BE49-F238E27FC236}">
                <a16:creationId xmlns:a16="http://schemas.microsoft.com/office/drawing/2014/main" id="{EAADACF2-73C9-501A-4A7B-2CA0EFDD4ADF}"/>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4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Himmel, draußen, Gewerbegebäude, Gebäude enthält.&#10;&#10;Automatisch generierte Beschreibung">
            <a:extLst>
              <a:ext uri="{FF2B5EF4-FFF2-40B4-BE49-F238E27FC236}">
                <a16:creationId xmlns:a16="http://schemas.microsoft.com/office/drawing/2014/main" id="{4EB43969-894E-9D86-1CB5-8A8FDD434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4126"/>
          </a:xfrm>
          <a:prstGeom prst="rect">
            <a:avLst/>
          </a:prstGeom>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ze</a:t>
            </a:r>
            <a:r>
              <a:rPr kumimoji="0" lang="de-DE"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sz="3200" b="1" i="0" u="none" strike="noStrike" kern="1200" cap="all"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nder</a:t>
            </a:r>
            <a:r>
              <a:rPr kumimoji="0" sz="3200" b="1" i="0" u="none" strike="noStrike" kern="1200" cap="all"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Center of Climate, </a:t>
            </a:r>
            <a:r>
              <a:rPr kumimoji="0" sz="3200" b="1" i="0" u="none" strike="noStrike" kern="1200" cap="all"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lahr</a:t>
            </a:r>
            <a:endParaRPr kumimoji="0" lang="de-DE" sz="32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100" b="0" i="0" u="none" strike="noStrike" kern="1200" cap="none" spc="0" normalizeH="0" noProof="0" dirty="0">
                <a:ln>
                  <a:noFill/>
                </a:ln>
                <a:solidFill>
                  <a:prstClr val="white"/>
                </a:solidFill>
                <a:effectLst/>
                <a:uLnTx/>
                <a:uFillTx/>
                <a:latin typeface="Arial"/>
                <a:ea typeface="+mn-ea"/>
                <a:cs typeface="+mn-cs"/>
              </a:rPr>
              <a:t>Lighting and </a:t>
            </a:r>
            <a:r>
              <a:rPr kumimoji="0" lang="de-DE" sz="2100" b="0" i="0" u="none" strike="noStrike" kern="1200" cap="none" spc="0" normalizeH="0" noProof="0" dirty="0" err="1">
                <a:ln>
                  <a:noFill/>
                </a:ln>
                <a:solidFill>
                  <a:prstClr val="white"/>
                </a:solidFill>
                <a:effectLst/>
                <a:uLnTx/>
                <a:uFillTx/>
                <a:latin typeface="Arial"/>
                <a:ea typeface="+mn-ea"/>
                <a:cs typeface="+mn-cs"/>
              </a:rPr>
              <a:t>sun</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shading</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make</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common</a:t>
            </a:r>
            <a:r>
              <a:rPr kumimoji="0" lang="de-DE" sz="2100" b="0" i="0" u="none" strike="noStrike" kern="1200" cap="none" spc="0" normalizeH="0" noProof="0" dirty="0">
                <a:ln>
                  <a:noFill/>
                </a:ln>
                <a:solidFill>
                  <a:prstClr val="white"/>
                </a:solidFill>
                <a:effectLst/>
                <a:uLnTx/>
                <a:uFillTx/>
                <a:latin typeface="Arial"/>
                <a:ea typeface="+mn-ea"/>
                <a:cs typeface="+mn-cs"/>
              </a:rPr>
              <a:t> </a:t>
            </a:r>
            <a:r>
              <a:rPr kumimoji="0" lang="de-DE" sz="2100" b="0" i="0" u="none" strike="noStrike" kern="1200" cap="none" spc="0" normalizeH="0" noProof="0" dirty="0" err="1">
                <a:ln>
                  <a:noFill/>
                </a:ln>
                <a:solidFill>
                  <a:prstClr val="white"/>
                </a:solidFill>
                <a:effectLst/>
                <a:uLnTx/>
                <a:uFillTx/>
                <a:latin typeface="Arial"/>
                <a:ea typeface="+mn-ea"/>
                <a:cs typeface="+mn-cs"/>
              </a:rPr>
              <a:t>cause</a:t>
            </a:r>
            <a:endParaRPr kumimoji="0" sz="2100" b="0" i="0" u="none" strike="noStrike" kern="1200" cap="none" spc="0" normalizeH="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145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the almost 5,000 m² new building, competence and passion for a healthy indoor climate can be experienced. The three-story building was designed as a space for innovative ideas and a place of learning, as well as for encounters and exchanges between employees, customers and visitors.</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One component of the holistic building concept is the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Wellumic</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lighting management system from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TRILUX</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Warema</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This solution enables the coordination of the two trades lighting and sun protection as a</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n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attuned</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light management system.</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For this purpose, sensors measure the lighting conditions indoors and outdoors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automatically adjust the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exterior</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blinds and lighting optimally.</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t>A real innovation for more efficiency and well-being</a:t>
            </a:r>
          </a:p>
        </p:txBody>
      </p:sp>
      <p:pic>
        <p:nvPicPr>
          <p:cNvPr id="4" name="Picture 2">
            <a:extLst>
              <a:ext uri="{FF2B5EF4-FFF2-40B4-BE49-F238E27FC236}">
                <a16:creationId xmlns:a16="http://schemas.microsoft.com/office/drawing/2014/main" id="{45D844F2-E5BA-3B7C-26D0-08F48E1F8B00}"/>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xfrm>
            <a:off x="5338763" y="0"/>
            <a:ext cx="3805237"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3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Work | Vodafone-Standort Kerpen">
            <a:extLst>
              <a:ext uri="{FF2B5EF4-FFF2-40B4-BE49-F238E27FC236}">
                <a16:creationId xmlns:a16="http://schemas.microsoft.com/office/drawing/2014/main" id="{FBC97164-EBE2-BED8-3611-0928813EE9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A53223A6-7A17-C39B-863F-99366ADC2C22}"/>
              </a:ext>
            </a:extLst>
          </p:cNvPr>
          <p:cNvSpPr txBox="1">
            <a:spLocks/>
          </p:cNvSpPr>
          <p:nvPr/>
        </p:nvSpPr>
        <p:spPr>
          <a:xfrm>
            <a:off x="385835" y="3653429"/>
            <a:ext cx="8485320" cy="1104966"/>
          </a:xfrm>
          <a:prstGeom prst="rect">
            <a:avLst/>
          </a:prstGeom>
          <a:noFill/>
          <a:ln>
            <a:noFill/>
          </a:ln>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3200" b="1" i="0" u="none" strike="noStrike" kern="1200" cap="all" spc="0" normalizeH="0" noProof="0">
                <a:ln>
                  <a:noFill/>
                </a:ln>
                <a:solidFill>
                  <a:prstClr val="white"/>
                </a:solidFill>
                <a:effectLst/>
                <a:uLnTx/>
                <a:uFillTx/>
                <a:latin typeface="Arial" panose="020B0604020202020204" pitchFamily="34" charset="0"/>
                <a:ea typeface="+mn-ea"/>
                <a:cs typeface="Arial" panose="020B0604020202020204" pitchFamily="34" charset="0"/>
              </a:rPr>
              <a:t>vodafone</a:t>
            </a:r>
            <a:r>
              <a:rPr sz="3200" b="1" cap="all">
                <a:solidFill>
                  <a:prstClr val="white"/>
                </a:solidFill>
                <a:latin typeface="Arial" panose="020B0604020202020204" pitchFamily="34" charset="0"/>
                <a:cs typeface="Arial" panose="020B0604020202020204" pitchFamily="34" charset="0"/>
              </a:rPr>
              <a:t>, kerpen</a:t>
            </a:r>
            <a:endParaRPr kumimoji="0" lang="de-DE" sz="32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sz="2100" b="0" i="0" u="none" strike="noStrike" kern="1200" cap="none" spc="0" normalizeH="0" noProof="0">
                <a:ln>
                  <a:noFill/>
                </a:ln>
                <a:solidFill>
                  <a:prstClr val="white"/>
                </a:solidFill>
                <a:effectLst/>
                <a:uLnTx/>
                <a:uFillTx/>
                <a:latin typeface="Arial"/>
                <a:ea typeface="+mn-ea"/>
                <a:cs typeface="+mn-cs"/>
              </a:rPr>
              <a:t>Technology and IT site for around 460 employees</a:t>
            </a:r>
          </a:p>
        </p:txBody>
      </p:sp>
    </p:spTree>
    <p:extLst>
      <p:ext uri="{BB962C8B-B14F-4D97-AF65-F5344CB8AC3E}">
        <p14:creationId xmlns:p14="http://schemas.microsoft.com/office/powerpoint/2010/main" val="6149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74</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Kerpen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the working world at Vodafone is being reinvented. The 'Future Ready' concept includes new collaboration areas, work cafés and practical think tank spaces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in addition to classic workplaces in open-plan offices, these are some of the highlights of the new concept, which makes the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Kerpen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site shine in a new light.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solution from TRILUX: intelligent lighting systems. Controlled by sensors, they minim</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e their energy consumption, report maintenance requirements and react to their environment and the users. </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networking of TRILUX luminaires via IoT ensures greater transparency, energy efficiency and sustainability. By converting lighting to LED in combination with smart control, companies can save up to 85% energy.</a:t>
            </a: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sz="2100" b="1" i="0" u="none" strike="noStrike" kern="1200" cap="all" spc="0" normalizeH="0" noProof="0" dirty="0">
                <a:ln>
                  <a:noFill/>
                </a:ln>
                <a:solidFill>
                  <a:prstClr val="black"/>
                </a:solidFill>
                <a:effectLst/>
                <a:uLnTx/>
                <a:uFillTx/>
                <a:latin typeface="Arial" panose="020B0604020202020204"/>
                <a:ea typeface="+mj-ea"/>
                <a:cs typeface="+mj-cs"/>
              </a:rPr>
              <a:t>Energy savings thanks to light management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BY</a:t>
            </a:r>
            <a:r>
              <a:rPr kumimoji="0" sz="2100" b="1" i="0" u="none" strike="noStrike" kern="1200" cap="all" spc="0" normalizeH="0" noProof="0" dirty="0">
                <a:ln>
                  <a:noFill/>
                </a:ln>
                <a:solidFill>
                  <a:prstClr val="black"/>
                </a:solidFill>
                <a:effectLst/>
                <a:uLnTx/>
                <a:uFillTx/>
                <a:latin typeface="Arial" panose="020B0604020202020204"/>
                <a:ea typeface="+mj-ea"/>
                <a:cs typeface="+mj-cs"/>
              </a:rPr>
              <a:t> </a:t>
            </a:r>
            <a:r>
              <a:rPr kumimoji="0" sz="2100" b="1" i="0" u="none" strike="noStrike" kern="1200" cap="all" spc="0" normalizeH="0" noProof="0" dirty="0" err="1">
                <a:ln>
                  <a:noFill/>
                </a:ln>
                <a:solidFill>
                  <a:prstClr val="black"/>
                </a:solidFill>
                <a:effectLst/>
                <a:uLnTx/>
                <a:uFillTx/>
                <a:latin typeface="Arial" panose="020B0604020202020204"/>
                <a:ea typeface="+mj-ea"/>
                <a:cs typeface="+mj-cs"/>
              </a:rPr>
              <a:t>trilux</a:t>
            </a:r>
            <a:endParaRPr kumimoji="0" lang="de-DE" sz="2100" b="1" i="0" u="none" strike="noStrike" kern="1200" cap="all" spc="0" normalizeH="0" baseline="0" noProof="0" dirty="0">
              <a:ln>
                <a:noFill/>
              </a:ln>
              <a:solidFill>
                <a:prstClr val="black"/>
              </a:solidFill>
              <a:effectLst/>
              <a:uLnTx/>
              <a:uFillTx/>
              <a:latin typeface="Arial" panose="020B0604020202020204"/>
              <a:ea typeface="+mj-ea"/>
              <a:cs typeface="+mj-cs"/>
            </a:endParaRPr>
          </a:p>
        </p:txBody>
      </p:sp>
      <p:pic>
        <p:nvPicPr>
          <p:cNvPr id="1026" name="Picture 2" descr="New Work | Der Vodafone-Standort Kerpen">
            <a:extLst>
              <a:ext uri="{FF2B5EF4-FFF2-40B4-BE49-F238E27FC236}">
                <a16:creationId xmlns:a16="http://schemas.microsoft.com/office/drawing/2014/main" id="{BAACC961-4936-53F6-EC11-CC5C108339DD}"/>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other topics and tools</a:t>
            </a:r>
            <a:endParaRPr lang="de-DE" dirty="0"/>
          </a:p>
        </p:txBody>
      </p:sp>
      <p:sp>
        <p:nvSpPr>
          <p:cNvPr id="3" name="Fußzeilenplatzhalter 4">
            <a:extLst>
              <a:ext uri="{FF2B5EF4-FFF2-40B4-BE49-F238E27FC236}">
                <a16:creationId xmlns:a16="http://schemas.microsoft.com/office/drawing/2014/main" id="{9EDB5287-363C-7546-7FF7-F8C30AB1A4FB}"/>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4D810917-8C43-5E1D-AD91-B8753DE7DF2E}"/>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1475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76</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When it comes to special requests in terms of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we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are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the</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right</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contact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Technically and creatively unique solutions for ambitious and demanding architectural projects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Individual </a:t>
            </a:r>
            <a:r>
              <a:rPr kumimoji="0" sz="1200" b="0" i="0" u="none" strike="noStrike" kern="1200" cap="none" spc="0" normalizeH="0" noProof="0" dirty="0" err="1">
                <a:ln>
                  <a:noFill/>
                </a:ln>
                <a:solidFill>
                  <a:prstClr val="black"/>
                </a:solidFill>
                <a:effectLst/>
                <a:uLnTx/>
                <a:uFillTx/>
                <a:latin typeface="Arial" panose="020B0604020202020204"/>
                <a:ea typeface="+mn-ea"/>
                <a:cs typeface="Arial"/>
              </a:rPr>
              <a:t>customi</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ed lighting solutions according to customers' requirements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Easy exchange from the beginning &amp; throughout the project</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Unique pieces, from quantity of one</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3" name="Title 2">
            <a:extLst>
              <a:ext uri="{FF2B5EF4-FFF2-40B4-BE49-F238E27FC236}">
                <a16:creationId xmlns:a16="http://schemas.microsoft.com/office/drawing/2014/main" id="{81559D49-90C8-ECFF-C2E9-FE25D1EC005E}"/>
              </a:ext>
            </a:extLst>
          </p:cNvPr>
          <p:cNvSpPr>
            <a:spLocks noGrp="1"/>
          </p:cNvSpPr>
          <p:nvPr>
            <p:ph type="title"/>
          </p:nvPr>
        </p:nvSpPr>
        <p:spPr/>
        <p:txBody>
          <a:bodyPr/>
          <a:lstStyle/>
          <a:p>
            <a:r>
              <a:rPr kumimoji="0" sz="2100" b="1" i="0" u="none" strike="noStrike" kern="1200" cap="all" spc="0" normalizeH="0" noProof="0" dirty="0" err="1">
                <a:ln>
                  <a:noFill/>
                </a:ln>
                <a:solidFill>
                  <a:prstClr val="black"/>
                </a:solidFill>
                <a:effectLst/>
                <a:uLnTx/>
                <a:uFillTx/>
                <a:latin typeface="Arial" panose="020B0604020202020204"/>
                <a:ea typeface="+mj-ea"/>
                <a:cs typeface="+mj-cs"/>
              </a:rPr>
              <a:t>trilux</a:t>
            </a:r>
            <a:r>
              <a:rPr kumimoji="0" sz="2100" b="1" i="0" u="none" strike="noStrike" kern="1200" cap="all" spc="0" normalizeH="0" noProof="0" dirty="0">
                <a:ln>
                  <a:noFill/>
                </a:ln>
                <a:solidFill>
                  <a:prstClr val="black"/>
                </a:solidFill>
                <a:effectLst/>
                <a:uLnTx/>
                <a:uFillTx/>
                <a:latin typeface="Arial" panose="020B0604020202020204"/>
                <a:ea typeface="+mj-ea"/>
                <a:cs typeface="+mj-cs"/>
              </a:rPr>
              <a: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Artisan Workshop</a:t>
            </a:r>
            <a:endParaRPr lang="de-DE" dirty="0"/>
          </a:p>
        </p:txBody>
      </p:sp>
      <p:pic>
        <p:nvPicPr>
          <p:cNvPr id="6" name="Picture 2">
            <a:extLst>
              <a:ext uri="{FF2B5EF4-FFF2-40B4-BE49-F238E27FC236}">
                <a16:creationId xmlns:a16="http://schemas.microsoft.com/office/drawing/2014/main" id="{43810DC6-2A0D-CAE1-5605-8902835190E8}"/>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543550" y="0"/>
            <a:ext cx="360045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67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7"/>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675" b="0" i="0" u="none" strike="noStrike" kern="1200" cap="none" spc="0" normalizeH="0" baseline="0" noProof="0" dirty="0">
                <a:ln>
                  <a:noFill/>
                </a:ln>
                <a:solidFill>
                  <a:prstClr val="black"/>
                </a:solidFill>
                <a:effectLst/>
                <a:uLnTx/>
                <a:uFillTx/>
                <a:latin typeface="Arial"/>
                <a:ea typeface="+mn-ea"/>
                <a:cs typeface="+mn-cs"/>
              </a:rPr>
              <a:t>TRILUX SIMPLIFY YOUR LIGHT</a:t>
            </a:r>
          </a:p>
        </p:txBody>
      </p:sp>
      <p:sp>
        <p:nvSpPr>
          <p:cNvPr id="9" name="Foliennummernplatzhalter 8"/>
          <p:cNvSpPr>
            <a:spLocks noGrp="1"/>
          </p:cNvSpPr>
          <p:nvPr>
            <p:ph type="sldNum" sz="quarter" idx="12"/>
          </p:nvPr>
        </p:nvSpPr>
        <p:spPr/>
        <p:txBody>
          <a:bodyPr/>
          <a:lstStyle/>
          <a:p>
            <a:fld id="{8FF9B0DE-3FEB-4AA0-B465-B80EF7C1333D}" type="slidenum">
              <a:rPr lang="de-DE" smtClean="0"/>
              <a:pPr/>
              <a:t>77</a:t>
            </a:fld>
            <a:endParaRPr lang="de-DE" dirty="0"/>
          </a:p>
        </p:txBody>
      </p:sp>
      <p:sp>
        <p:nvSpPr>
          <p:cNvPr id="2" name="Inhaltsplatzhalter 1"/>
          <p:cNvSpPr>
            <a:spLocks noGrp="1"/>
          </p:cNvSpPr>
          <p:nvPr>
            <p:ph sz="half" idx="1"/>
          </p:nvPr>
        </p:nvSpPr>
        <p:spPr/>
        <p:txBody>
          <a:bodyPr/>
          <a:lstStyle/>
          <a:p>
            <a:pPr marL="2700" indent="0">
              <a:buNone/>
            </a:pPr>
            <a:r>
              <a:rPr lang="en-US" dirty="0">
                <a:solidFill>
                  <a:srgbClr val="000000"/>
                </a:solidFill>
                <a:latin typeface="Arial" panose="020B0604020202020204" pitchFamily="34" charset="0"/>
              </a:rPr>
              <a:t>From individual room solutions to lighting control in large-scale projects. From upgrading existing lighting systems to new installations:</a:t>
            </a:r>
          </a:p>
          <a:p>
            <a:pPr marL="2700" indent="0">
              <a:buNone/>
            </a:pPr>
            <a:r>
              <a:rPr lang="en-US" dirty="0" err="1">
                <a:solidFill>
                  <a:srgbClr val="000000"/>
                </a:solidFill>
                <a:latin typeface="Arial" panose="020B0604020202020204" pitchFamily="34" charset="0"/>
              </a:rPr>
              <a:t>LiveLink</a:t>
            </a:r>
            <a:r>
              <a:rPr lang="en-US" dirty="0">
                <a:solidFill>
                  <a:srgbClr val="000000"/>
                </a:solidFill>
                <a:latin typeface="Arial" panose="020B0604020202020204" pitchFamily="34" charset="0"/>
              </a:rPr>
              <a:t> </a:t>
            </a:r>
            <a:r>
              <a:rPr lang="de-DE" sz="1200" dirty="0">
                <a:solidFill>
                  <a:srgbClr val="000000"/>
                </a:solidFill>
                <a:latin typeface="Arial" panose="020B0604020202020204" pitchFamily="34" charset="0"/>
              </a:rPr>
              <a:t>–</a:t>
            </a:r>
            <a:r>
              <a:rPr lang="en-US" dirty="0">
                <a:solidFill>
                  <a:srgbClr val="000000"/>
                </a:solidFill>
                <a:latin typeface="Arial" panose="020B0604020202020204" pitchFamily="34" charset="0"/>
              </a:rPr>
              <a:t> the light management system from TRILUX </a:t>
            </a:r>
            <a:r>
              <a:rPr lang="de-DE" sz="1200" dirty="0">
                <a:solidFill>
                  <a:srgbClr val="000000"/>
                </a:solidFill>
                <a:latin typeface="Arial" panose="020B0604020202020204" pitchFamily="34" charset="0"/>
              </a:rPr>
              <a:t>–</a:t>
            </a:r>
            <a:r>
              <a:rPr lang="en-US" dirty="0">
                <a:solidFill>
                  <a:srgbClr val="000000"/>
                </a:solidFill>
                <a:latin typeface="Arial" panose="020B0604020202020204" pitchFamily="34" charset="0"/>
              </a:rPr>
              <a:t> offers comprehensive solutions for intelligent and resource-saving light management in the office.</a:t>
            </a:r>
            <a:br>
              <a:rPr lang="de-DE" dirty="0">
                <a:solidFill>
                  <a:srgbClr val="000000"/>
                </a:solidFill>
                <a:latin typeface="Arial" panose="020B0604020202020204" pitchFamily="34" charset="0"/>
              </a:rPr>
            </a:br>
            <a:endParaRPr lang="de-DE" dirty="0">
              <a:solidFill>
                <a:srgbClr val="000000"/>
              </a:solidFill>
              <a:latin typeface="Arial" panose="020B0604020202020204" pitchFamily="34" charset="0"/>
            </a:endParaRPr>
          </a:p>
          <a:p>
            <a:pPr lvl="2">
              <a:buFont typeface="Wingdings" panose="05000000000000000000" pitchFamily="2" charset="2"/>
              <a:buChar char="ü"/>
            </a:pPr>
            <a:r>
              <a:rPr lang="de-DE" sz="1200" b="0" i="0" dirty="0" err="1">
                <a:solidFill>
                  <a:srgbClr val="000000"/>
                </a:solidFill>
                <a:effectLst/>
                <a:latin typeface="Arial" panose="020B0604020202020204" pitchFamily="34" charset="0"/>
              </a:rPr>
              <a:t>For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every</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project</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size</a:t>
            </a:r>
            <a:r>
              <a:rPr lang="de-DE" sz="1200" b="0" i="0" dirty="0">
                <a:solidFill>
                  <a:srgbClr val="000000"/>
                </a:solidFill>
                <a:effectLst/>
                <a:latin typeface="Arial" panose="020B0604020202020204" pitchFamily="34" charset="0"/>
              </a:rPr>
              <a:t> </a:t>
            </a:r>
          </a:p>
          <a:p>
            <a:pPr lvl="2">
              <a:buFont typeface="Wingdings" panose="05000000000000000000" pitchFamily="2" charset="2"/>
              <a:buChar char="ü"/>
            </a:pPr>
            <a:r>
              <a:rPr lang="de-DE" sz="1200" b="0" i="0" dirty="0" err="1">
                <a:solidFill>
                  <a:srgbClr val="000000"/>
                </a:solidFill>
                <a:effectLst/>
                <a:latin typeface="Arial" panose="020B0604020202020204" pitchFamily="34" charset="0"/>
              </a:rPr>
              <a:t>For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interior</a:t>
            </a:r>
            <a:r>
              <a:rPr lang="de-DE" sz="1200" b="0" i="0" dirty="0">
                <a:solidFill>
                  <a:srgbClr val="000000"/>
                </a:solidFill>
                <a:effectLst/>
                <a:latin typeface="Arial" panose="020B0604020202020204" pitchFamily="34" charset="0"/>
              </a:rPr>
              <a:t> and </a:t>
            </a:r>
            <a:r>
              <a:rPr lang="de-DE" sz="1200" b="0" i="0" dirty="0" err="1">
                <a:solidFill>
                  <a:srgbClr val="000000"/>
                </a:solidFill>
                <a:effectLst/>
                <a:latin typeface="Arial" panose="020B0604020202020204" pitchFamily="34" charset="0"/>
              </a:rPr>
              <a:t>exterior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areas</a:t>
            </a:r>
            <a:endParaRPr lang="de-DE" sz="1200" dirty="0">
              <a:solidFill>
                <a:srgbClr val="000000"/>
              </a:solidFill>
              <a:latin typeface="Arial" panose="020B0604020202020204" pitchFamily="34" charset="0"/>
            </a:endParaRPr>
          </a:p>
          <a:p>
            <a:pPr lvl="2">
              <a:buFont typeface="Wingdings" panose="05000000000000000000" pitchFamily="2" charset="2"/>
              <a:buChar char="ü"/>
            </a:pPr>
            <a:r>
              <a:rPr lang="de-DE" sz="1200" b="0" i="0" dirty="0">
                <a:solidFill>
                  <a:srgbClr val="000000"/>
                </a:solidFill>
                <a:effectLst/>
                <a:latin typeface="Arial" panose="020B0604020202020204" pitchFamily="34" charset="0"/>
              </a:rPr>
              <a:t>Different </a:t>
            </a:r>
            <a:r>
              <a:rPr lang="de-DE" sz="1200" b="0" i="0" dirty="0" err="1">
                <a:solidFill>
                  <a:srgbClr val="000000"/>
                </a:solidFill>
                <a:effectLst/>
                <a:latin typeface="Arial" panose="020B0604020202020204" pitchFamily="34" charset="0"/>
              </a:rPr>
              <a:t>technologies</a:t>
            </a:r>
            <a:r>
              <a:rPr lang="de-DE" sz="1200" b="0" i="0" dirty="0">
                <a:solidFill>
                  <a:srgbClr val="000000"/>
                </a:solidFill>
                <a:effectLst/>
                <a:latin typeface="Arial" panose="020B0604020202020204" pitchFamily="34" charset="0"/>
              </a:rPr>
              <a:t> (DALI </a:t>
            </a:r>
            <a:r>
              <a:rPr lang="de-DE" sz="1200" b="0" i="0" dirty="0" err="1">
                <a:solidFill>
                  <a:srgbClr val="000000"/>
                </a:solidFill>
                <a:effectLst/>
                <a:latin typeface="Arial" panose="020B0604020202020204" pitchFamily="34" charset="0"/>
              </a:rPr>
              <a:t>or</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radio</a:t>
            </a:r>
            <a:r>
              <a:rPr lang="de-DE" sz="1200" b="0" i="0" dirty="0">
                <a:solidFill>
                  <a:srgbClr val="000000"/>
                </a:solidFill>
                <a:effectLst/>
                <a:latin typeface="Arial" panose="020B0604020202020204" pitchFamily="34" charset="0"/>
              </a:rPr>
              <a:t>)</a:t>
            </a:r>
          </a:p>
          <a:p>
            <a:pPr lvl="2">
              <a:buFont typeface="Wingdings" panose="05000000000000000000" pitchFamily="2" charset="2"/>
              <a:buChar char="ü"/>
            </a:pPr>
            <a:r>
              <a:rPr lang="de-DE" sz="1200" dirty="0">
                <a:solidFill>
                  <a:srgbClr val="000000"/>
                </a:solidFill>
                <a:latin typeface="Arial" panose="020B0604020202020204" pitchFamily="34" charset="0"/>
              </a:rPr>
              <a:t>With </a:t>
            </a:r>
            <a:r>
              <a:rPr lang="de-DE" sz="1200" dirty="0" err="1">
                <a:solidFill>
                  <a:srgbClr val="000000"/>
                </a:solidFill>
                <a:latin typeface="Arial" panose="020B0604020202020204" pitchFamily="34" charset="0"/>
              </a:rPr>
              <a:t>cloud</a:t>
            </a:r>
            <a:r>
              <a:rPr lang="de-DE" sz="1200" dirty="0">
                <a:solidFill>
                  <a:srgbClr val="000000"/>
                </a:solidFill>
                <a:latin typeface="Arial" panose="020B0604020202020204" pitchFamily="34" charset="0"/>
              </a:rPr>
              <a:t> </a:t>
            </a:r>
            <a:r>
              <a:rPr lang="de-DE" sz="1200" dirty="0" err="1">
                <a:solidFill>
                  <a:srgbClr val="000000"/>
                </a:solidFill>
                <a:latin typeface="Arial" panose="020B0604020202020204" pitchFamily="34" charset="0"/>
              </a:rPr>
              <a:t>networking</a:t>
            </a:r>
            <a:r>
              <a:rPr lang="de-DE" sz="1200" b="0" i="0" dirty="0">
                <a:solidFill>
                  <a:srgbClr val="000000"/>
                </a:solidFill>
                <a:effectLst/>
                <a:latin typeface="Arial" panose="020B0604020202020204" pitchFamily="34" charset="0"/>
              </a:rPr>
              <a:t> </a:t>
            </a:r>
          </a:p>
          <a:p>
            <a:pPr lvl="2">
              <a:buFont typeface="Wingdings" panose="05000000000000000000" pitchFamily="2" charset="2"/>
              <a:buChar char="ü"/>
            </a:pPr>
            <a:r>
              <a:rPr lang="de-DE" sz="1200" dirty="0">
                <a:solidFill>
                  <a:srgbClr val="000000"/>
                </a:solidFill>
                <a:latin typeface="Arial" panose="020B0604020202020204" pitchFamily="34" charset="0"/>
              </a:rPr>
              <a:t>Connection to </a:t>
            </a:r>
            <a:r>
              <a:rPr lang="de-DE" sz="1200" b="0" i="0" dirty="0" err="1">
                <a:solidFill>
                  <a:srgbClr val="000000"/>
                </a:solidFill>
                <a:effectLst/>
                <a:latin typeface="Arial" panose="020B0604020202020204" pitchFamily="34" charset="0"/>
              </a:rPr>
              <a:t>building</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control</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system</a:t>
            </a:r>
            <a:endParaRPr lang="de-DE" sz="1200" dirty="0">
              <a:solidFill>
                <a:srgbClr val="000000"/>
              </a:solidFill>
              <a:latin typeface="Arial" panose="020B0604020202020204" pitchFamily="34" charset="0"/>
            </a:endParaRPr>
          </a:p>
          <a:p>
            <a:pPr marL="2700" indent="0">
              <a:buNone/>
            </a:pPr>
            <a:endParaRPr lang="de-DE" i="0" dirty="0">
              <a:solidFill>
                <a:srgbClr val="000000"/>
              </a:solidFill>
              <a:effectLst/>
              <a:latin typeface="Arial" panose="020B0604020202020204" pitchFamily="34" charset="0"/>
            </a:endParaRPr>
          </a:p>
        </p:txBody>
      </p:sp>
      <p:sp>
        <p:nvSpPr>
          <p:cNvPr id="6" name="Titel 5"/>
          <p:cNvSpPr>
            <a:spLocks noGrp="1"/>
          </p:cNvSpPr>
          <p:nvPr>
            <p:ph type="title"/>
          </p:nvPr>
        </p:nvSpPr>
        <p:spPr/>
        <p:txBody>
          <a:bodyPr/>
          <a:lstStyle/>
          <a:p>
            <a:r>
              <a:rPr lang="de-DE" dirty="0"/>
              <a:t>LiveLink </a:t>
            </a:r>
            <a:br>
              <a:rPr lang="de-DE" dirty="0"/>
            </a:br>
            <a:r>
              <a:rPr lang="de-DE" dirty="0"/>
              <a:t>TRILUX </a:t>
            </a:r>
            <a:r>
              <a:rPr lang="de-DE" dirty="0" err="1"/>
              <a:t>LiGht</a:t>
            </a:r>
            <a:r>
              <a:rPr lang="de-DE" dirty="0"/>
              <a:t> </a:t>
            </a:r>
            <a:r>
              <a:rPr lang="de-DE" dirty="0" err="1"/>
              <a:t>management</a:t>
            </a:r>
            <a:br>
              <a:rPr lang="de-DE" dirty="0"/>
            </a:br>
            <a:endParaRPr lang="de-DE" dirty="0"/>
          </a:p>
        </p:txBody>
      </p:sp>
      <p:pic>
        <p:nvPicPr>
          <p:cNvPr id="5" name="Grafik 4">
            <a:extLst>
              <a:ext uri="{FF2B5EF4-FFF2-40B4-BE49-F238E27FC236}">
                <a16:creationId xmlns:a16="http://schemas.microsoft.com/office/drawing/2014/main" id="{E8620292-9951-E9A1-B097-BEB7C8862B58}"/>
              </a:ext>
            </a:extLst>
          </p:cNvPr>
          <p:cNvPicPr>
            <a:picLocks noChangeAspect="1"/>
          </p:cNvPicPr>
          <p:nvPr/>
        </p:nvPicPr>
        <p:blipFill>
          <a:blip r:embed="rId2"/>
          <a:srcRect/>
          <a:stretch/>
        </p:blipFill>
        <p:spPr>
          <a:xfrm>
            <a:off x="5543550" y="794"/>
            <a:ext cx="3600450" cy="5143500"/>
          </a:xfrm>
          <a:prstGeom prst="rect">
            <a:avLst/>
          </a:prstGeom>
        </p:spPr>
      </p:pic>
      <p:sp>
        <p:nvSpPr>
          <p:cNvPr id="4" name="Rechteck 3">
            <a:hlinkClick r:id="rId3"/>
            <a:extLst>
              <a:ext uri="{FF2B5EF4-FFF2-40B4-BE49-F238E27FC236}">
                <a16:creationId xmlns:a16="http://schemas.microsoft.com/office/drawing/2014/main" id="{D9D297E4-DE98-0E96-95AB-C158EB7BBF37}"/>
              </a:ext>
            </a:extLst>
          </p:cNvPr>
          <p:cNvSpPr/>
          <p:nvPr/>
        </p:nvSpPr>
        <p:spPr>
          <a:xfrm>
            <a:off x="412921" y="4307809"/>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LEARN MORE</a:t>
            </a:r>
          </a:p>
        </p:txBody>
      </p:sp>
    </p:spTree>
    <p:extLst>
      <p:ext uri="{BB962C8B-B14F-4D97-AF65-F5344CB8AC3E}">
        <p14:creationId xmlns:p14="http://schemas.microsoft.com/office/powerpoint/2010/main" val="24520843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Planning, implementation and operation of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installation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are often associated with high effort and investment.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With Light as a Service, TRILUX offers a clever all-round carefree package. TRILUX plans, installs and operates the lighting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installation</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the customer only pays a fixed monthly rate, which he can deduct from taxes as operating costs.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Best of all, thanks to the high energy efficiency compared to the existing solution, the customer generally saves money from day one with Light as a Service.</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2100" b="1"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7" name="Rechteck 6">
            <a:hlinkClick r:id="rId3"/>
            <a:extLst>
              <a:ext uri="{FF2B5EF4-FFF2-40B4-BE49-F238E27FC236}">
                <a16:creationId xmlns:a16="http://schemas.microsoft.com/office/drawing/2014/main" id="{975F4CFE-DFEC-7F80-11E1-E876AD19B9B6}"/>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a:ln>
                  <a:noFill/>
                </a:ln>
                <a:solidFill>
                  <a:prstClr val="white"/>
                </a:solidFill>
                <a:effectLst/>
                <a:uLnTx/>
                <a:uFillTx/>
                <a:latin typeface="Arial" panose="020B0604020202020204"/>
                <a:ea typeface="+mn-ea"/>
                <a:cs typeface="+mn-cs"/>
              </a:rPr>
              <a:t>LEARN MORE</a:t>
            </a:r>
          </a:p>
        </p:txBody>
      </p:sp>
      <p:pic>
        <p:nvPicPr>
          <p:cNvPr id="4100" name="Picture 4" descr="LED Licht &amp; Beleuchtungssysteme | TRILUX Simplify Your Light">
            <a:extLst>
              <a:ext uri="{FF2B5EF4-FFF2-40B4-BE49-F238E27FC236}">
                <a16:creationId xmlns:a16="http://schemas.microsoft.com/office/drawing/2014/main" id="{5F5DEEF7-9597-DD1E-BCAF-602E9552638F}"/>
              </a:ext>
            </a:extLst>
          </p:cNvPr>
          <p:cNvPicPr>
            <a:picLocks noGrp="1" noChangeAspect="1" noChangeArrowheads="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CB2634-AF28-60A1-D38E-87A1E8CD22E6}"/>
              </a:ext>
            </a:extLst>
          </p:cNvPr>
          <p:cNvSpPr>
            <a:spLocks noGrp="1"/>
          </p:cNvSpPr>
          <p:nvPr>
            <p:ph type="title"/>
          </p:nvPr>
        </p:nvSpPr>
        <p:spPr/>
        <p:txBody>
          <a:bodyPr/>
          <a:lstStyle/>
          <a:p>
            <a:r>
              <a:rPr kumimoji="0" sz="2100" b="1" i="0" u="none" strike="noStrike" kern="1200" cap="all" spc="0" normalizeH="0" noProof="0">
                <a:ln>
                  <a:noFill/>
                </a:ln>
                <a:solidFill>
                  <a:prstClr val="black"/>
                </a:solidFill>
                <a:effectLst/>
                <a:uLnTx/>
                <a:uFillTx/>
                <a:latin typeface="Arial" panose="020B0604020202020204"/>
                <a:ea typeface="+mj-ea"/>
                <a:cs typeface="+mj-cs"/>
              </a:rPr>
              <a:t>LIGHT AS A SERVICE </a:t>
            </a:r>
            <a:endParaRPr lang="de-DE"/>
          </a:p>
        </p:txBody>
      </p:sp>
    </p:spTree>
    <p:extLst>
      <p:ext uri="{BB962C8B-B14F-4D97-AF65-F5344CB8AC3E}">
        <p14:creationId xmlns:p14="http://schemas.microsoft.com/office/powerpoint/2010/main" val="372244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Kleidung, Wand, Person, Im Haus enthält.&#10;&#10;Automatisch generierte Beschreibung">
            <a:extLst>
              <a:ext uri="{FF2B5EF4-FFF2-40B4-BE49-F238E27FC236}">
                <a16:creationId xmlns:a16="http://schemas.microsoft.com/office/drawing/2014/main" id="{FBA325E7-D5B7-8107-F412-BF6C5FB7166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9144000" cy="5145088"/>
          </a:xfrm>
        </p:spPr>
      </p:pic>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In addition to the personal business relationship, we at TRILUX rely on digital possibilities to make processes even more efficient and easier for you in the future.</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We have expanded the TRILUX portal and now offer you additional practical functions and services under TRILUX ONE: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Work on projects together</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Access relevant documents faster</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View orders, check status, track delivery dates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and much more...</a:t>
            </a:r>
          </a:p>
        </p:txBody>
      </p:sp>
      <p:sp>
        <p:nvSpPr>
          <p:cNvPr id="4" name="Title 3">
            <a:extLst>
              <a:ext uri="{FF2B5EF4-FFF2-40B4-BE49-F238E27FC236}">
                <a16:creationId xmlns:a16="http://schemas.microsoft.com/office/drawing/2014/main" id="{2824C0E0-1D72-43C9-8A2E-D58ABF657670}"/>
              </a:ext>
            </a:extLst>
          </p:cNvPr>
          <p:cNvSpPr>
            <a:spLocks noGrp="1"/>
          </p:cNvSpPr>
          <p:nvPr>
            <p:ph type="title"/>
          </p:nvPr>
        </p:nvSpPr>
        <p:spPr/>
        <p:txBody>
          <a:bodyPr/>
          <a:lstStyle/>
          <a:p>
            <a:pPr marL="0" marR="0" lvl="0" indent="0" defTabSz="685800" rtl="0" eaLnBrk="1" fontAlgn="auto" latinLnBrk="0" hangingPunct="1">
              <a:lnSpc>
                <a:spcPct val="90000"/>
              </a:lnSpc>
              <a:spcBef>
                <a:spcPct val="0"/>
              </a:spcBef>
              <a:spcAft>
                <a:spcPts val="0"/>
              </a:spcAft>
              <a:tabLst/>
              <a:defRPr/>
            </a:pPr>
            <a:r>
              <a:rPr kumimoji="0" sz="2100" b="1" i="0" u="none" strike="noStrike" kern="1200" cap="all" spc="0" normalizeH="0" noProof="0" dirty="0">
                <a:ln>
                  <a:noFill/>
                </a:ln>
                <a:solidFill>
                  <a:prstClr val="black"/>
                </a:solidFill>
                <a:effectLst/>
                <a:uLnTx/>
                <a:uFillTx/>
                <a:latin typeface="Arial" panose="020B0604020202020204"/>
                <a:ea typeface="+mn-ea"/>
                <a:cs typeface="+mn-cs"/>
              </a:rPr>
              <a:t>TRILUX</a:t>
            </a:r>
            <a:r>
              <a:rPr kumimoji="0" lang="de-DE" sz="2100" b="1" i="0" u="none" strike="noStrike" kern="1200" cap="all" spc="0" normalizeH="0" noProof="0" dirty="0">
                <a:ln>
                  <a:noFill/>
                </a:ln>
                <a:solidFill>
                  <a:prstClr val="black"/>
                </a:solidFill>
                <a:effectLst/>
                <a:uLnTx/>
                <a:uFillTx/>
                <a:latin typeface="Arial" panose="020B0604020202020204"/>
                <a:ea typeface="+mn-ea"/>
                <a:cs typeface="+mn-cs"/>
              </a:rPr>
              <a:t> ONE</a:t>
            </a:r>
            <a:r>
              <a:rPr kumimoji="0" sz="2100" b="1" i="0" u="none" strike="noStrike" kern="1200" cap="all" spc="0" normalizeH="0" noProof="0" dirty="0">
                <a:ln>
                  <a:noFill/>
                </a:ln>
                <a:solidFill>
                  <a:prstClr val="black"/>
                </a:solidFill>
                <a:effectLst/>
                <a:uLnTx/>
                <a:uFillTx/>
                <a:latin typeface="Arial" panose="020B0604020202020204"/>
                <a:ea typeface="+mn-ea"/>
                <a:cs typeface="+mn-cs"/>
              </a:rPr>
              <a:t> </a:t>
            </a:r>
            <a:br>
              <a:rPr lang="de-DE" dirty="0">
                <a:solidFill>
                  <a:prstClr val="black"/>
                </a:solidFill>
                <a:latin typeface="Arial" panose="020B0604020202020204"/>
                <a:ea typeface="+mn-ea"/>
                <a:cs typeface="+mn-cs"/>
              </a:rPr>
            </a:br>
            <a:r>
              <a:rPr kumimoji="0" sz="1400" b="0" i="0" u="none" strike="noStrike" kern="1200" cap="all" spc="0" normalizeH="0" noProof="0" dirty="0">
                <a:ln>
                  <a:noFill/>
                </a:ln>
                <a:solidFill>
                  <a:prstClr val="black"/>
                </a:solidFill>
                <a:effectLst/>
                <a:uLnTx/>
                <a:uFillTx/>
                <a:latin typeface="Arial" panose="020B0604020202020204"/>
                <a:ea typeface="+mn-ea"/>
                <a:cs typeface="+mn-cs"/>
              </a:rPr>
              <a:t>ONE LOGIN. MANY </a:t>
            </a:r>
            <a:r>
              <a:rPr kumimoji="0" lang="de-DE" sz="1400" b="0" i="0" u="none" strike="noStrike" kern="1200" cap="all" spc="0" normalizeH="0" noProof="0" dirty="0">
                <a:ln>
                  <a:noFill/>
                </a:ln>
                <a:solidFill>
                  <a:prstClr val="black"/>
                </a:solidFill>
                <a:effectLst/>
                <a:uLnTx/>
                <a:uFillTx/>
                <a:latin typeface="Arial" panose="020B0604020202020204"/>
                <a:ea typeface="+mn-ea"/>
                <a:cs typeface="+mn-cs"/>
              </a:rPr>
              <a:t>Benefits</a:t>
            </a:r>
            <a:r>
              <a:rPr kumimoji="0" sz="1400" b="0" i="0" u="none" strike="noStrike" kern="1200" cap="all" spc="0" normalizeH="0" noProof="0" dirty="0">
                <a:ln>
                  <a:noFill/>
                </a:ln>
                <a:solidFill>
                  <a:prstClr val="black"/>
                </a:solidFill>
                <a:effectLst/>
                <a:uLnTx/>
                <a:uFillTx/>
                <a:latin typeface="Arial" panose="020B0604020202020204"/>
                <a:ea typeface="+mn-ea"/>
                <a:cs typeface="+mn-cs"/>
              </a:rPr>
              <a:t>.</a:t>
            </a:r>
            <a:endParaRPr lang="de-DE" dirty="0"/>
          </a:p>
        </p:txBody>
      </p:sp>
      <p:sp>
        <p:nvSpPr>
          <p:cNvPr id="13" name="Rechteck 12">
            <a:hlinkClick r:id="rId4"/>
            <a:extLst>
              <a:ext uri="{FF2B5EF4-FFF2-40B4-BE49-F238E27FC236}">
                <a16:creationId xmlns:a16="http://schemas.microsoft.com/office/drawing/2014/main" id="{29B684EC-4675-D318-CC5B-565FE7D35402}"/>
              </a:ext>
            </a:extLst>
          </p:cNvPr>
          <p:cNvSpPr/>
          <p:nvPr/>
        </p:nvSpPr>
        <p:spPr>
          <a:xfrm>
            <a:off x="359532" y="4137743"/>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REGISTER now</a:t>
            </a:r>
          </a:p>
        </p:txBody>
      </p:sp>
      <p:grpSp>
        <p:nvGrpSpPr>
          <p:cNvPr id="7" name="Gruppieren 6">
            <a:extLst>
              <a:ext uri="{FF2B5EF4-FFF2-40B4-BE49-F238E27FC236}">
                <a16:creationId xmlns:a16="http://schemas.microsoft.com/office/drawing/2014/main" id="{479AE776-3481-6487-A81B-D9AB442D9E04}"/>
              </a:ext>
            </a:extLst>
          </p:cNvPr>
          <p:cNvGrpSpPr/>
          <p:nvPr/>
        </p:nvGrpSpPr>
        <p:grpSpPr>
          <a:xfrm>
            <a:off x="359532" y="1"/>
            <a:ext cx="1836000" cy="627728"/>
            <a:chOff x="3935413" y="0"/>
            <a:chExt cx="2448000" cy="836712"/>
          </a:xfrm>
        </p:grpSpPr>
        <p:sp>
          <p:nvSpPr>
            <p:cNvPr id="11" name="Rechteck 10">
              <a:extLst>
                <a:ext uri="{FF2B5EF4-FFF2-40B4-BE49-F238E27FC236}">
                  <a16:creationId xmlns:a16="http://schemas.microsoft.com/office/drawing/2014/main" id="{D6C0EF27-A126-C109-83FC-CE37F67982C4}"/>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14" name="Grafik 13">
              <a:extLst>
                <a:ext uri="{FF2B5EF4-FFF2-40B4-BE49-F238E27FC236}">
                  <a16:creationId xmlns:a16="http://schemas.microsoft.com/office/drawing/2014/main" id="{F441B21B-6B18-F96F-11EB-C8B93F3D9D5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407338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8E8F0D70-1040-751B-9482-30BD5DB616CE}"/>
              </a:ext>
            </a:extLst>
          </p:cNvPr>
          <p:cNvPicPr/>
          <p:nvPr/>
        </p:nvPicPr>
        <p:blipFill>
          <a:blip r:embed="rId3" cstate="print"/>
          <a:stretch>
            <a:fillRect/>
          </a:stretch>
        </p:blipFill>
        <p:spPr>
          <a:xfrm>
            <a:off x="0" y="794"/>
            <a:ext cx="9144000" cy="5143500"/>
          </a:xfrm>
          <a:prstGeom prst="rect">
            <a:avLst/>
          </a:prstGeom>
        </p:spPr>
      </p:pic>
      <p:sp>
        <p:nvSpPr>
          <p:cNvPr id="5" name="Fußzeilenplatzhalter 4">
            <a:extLst>
              <a:ext uri="{FF2B5EF4-FFF2-40B4-BE49-F238E27FC236}">
                <a16:creationId xmlns:a16="http://schemas.microsoft.com/office/drawing/2014/main" id="{1E2065E8-026C-1D35-4AFF-41E2C46A1619}"/>
              </a:ext>
            </a:extLst>
          </p:cNvPr>
          <p:cNvSpPr txBox="1">
            <a:spLocks/>
          </p:cNvSpPr>
          <p:nvPr/>
        </p:nvSpPr>
        <p:spPr bwMode="gray">
          <a:xfrm>
            <a:off x="287546" y="495736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a:solidFill>
                  <a:schemeClr val="bg1"/>
                </a:solidFill>
              </a:rPr>
              <a:t>TRILUX SIMPLIFY YOUR LIGHT</a:t>
            </a:r>
          </a:p>
        </p:txBody>
      </p:sp>
      <p:sp>
        <p:nvSpPr>
          <p:cNvPr id="6" name="Foliennummernplatzhalter 5">
            <a:extLst>
              <a:ext uri="{FF2B5EF4-FFF2-40B4-BE49-F238E27FC236}">
                <a16:creationId xmlns:a16="http://schemas.microsoft.com/office/drawing/2014/main" id="{3834E83F-CD30-1E56-69A3-632AC2DBD66F}"/>
              </a:ext>
            </a:extLst>
          </p:cNvPr>
          <p:cNvSpPr txBox="1">
            <a:spLocks/>
          </p:cNvSpPr>
          <p:nvPr/>
        </p:nvSpPr>
        <p:spPr bwMode="gray">
          <a:xfrm>
            <a:off x="179546" y="4952327"/>
            <a:ext cx="216000" cy="118109"/>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sz="650">
                <a:solidFill>
                  <a:schemeClr val="bg1"/>
                </a:solidFill>
                <a:cs typeface="Arial"/>
              </a:rPr>
              <a:t>7</a:t>
            </a:r>
          </a:p>
        </p:txBody>
      </p:sp>
    </p:spTree>
    <p:extLst>
      <p:ext uri="{BB962C8B-B14F-4D97-AF65-F5344CB8AC3E}">
        <p14:creationId xmlns:p14="http://schemas.microsoft.com/office/powerpoint/2010/main" val="8492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We make light simple for you: Satisfy your hunger for knowledge with the TRILUX </a:t>
            </a:r>
            <a:r>
              <a:rPr kumimoji="0" lang="de-DE" sz="1200" b="0" i="0" u="none" strike="noStrike" kern="1200" cap="none" spc="0" normalizeH="0" noProof="0" dirty="0">
                <a:ln>
                  <a:noFill/>
                </a:ln>
                <a:solidFill>
                  <a:prstClr val="black"/>
                </a:solidFill>
                <a:effectLst/>
                <a:uLnTx/>
                <a:uFillTx/>
                <a:latin typeface="Arial" panose="020B0604020202020204"/>
                <a:ea typeface="+mn-ea"/>
                <a:cs typeface="Arial"/>
              </a:rPr>
              <a:t>Light Snacks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Let us inform you regularly in a short and compact form about everything important from the world of light: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Get to know our product innovations and services</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Get inspired by trends in the lighting market</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Look forward to current event information</a:t>
            </a:r>
          </a:p>
          <a:p>
            <a:pPr marL="173990" marR="0" lvl="2" indent="-1714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Benefit from the know-how of our TRILUX experts</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pic>
        <p:nvPicPr>
          <p:cNvPr id="1028" name="Picture 4" descr="TRILUX Light Snacks - Kleine Happen, großer Nutzen">
            <a:extLst>
              <a:ext uri="{FF2B5EF4-FFF2-40B4-BE49-F238E27FC236}">
                <a16:creationId xmlns:a16="http://schemas.microsoft.com/office/drawing/2014/main" id="{35EAB50F-D608-6301-A849-C387851DAAFF}"/>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4FB4BA7-135E-3F34-E121-C84CDAB7FBAB}"/>
              </a:ext>
            </a:extLst>
          </p:cNvPr>
          <p:cNvSpPr>
            <a:spLocks noGrp="1"/>
          </p:cNvSpPr>
          <p:nvPr>
            <p:ph type="title"/>
          </p:nvPr>
        </p:nvSpPr>
        <p:spPr/>
        <p:txBody>
          <a:bodyPr/>
          <a:lstStyle/>
          <a:p>
            <a:r>
              <a:rPr dirty="0"/>
              <a:t>TRILUX LIGHT SNACKS </a:t>
            </a:r>
            <a:br>
              <a:rPr lang="de-DE" dirty="0"/>
            </a:br>
            <a:r>
              <a:rPr sz="1400" b="0" dirty="0"/>
              <a:t>SMALL </a:t>
            </a:r>
            <a:r>
              <a:rPr lang="de-DE" sz="1400" b="0" dirty="0" err="1"/>
              <a:t>bites</a:t>
            </a:r>
            <a:r>
              <a:rPr sz="1400" b="0" dirty="0"/>
              <a:t>, BIG BENEFIT</a:t>
            </a:r>
            <a:r>
              <a:rPr lang="de-DE" sz="1400" b="0" dirty="0"/>
              <a:t>s</a:t>
            </a:r>
            <a:r>
              <a:rPr dirty="0"/>
              <a:t> </a:t>
            </a:r>
            <a:endParaRPr lang="de-DE" dirty="0"/>
          </a:p>
        </p:txBody>
      </p:sp>
      <p:sp>
        <p:nvSpPr>
          <p:cNvPr id="4" name="Rechteck 3">
            <a:hlinkClick r:id="rId4"/>
            <a:extLst>
              <a:ext uri="{FF2B5EF4-FFF2-40B4-BE49-F238E27FC236}">
                <a16:creationId xmlns:a16="http://schemas.microsoft.com/office/drawing/2014/main" id="{4D7BBECD-58E1-5ED9-E370-E254F7F01667}"/>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REGISTER now</a:t>
            </a:r>
          </a:p>
        </p:txBody>
      </p:sp>
    </p:spTree>
    <p:extLst>
      <p:ext uri="{BB962C8B-B14F-4D97-AF65-F5344CB8AC3E}">
        <p14:creationId xmlns:p14="http://schemas.microsoft.com/office/powerpoint/2010/main" val="35713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81</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Lamp bans, exorbitant energy costs and ambitious sustainability </a:t>
            </a:r>
            <a:r>
              <a:rPr kumimoji="0" lang="de-DE" sz="1200" b="0" i="0" u="none" strike="noStrike" kern="1200" cap="none" spc="0" normalizeH="0" noProof="0" dirty="0" err="1">
                <a:ln>
                  <a:noFill/>
                </a:ln>
                <a:solidFill>
                  <a:prstClr val="black"/>
                </a:solidFill>
                <a:effectLst/>
                <a:uLnTx/>
                <a:uFillTx/>
                <a:latin typeface="Arial" panose="020B0604020202020204"/>
                <a:ea typeface="+mn-ea"/>
                <a:cs typeface="Arial"/>
              </a:rPr>
              <a:t>goals</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currently, refurbishing inefficient conventional lighting solutions with LED luminaires is one of the most urgent and commercially viable tasks in the market.</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The TRILUX smart online tool helps customers find the perfect 1:1 refurbishment solution for their requirements.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lang="de-DE" sz="1200" dirty="0">
              <a:solidFill>
                <a:prstClr val="black"/>
              </a:solidFill>
              <a:latin typeface="Arial" panose="020B0604020202020204"/>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After just a few steps, they will find out which solutions they can use to convert their existing lighting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how high their individual savings potential is. </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pic>
        <p:nvPicPr>
          <p:cNvPr id="2054" name="Picture 6" descr="Energieeffizienz im Überblick | TRILUX Simplify Your Light">
            <a:extLst>
              <a:ext uri="{FF2B5EF4-FFF2-40B4-BE49-F238E27FC236}">
                <a16:creationId xmlns:a16="http://schemas.microsoft.com/office/drawing/2014/main" id="{29FE6EA3-3AF1-A610-D4D9-F02DAF28E5C1}"/>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D1A01A-E81D-7613-5B6D-E9C6982E8A65}"/>
              </a:ext>
            </a:extLst>
          </p:cNvPr>
          <p:cNvSpPr>
            <a:spLocks noGrp="1"/>
          </p:cNvSpPr>
          <p:nvPr>
            <p:ph type="title"/>
          </p:nvPr>
        </p:nvSpPr>
        <p:spPr/>
        <p:txBody>
          <a:bodyPr/>
          <a:lstStyle/>
          <a:p>
            <a:r>
              <a:rPr kumimoji="0" sz="2100" b="1" i="0" u="none" strike="noStrike" kern="1200" cap="all" spc="0" normalizeH="0" noProof="0" dirty="0">
                <a:ln>
                  <a:noFill/>
                </a:ln>
                <a:solidFill>
                  <a:prstClr val="black"/>
                </a:solidFill>
                <a:effectLst/>
                <a:uLnTx/>
                <a:uFillTx/>
                <a:latin typeface="Arial" panose="020B0604020202020204"/>
                <a:ea typeface="+mj-ea"/>
                <a:cs typeface="+mj-cs"/>
              </a:rPr>
              <a:t>THE TRILUX REFURBISHMENT </a:t>
            </a:r>
            <a:r>
              <a:rPr kumimoji="0" lang="de-DE" sz="2100" b="1" i="0" u="none" strike="noStrike" kern="1200" cap="all" spc="0" normalizeH="0" noProof="0" dirty="0">
                <a:ln>
                  <a:noFill/>
                </a:ln>
                <a:solidFill>
                  <a:prstClr val="black"/>
                </a:solidFill>
                <a:effectLst/>
                <a:uLnTx/>
                <a:uFillTx/>
                <a:latin typeface="Arial" panose="020B0604020202020204"/>
                <a:ea typeface="+mj-ea"/>
                <a:cs typeface="+mj-cs"/>
              </a:rPr>
              <a:t>Tool</a:t>
            </a:r>
            <a:r>
              <a:rPr kumimoji="0" sz="1800" b="0" i="0" u="none" strike="noStrike" kern="1200" cap="all" spc="0" normalizeH="0" noProof="0" dirty="0">
                <a:ln>
                  <a:noFill/>
                </a:ln>
                <a:solidFill>
                  <a:prstClr val="black"/>
                </a:solidFill>
                <a:effectLst/>
                <a:uLnTx/>
                <a:uFillTx/>
                <a:latin typeface="Arial" panose="020B0604020202020204"/>
                <a:ea typeface="+mj-ea"/>
                <a:cs typeface="+mj-cs"/>
              </a:rPr>
              <a:t> </a:t>
            </a:r>
            <a:endParaRPr lang="de-DE" dirty="0"/>
          </a:p>
        </p:txBody>
      </p:sp>
      <p:sp>
        <p:nvSpPr>
          <p:cNvPr id="5" name="Rechteck 4">
            <a:hlinkClick r:id="rId4"/>
            <a:extLst>
              <a:ext uri="{FF2B5EF4-FFF2-40B4-BE49-F238E27FC236}">
                <a16:creationId xmlns:a16="http://schemas.microsoft.com/office/drawing/2014/main" id="{72D56DDD-C2CE-B3A6-90AA-B51D309666B3}"/>
              </a:ext>
            </a:extLst>
          </p:cNvPr>
          <p:cNvSpPr/>
          <p:nvPr/>
        </p:nvSpPr>
        <p:spPr>
          <a:xfrm>
            <a:off x="359532" y="4024744"/>
            <a:ext cx="1434632" cy="477465"/>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000" b="0" i="0" u="none" strike="noStrike" kern="1200" cap="all" spc="0" normalizeH="0" noProof="0" dirty="0">
                <a:ln>
                  <a:noFill/>
                </a:ln>
                <a:solidFill>
                  <a:prstClr val="white"/>
                </a:solidFill>
                <a:effectLst/>
                <a:uLnTx/>
                <a:uFillTx/>
                <a:latin typeface="Arial" panose="020B0604020202020204"/>
                <a:ea typeface="+mn-ea"/>
                <a:cs typeface="+mn-cs"/>
              </a:rPr>
              <a:t>TO THE </a:t>
            </a:r>
            <a:r>
              <a:rPr kumimoji="0" lang="de-DE" sz="1000" b="0" i="0" u="none" strike="noStrike" kern="1200" cap="all" spc="0" normalizeH="0" noProof="0" dirty="0">
                <a:ln>
                  <a:noFill/>
                </a:ln>
                <a:solidFill>
                  <a:prstClr val="white"/>
                </a:solidFill>
                <a:effectLst/>
                <a:uLnTx/>
                <a:uFillTx/>
                <a:latin typeface="Arial" panose="020B0604020202020204"/>
                <a:ea typeface="+mn-ea"/>
                <a:cs typeface="+mn-cs"/>
              </a:rPr>
              <a:t>Refurbishment</a:t>
            </a:r>
            <a:r>
              <a:rPr kumimoji="0" sz="1000" b="0" i="0" u="none" strike="noStrike" kern="1200" cap="all" spc="0" normalizeH="0" noProof="0" dirty="0">
                <a:ln>
                  <a:noFill/>
                </a:ln>
                <a:solidFill>
                  <a:prstClr val="white"/>
                </a:solidFill>
                <a:effectLst/>
                <a:uLnTx/>
                <a:uFillTx/>
                <a:latin typeface="Arial" panose="020B0604020202020204"/>
                <a:ea typeface="+mn-ea"/>
                <a:cs typeface="+mn-cs"/>
              </a:rPr>
              <a:t> TOOL</a:t>
            </a:r>
          </a:p>
        </p:txBody>
      </p:sp>
    </p:spTree>
    <p:extLst>
      <p:ext uri="{BB962C8B-B14F-4D97-AF65-F5344CB8AC3E}">
        <p14:creationId xmlns:p14="http://schemas.microsoft.com/office/powerpoint/2010/main" val="3559475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4" name="Grafik 3">
            <a:extLst>
              <a:ext uri="{FF2B5EF4-FFF2-40B4-BE49-F238E27FC236}">
                <a16:creationId xmlns:a16="http://schemas.microsoft.com/office/drawing/2014/main" id="{334C1F77-4E17-772F-5049-89FCF30E9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6051" cy="5419147"/>
          </a:xfrm>
          <a:prstGeom prst="rect">
            <a:avLst/>
          </a:prstGeom>
        </p:spPr>
      </p:pic>
    </p:spTree>
    <p:extLst>
      <p:ext uri="{BB962C8B-B14F-4D97-AF65-F5344CB8AC3E}">
        <p14:creationId xmlns:p14="http://schemas.microsoft.com/office/powerpoint/2010/main" val="416361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8DA7701-B614-E645-9A21-01010C9EC18F}"/>
              </a:ext>
            </a:extLst>
          </p:cNvPr>
          <p:cNvSpPr txBox="1">
            <a:spLocks/>
          </p:cNvSpPr>
          <p:nvPr/>
        </p:nvSpPr>
        <p:spPr bwMode="gray">
          <a:xfrm>
            <a:off x="4711812" y="3727965"/>
            <a:ext cx="4299247" cy="3203645"/>
          </a:xfrm>
          <a:prstGeom prst="rect">
            <a:avLst/>
          </a:prstGeom>
          <a:noFill/>
        </p:spPr>
        <p:txBody>
          <a:bodyPr vert="horz" lIns="0" tIns="0" rIns="0" bIns="0" rtlCol="0">
            <a:noAutofit/>
          </a:bodyPr>
          <a:lstStyle>
            <a:lvl1pPr marL="0" marR="0" indent="0" algn="l" defTabSz="685452" rtl="0" eaLnBrk="1" fontAlgn="auto" latinLnBrk="0" hangingPunct="1">
              <a:lnSpc>
                <a:spcPct val="130000"/>
              </a:lnSpc>
              <a:spcBef>
                <a:spcPts val="0"/>
              </a:spcBef>
              <a:spcAft>
                <a:spcPts val="0"/>
              </a:spcAft>
              <a:buClrTx/>
              <a:buSzTx/>
              <a:buFontTx/>
              <a:buNone/>
              <a:tabLst/>
              <a:defRPr sz="1199" b="1" kern="1200">
                <a:solidFill>
                  <a:schemeClr val="tx1"/>
                </a:solidFill>
                <a:latin typeface="Arial" panose="020B0604020202020204" pitchFamily="34" charset="0"/>
                <a:ea typeface="+mn-ea"/>
                <a:cs typeface="Arial" panose="020B0604020202020204" pitchFamily="34" charset="0"/>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800100" marR="0" lvl="1" indent="-285750" algn="l" defTabSz="685800" rtl="0" eaLnBrk="1" fontAlgn="auto" latinLnBrk="0" hangingPunct="1">
              <a:lnSpc>
                <a:spcPct val="110000"/>
              </a:lnSpc>
              <a:spcBef>
                <a:spcPts val="450"/>
              </a:spcBef>
              <a:spcAft>
                <a:spcPts val="450"/>
              </a:spcAft>
              <a:buClr>
                <a:prstClr val="white"/>
              </a:buClr>
              <a:buSzPct val="25000"/>
              <a:buFont typeface="Arial" panose="020B0604020202020204" pitchFamily="34" charset="0"/>
              <a:buChar char=" "/>
              <a:tabLst/>
              <a:defRPr/>
            </a:pPr>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C0A32BA1-937C-B144-9348-2621306B9BB3}"/>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7843181F-F644-8A47-835F-6F14181834BA}"/>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18" name="Inhaltsplatzhalter 6">
            <a:extLst>
              <a:ext uri="{FF2B5EF4-FFF2-40B4-BE49-F238E27FC236}">
                <a16:creationId xmlns:a16="http://schemas.microsoft.com/office/drawing/2014/main" id="{6BB23237-581F-E3D6-F335-08D9D58CBACC}"/>
              </a:ext>
            </a:extLst>
          </p:cNvPr>
          <p:cNvSpPr txBox="1">
            <a:spLocks/>
          </p:cNvSpPr>
          <p:nvPr/>
        </p:nvSpPr>
        <p:spPr bwMode="gray">
          <a:xfrm>
            <a:off x="359532" y="1654158"/>
            <a:ext cx="4860169" cy="2971657"/>
          </a:xfrm>
          <a:prstGeom prst="rect">
            <a:avLst/>
          </a:prstGeom>
        </p:spPr>
        <p:txBody>
          <a:bodyPr vert="horz" lIns="0" tIns="0" rIns="0" bIns="0" rtlCol="0" anchor="t">
            <a:noAutofit/>
          </a:bodyPr>
          <a:lstStyle>
            <a:lvl1pPr marL="13500" indent="-10800" algn="l" defTabSz="685800" rtl="0" eaLnBrk="1" latinLnBrk="0" hangingPunct="1">
              <a:lnSpc>
                <a:spcPct val="110000"/>
              </a:lnSpc>
              <a:spcBef>
                <a:spcPts val="1350"/>
              </a:spcBef>
              <a:spcAft>
                <a:spcPts val="0"/>
              </a:spcAft>
              <a:buClr>
                <a:schemeClr val="bg1"/>
              </a:buClr>
              <a:buSzPct val="25000"/>
              <a:buFont typeface="Arial" panose="020B0604020202020204" pitchFamily="34" charset="0"/>
              <a:buChar char=" "/>
              <a:defRPr sz="1200" b="0" kern="1200">
                <a:solidFill>
                  <a:schemeClr val="tx1"/>
                </a:solidFill>
                <a:latin typeface="+mn-lt"/>
                <a:ea typeface="+mn-ea"/>
                <a:cs typeface="+mn-cs"/>
              </a:defRPr>
            </a:lvl1pPr>
            <a:lvl2pPr marL="13500" indent="-10800" algn="l" defTabSz="685800" rtl="0" eaLnBrk="1" latinLnBrk="0" hangingPunct="1">
              <a:lnSpc>
                <a:spcPct val="110000"/>
              </a:lnSpc>
              <a:spcBef>
                <a:spcPts val="450"/>
              </a:spcBef>
              <a:spcAft>
                <a:spcPts val="450"/>
              </a:spcAft>
              <a:buClr>
                <a:schemeClr val="bg1"/>
              </a:buClr>
              <a:buSzPct val="25000"/>
              <a:buFont typeface="Arial" panose="020B0604020202020204" pitchFamily="34" charset="0"/>
              <a:buChar char=" "/>
              <a:defRPr sz="1200" kern="1200">
                <a:solidFill>
                  <a:schemeClr val="tx1"/>
                </a:solidFill>
                <a:latin typeface="+mn-lt"/>
                <a:ea typeface="+mn-ea"/>
                <a:cs typeface="+mn-cs"/>
              </a:defRPr>
            </a:lvl2pPr>
            <a:lvl3pPr marL="148500" indent="-145800" algn="l" defTabSz="685800" rtl="0" eaLnBrk="1" latinLnBrk="0" hangingPunct="1">
              <a:lnSpc>
                <a:spcPct val="110000"/>
              </a:lnSpc>
              <a:spcBef>
                <a:spcPts val="150"/>
              </a:spcBef>
              <a:spcAft>
                <a:spcPts val="150"/>
              </a:spcAft>
              <a:buFont typeface="Arial" panose="020B0604020202020204" pitchFamily="34" charset="0"/>
              <a:buChar char="•"/>
              <a:defRPr sz="1050" kern="1200">
                <a:solidFill>
                  <a:schemeClr val="tx1"/>
                </a:solidFill>
                <a:latin typeface="+mn-lt"/>
                <a:ea typeface="+mn-ea"/>
                <a:cs typeface="+mn-cs"/>
              </a:defRPr>
            </a:lvl3pPr>
            <a:lvl4pPr marL="28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4pPr>
            <a:lvl5pPr marL="418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5pPr>
            <a:lvl6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6pPr>
            <a:lvl7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7pPr>
            <a:lvl8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8pPr>
            <a:lvl9pPr marL="553500" indent="-145800" algn="l" defTabSz="685800" rtl="0" eaLnBrk="1" latinLnBrk="0" hangingPunct="1">
              <a:lnSpc>
                <a:spcPct val="110000"/>
              </a:lnSpc>
              <a:spcBef>
                <a:spcPts val="150"/>
              </a:spcBef>
              <a:spcAft>
                <a:spcPts val="150"/>
              </a:spcAft>
              <a:buFont typeface="Symbol" panose="05050102010706020507" pitchFamily="18" charset="2"/>
              <a:buChar char="-"/>
              <a:defRPr sz="1050" kern="1200">
                <a:solidFill>
                  <a:schemeClr val="tx1"/>
                </a:solidFill>
                <a:latin typeface="+mn-lt"/>
                <a:ea typeface="+mn-ea"/>
                <a:cs typeface="+mn-cs"/>
              </a:defRPr>
            </a:lvl9pPr>
          </a:lstStyle>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Between interior and exterior space, an expanded field opens up for lighting design around the building: from the facade to entrances, accesses, paths and facilities to parking lots. </a:t>
            </a: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540" marR="0" lvl="2" indent="0" algn="l" defTabSz="685800" rtl="0" eaLnBrk="1" fontAlgn="auto" latinLnBrk="0" hangingPunct="1">
              <a:lnSpc>
                <a:spcPct val="100000"/>
              </a:lnSpc>
              <a:spcBef>
                <a:spcPts val="375"/>
              </a:spcBef>
              <a:spcAft>
                <a:spcPts val="0"/>
              </a:spcAft>
              <a:buClrTx/>
              <a:buSzTx/>
              <a:buFont typeface="Arial" panose="020B0604020202020204" pitchFamily="34" charset="0"/>
              <a:buNone/>
              <a:tabLst/>
              <a:defRPr/>
            </a:pPr>
            <a:r>
              <a:rPr kumimoji="0" sz="1200" b="0" i="0" u="none" strike="noStrike" kern="1200" cap="none" spc="0" normalizeH="0" noProof="0" dirty="0">
                <a:ln>
                  <a:noFill/>
                </a:ln>
                <a:solidFill>
                  <a:prstClr val="black"/>
                </a:solidFill>
                <a:effectLst/>
                <a:uLnTx/>
                <a:uFillTx/>
                <a:latin typeface="Arial" panose="020B0604020202020204"/>
                <a:ea typeface="+mn-ea"/>
                <a:cs typeface="Arial"/>
              </a:rPr>
              <a:t>TRILUX lighting for outdoor areas lifts buildings out of their urban context, making them attractive and distinctive. It supports users in orientation and creates a safe environment with quality of stay </a:t>
            </a: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Arial"/>
              </a:rPr>
              <a:t>–</a:t>
            </a:r>
            <a:r>
              <a:rPr kumimoji="0" sz="1200" b="0" i="0" u="none" strike="noStrike" kern="1200" cap="none" spc="0" normalizeH="0" noProof="0" dirty="0">
                <a:ln>
                  <a:noFill/>
                </a:ln>
                <a:solidFill>
                  <a:prstClr val="black"/>
                </a:solidFill>
                <a:effectLst/>
                <a:uLnTx/>
                <a:uFillTx/>
                <a:latin typeface="Arial" panose="020B0604020202020204"/>
                <a:ea typeface="+mn-ea"/>
                <a:cs typeface="Arial"/>
              </a:rPr>
              <a:t> and all this as economically as efficiently.</a:t>
            </a:r>
          </a:p>
        </p:txBody>
      </p:sp>
      <p:sp>
        <p:nvSpPr>
          <p:cNvPr id="19" name="Titel 2">
            <a:extLst>
              <a:ext uri="{FF2B5EF4-FFF2-40B4-BE49-F238E27FC236}">
                <a16:creationId xmlns:a16="http://schemas.microsoft.com/office/drawing/2014/main" id="{8373C066-8BFC-7654-E303-D9E601E28509}"/>
              </a:ext>
            </a:extLst>
          </p:cNvPr>
          <p:cNvSpPr txBox="1">
            <a:spLocks/>
          </p:cNvSpPr>
          <p:nvPr/>
        </p:nvSpPr>
        <p:spPr bwMode="gray">
          <a:xfrm>
            <a:off x="272754" y="886914"/>
            <a:ext cx="5245100" cy="48807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e-DE" sz="1800" b="0" i="0" u="none" strike="noStrike" kern="1200" cap="all" spc="0" normalizeH="0" baseline="0" noProof="0">
              <a:ln>
                <a:noFill/>
              </a:ln>
              <a:solidFill>
                <a:prstClr val="black"/>
              </a:solidFill>
              <a:effectLst/>
              <a:uLnTx/>
              <a:uFillTx/>
              <a:latin typeface="Arial" panose="020B0604020202020204"/>
              <a:ea typeface="+mj-ea"/>
              <a:cs typeface="+mj-cs"/>
            </a:endParaRPr>
          </a:p>
        </p:txBody>
      </p:sp>
      <p:sp>
        <p:nvSpPr>
          <p:cNvPr id="3" name="Title 2">
            <a:extLst>
              <a:ext uri="{FF2B5EF4-FFF2-40B4-BE49-F238E27FC236}">
                <a16:creationId xmlns:a16="http://schemas.microsoft.com/office/drawing/2014/main" id="{81559D49-90C8-ECFF-C2E9-FE25D1EC005E}"/>
              </a:ext>
            </a:extLst>
          </p:cNvPr>
          <p:cNvSpPr>
            <a:spLocks noGrp="1"/>
          </p:cNvSpPr>
          <p:nvPr>
            <p:ph type="title"/>
          </p:nvPr>
        </p:nvSpPr>
        <p:spPr/>
        <p:txBody>
          <a:bodyPr/>
          <a:lstStyle/>
          <a:p>
            <a:r>
              <a:rPr kumimoji="0" sz="2100" b="1" i="0" u="none" strike="noStrike" kern="1200" cap="all" spc="0" normalizeH="0" noProof="0" dirty="0">
                <a:ln>
                  <a:noFill/>
                </a:ln>
                <a:solidFill>
                  <a:prstClr val="black"/>
                </a:solidFill>
                <a:effectLst/>
                <a:uLnTx/>
                <a:uFillTx/>
                <a:latin typeface="Arial" panose="020B0604020202020204"/>
                <a:ea typeface="+mj-ea"/>
                <a:cs typeface="+mj-cs"/>
              </a:rPr>
              <a:t>LIGHT </a:t>
            </a:r>
            <a:r>
              <a:rPr lang="de-DE" dirty="0" err="1">
                <a:solidFill>
                  <a:prstClr val="black"/>
                </a:solidFill>
                <a:latin typeface="Arial" panose="020B0604020202020204"/>
              </a:rPr>
              <a:t>around</a:t>
            </a:r>
            <a:r>
              <a:rPr lang="de-DE" dirty="0">
                <a:solidFill>
                  <a:prstClr val="black"/>
                </a:solidFill>
                <a:latin typeface="Arial" panose="020B0604020202020204"/>
              </a:rPr>
              <a:t> </a:t>
            </a:r>
            <a:r>
              <a:rPr kumimoji="0" sz="2100" b="1" i="0" u="none" strike="noStrike" kern="1200" cap="all" spc="0" normalizeH="0" noProof="0" dirty="0">
                <a:ln>
                  <a:noFill/>
                </a:ln>
                <a:solidFill>
                  <a:prstClr val="black"/>
                </a:solidFill>
                <a:effectLst/>
                <a:uLnTx/>
                <a:uFillTx/>
                <a:latin typeface="Arial" panose="020B0604020202020204"/>
                <a:ea typeface="+mj-ea"/>
                <a:cs typeface="+mj-cs"/>
              </a:rPr>
              <a:t>THE BUILDING</a:t>
            </a:r>
            <a:r>
              <a:rPr kumimoji="0" sz="1800" b="0" i="0" u="none" strike="noStrike" kern="1200" cap="all" spc="0" normalizeH="0" noProof="0" dirty="0">
                <a:ln>
                  <a:noFill/>
                </a:ln>
                <a:solidFill>
                  <a:prstClr val="black"/>
                </a:solidFill>
                <a:effectLst/>
                <a:uLnTx/>
                <a:uFillTx/>
                <a:latin typeface="Arial" panose="020B0604020202020204"/>
                <a:ea typeface="+mj-ea"/>
                <a:cs typeface="+mj-cs"/>
              </a:rPr>
              <a:t> </a:t>
            </a:r>
            <a:endParaRPr lang="de-DE" dirty="0"/>
          </a:p>
        </p:txBody>
      </p:sp>
      <p:sp>
        <p:nvSpPr>
          <p:cNvPr id="7" name="Rechteck 6">
            <a:hlinkClick r:id="rId3"/>
            <a:extLst>
              <a:ext uri="{FF2B5EF4-FFF2-40B4-BE49-F238E27FC236}">
                <a16:creationId xmlns:a16="http://schemas.microsoft.com/office/drawing/2014/main" id="{104CE2CE-8B95-FE32-7E69-25A9FA4539E5}"/>
              </a:ext>
            </a:extLst>
          </p:cNvPr>
          <p:cNvSpPr/>
          <p:nvPr/>
        </p:nvSpPr>
        <p:spPr>
          <a:xfrm>
            <a:off x="359532" y="4014138"/>
            <a:ext cx="1365359" cy="488072"/>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sz="1266" b="0" i="0" u="none" strike="noStrike" kern="1200" cap="all" spc="0" normalizeH="0" noProof="0" dirty="0">
                <a:ln>
                  <a:noFill/>
                </a:ln>
                <a:solidFill>
                  <a:prstClr val="white"/>
                </a:solidFill>
                <a:effectLst/>
                <a:uLnTx/>
                <a:uFillTx/>
                <a:latin typeface="Arial" panose="020B0604020202020204"/>
                <a:ea typeface="+mn-ea"/>
                <a:cs typeface="+mn-cs"/>
              </a:rPr>
              <a:t>learn more</a:t>
            </a:r>
          </a:p>
        </p:txBody>
      </p:sp>
      <p:pic>
        <p:nvPicPr>
          <p:cNvPr id="2052" name="Picture 4" descr="Interior and exterior lighting - Light in architecture | TRILUX">
            <a:extLst>
              <a:ext uri="{FF2B5EF4-FFF2-40B4-BE49-F238E27FC236}">
                <a16:creationId xmlns:a16="http://schemas.microsoft.com/office/drawing/2014/main" id="{4F01843E-948E-F7C7-366F-1A9738DF04AA}"/>
              </a:ext>
            </a:extLst>
          </p:cNvPr>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30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5B56C-BE1B-8258-9076-1713DC6F7EBF}"/>
              </a:ext>
            </a:extLst>
          </p:cNvPr>
          <p:cNvSpPr>
            <a:spLocks noGrp="1"/>
          </p:cNvSpPr>
          <p:nvPr>
            <p:ph type="body" sz="quarter" idx="10"/>
          </p:nvPr>
        </p:nvSpPr>
        <p:spPr/>
        <p:txBody>
          <a:bodyPr/>
          <a:lstStyle/>
          <a:p>
            <a:r>
              <a:rPr dirty="0"/>
              <a:t>OMAR RABAH APPLICATION MANAGER OFFICE</a:t>
            </a:r>
          </a:p>
          <a:p>
            <a:r>
              <a:rPr b="0" dirty="0"/>
              <a:t>TRILUX Vertrieb GmbH </a:t>
            </a:r>
            <a:r>
              <a:rPr b="0" dirty="0" err="1"/>
              <a:t>Heidestr</a:t>
            </a:r>
            <a:r>
              <a:rPr b="0" dirty="0"/>
              <a:t>. 4 - D-59759 Arnsberg </a:t>
            </a:r>
            <a:r>
              <a:rPr lang="de-DE" b="0" dirty="0"/>
              <a:t>                     </a:t>
            </a:r>
            <a:r>
              <a:rPr b="0" dirty="0"/>
              <a:t>Mobile: +49 151 171 45 851 </a:t>
            </a:r>
            <a:r>
              <a:rPr lang="de-DE" b="0" dirty="0"/>
              <a:t>              </a:t>
            </a:r>
            <a:r>
              <a:rPr b="0" dirty="0"/>
              <a:t>omar.rabah@trilux.com</a:t>
            </a:r>
          </a:p>
        </p:txBody>
      </p:sp>
      <p:sp>
        <p:nvSpPr>
          <p:cNvPr id="6" name="Footer Placeholder 5">
            <a:extLst>
              <a:ext uri="{FF2B5EF4-FFF2-40B4-BE49-F238E27FC236}">
                <a16:creationId xmlns:a16="http://schemas.microsoft.com/office/drawing/2014/main" id="{2F149E03-B3AE-2238-5701-FC9958B5A3ED}"/>
              </a:ext>
            </a:extLst>
          </p:cNvPr>
          <p:cNvSpPr>
            <a:spLocks noGrp="1"/>
          </p:cNvSpPr>
          <p:nvPr>
            <p:ph type="ftr" sz="quarter" idx="15"/>
          </p:nvPr>
        </p:nvSpPr>
        <p:spPr/>
        <p:txBody>
          <a:bodyPr/>
          <a:lstStyle/>
          <a:p>
            <a:r>
              <a:t>TRILUX SIMPLIFY YOUR LIGHT</a:t>
            </a:r>
          </a:p>
        </p:txBody>
      </p:sp>
      <p:sp>
        <p:nvSpPr>
          <p:cNvPr id="7" name="Slide Number Placeholder 6">
            <a:extLst>
              <a:ext uri="{FF2B5EF4-FFF2-40B4-BE49-F238E27FC236}">
                <a16:creationId xmlns:a16="http://schemas.microsoft.com/office/drawing/2014/main" id="{92973FA5-0995-B1AD-6D1D-BB63441BA695}"/>
              </a:ext>
            </a:extLst>
          </p:cNvPr>
          <p:cNvSpPr>
            <a:spLocks noGrp="1"/>
          </p:cNvSpPr>
          <p:nvPr>
            <p:ph type="sldNum" sz="quarter" idx="16"/>
          </p:nvPr>
        </p:nvSpPr>
        <p:spPr/>
        <p:txBody>
          <a:bodyPr/>
          <a:lstStyle/>
          <a:p>
            <a:fld id="{8FF9B0DE-3FEB-4AA0-B465-B80EF7C1333D}" type="slidenum">
              <a:rPr lang="de-DE" smtClean="0"/>
              <a:pPr/>
              <a:t>84</a:t>
            </a:fld>
            <a:endParaRPr lang="de-DE"/>
          </a:p>
        </p:txBody>
      </p:sp>
      <p:sp>
        <p:nvSpPr>
          <p:cNvPr id="8" name="Title 7">
            <a:extLst>
              <a:ext uri="{FF2B5EF4-FFF2-40B4-BE49-F238E27FC236}">
                <a16:creationId xmlns:a16="http://schemas.microsoft.com/office/drawing/2014/main" id="{FE544C0A-8CD3-1BFB-ED12-2F54823BB2EA}"/>
              </a:ext>
            </a:extLst>
          </p:cNvPr>
          <p:cNvSpPr>
            <a:spLocks noGrp="1"/>
          </p:cNvSpPr>
          <p:nvPr>
            <p:ph type="title"/>
          </p:nvPr>
        </p:nvSpPr>
        <p:spPr/>
        <p:txBody>
          <a:bodyPr/>
          <a:lstStyle/>
          <a:p>
            <a:r>
              <a:rPr sz="2099"/>
              <a:t>YOUR TRILUX CONTACT</a:t>
            </a:r>
            <a:endParaRPr lang="de-DE"/>
          </a:p>
        </p:txBody>
      </p:sp>
      <p:pic>
        <p:nvPicPr>
          <p:cNvPr id="9" name="Picture 2" descr="Intelligente Beleuchtungslösungen">
            <a:extLst>
              <a:ext uri="{FF2B5EF4-FFF2-40B4-BE49-F238E27FC236}">
                <a16:creationId xmlns:a16="http://schemas.microsoft.com/office/drawing/2014/main" id="{F043EFEF-05A8-C2CF-911D-3DA267704948}"/>
              </a:ext>
            </a:extLst>
          </p:cNvPr>
          <p:cNvPicPr>
            <a:picLocks noGrp="1" noChangeAspect="1" noChangeArrowheads="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358775" y="1654175"/>
            <a:ext cx="2592388" cy="12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82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800F-3B8E-5F90-2B3F-68ECF089645C}"/>
              </a:ext>
            </a:extLst>
          </p:cNvPr>
          <p:cNvSpPr>
            <a:spLocks noGrp="1"/>
          </p:cNvSpPr>
          <p:nvPr>
            <p:ph type="title"/>
          </p:nvPr>
        </p:nvSpPr>
        <p:spPr/>
        <p:txBody>
          <a:bodyPr/>
          <a:lstStyle/>
          <a:p>
            <a:r>
              <a:t>trilux product solutions office</a:t>
            </a:r>
            <a:endParaRPr lang="de-DE" dirty="0"/>
          </a:p>
        </p:txBody>
      </p:sp>
      <p:sp>
        <p:nvSpPr>
          <p:cNvPr id="3" name="Fußzeilenplatzhalter 4">
            <a:extLst>
              <a:ext uri="{FF2B5EF4-FFF2-40B4-BE49-F238E27FC236}">
                <a16:creationId xmlns:a16="http://schemas.microsoft.com/office/drawing/2014/main" id="{1D72141E-BB4E-6D00-49AF-3AEF4D6D0E19}"/>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4" name="Foliennummernplatzhalter 5">
            <a:extLst>
              <a:ext uri="{FF2B5EF4-FFF2-40B4-BE49-F238E27FC236}">
                <a16:creationId xmlns:a16="http://schemas.microsoft.com/office/drawing/2014/main" id="{6F9AC464-70E3-5B7B-8641-51F25DE36846}"/>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87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DD40D20-C0A6-4F90-9045-913DCECBE1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1" y="779980"/>
            <a:ext cx="9141179" cy="4364315"/>
          </a:xfrm>
          <a:prstGeom prst="rect">
            <a:avLst/>
          </a:prstGeom>
        </p:spPr>
      </p:pic>
      <p:sp>
        <p:nvSpPr>
          <p:cNvPr id="11" name="Textfeld 10">
            <a:extLst>
              <a:ext uri="{FF2B5EF4-FFF2-40B4-BE49-F238E27FC236}">
                <a16:creationId xmlns:a16="http://schemas.microsoft.com/office/drawing/2014/main" id="{19266AB0-D6D8-4729-8E46-9457AC07EC17}"/>
              </a:ext>
            </a:extLst>
          </p:cNvPr>
          <p:cNvSpPr txBox="1"/>
          <p:nvPr/>
        </p:nvSpPr>
        <p:spPr>
          <a:xfrm>
            <a:off x="1411" y="4788405"/>
            <a:ext cx="160813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www.trilux.com/finea-led</a:t>
            </a:r>
            <a:r>
              <a:rPr kumimoji="0" sz="900" b="1" i="0" u="none" strike="noStrike" kern="1200" cap="none" spc="0" normalizeH="0" noProof="0" dirty="0">
                <a:ln>
                  <a:noFill/>
                </a:ln>
                <a:effectLst/>
                <a:uLnTx/>
                <a:uFillTx/>
                <a:latin typeface="Arial" panose="020B0604020202020204"/>
                <a:hlinkClick r:id="rId4">
                  <a:extLst>
                    <a:ext uri="{A12FA001-AC4F-418D-AE19-62706E023703}">
                      <ahyp:hlinkClr xmlns:ahyp="http://schemas.microsoft.com/office/drawing/2018/hyperlinkcolor" val="tx"/>
                    </a:ext>
                  </a:extLst>
                </a:hlinkClick>
              </a:rPr>
              <a:t> </a:t>
            </a:r>
            <a:endParaRPr kumimoji="0" sz="900" b="1" i="0" u="none" strike="noStrike" kern="1200" cap="none" spc="0" normalizeH="0" noProof="0" dirty="0">
              <a:ln>
                <a:noFill/>
              </a:ln>
              <a:effectLst/>
              <a:uLnTx/>
              <a:uFillTx/>
              <a:latin typeface="Arial" panose="020B0604020202020204"/>
              <a:ea typeface="+mn-ea"/>
              <a:cs typeface="+mn-cs"/>
            </a:endParaRPr>
          </a:p>
        </p:txBody>
      </p:sp>
      <p:pic>
        <p:nvPicPr>
          <p:cNvPr id="12290" name="Picture 2" descr="Installieren - Kostenlose multimedia Icons">
            <a:extLst>
              <a:ext uri="{FF2B5EF4-FFF2-40B4-BE49-F238E27FC236}">
                <a16:creationId xmlns:a16="http://schemas.microsoft.com/office/drawing/2014/main" id="{E1CA7A70-B2FC-4A14-ACB3-2D4408AE74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4531" y="77501"/>
            <a:ext cx="645877" cy="645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965192C-9180-2130-AFB2-369E4827B8B3}"/>
              </a:ext>
            </a:extLst>
          </p:cNvPr>
          <p:cNvSpPr txBox="1"/>
          <p:nvPr/>
        </p:nvSpPr>
        <p:spPr>
          <a:xfrm>
            <a:off x="2286000" y="2422077"/>
            <a:ext cx="4572000" cy="300082"/>
          </a:xfrm>
          <a:prstGeom prst="rect">
            <a:avLst/>
          </a:prstGeom>
          <a:noFill/>
        </p:spPr>
        <p:txBody>
          <a:bodyPr wrap="square">
            <a:spAutoFit/>
          </a:bodyPr>
          <a:lstStyle/>
          <a:p>
            <a:r>
              <a:rPr lang="de-DE" dirty="0"/>
              <a:t>www.trilux.com/finea-led</a:t>
            </a:r>
          </a:p>
        </p:txBody>
      </p:sp>
    </p:spTree>
    <p:extLst>
      <p:ext uri="{BB962C8B-B14F-4D97-AF65-F5344CB8AC3E}">
        <p14:creationId xmlns:p14="http://schemas.microsoft.com/office/powerpoint/2010/main" val="3372343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4FA9EA-EFCC-42E0-9785-E25D47FB0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3204"/>
            <a:ext cx="9129890" cy="4451091"/>
          </a:xfrm>
          <a:prstGeom prst="rect">
            <a:avLst/>
          </a:prstGeom>
        </p:spPr>
      </p:pic>
      <p:pic>
        <p:nvPicPr>
          <p:cNvPr id="4" name="Grafik 3">
            <a:extLst>
              <a:ext uri="{FF2B5EF4-FFF2-40B4-BE49-F238E27FC236}">
                <a16:creationId xmlns:a16="http://schemas.microsoft.com/office/drawing/2014/main" id="{755D8A2E-EEE2-491E-96FC-33E7F4CAE3AD}"/>
              </a:ext>
            </a:extLst>
          </p:cNvPr>
          <p:cNvPicPr>
            <a:picLocks noChangeAspect="1"/>
          </p:cNvPicPr>
          <p:nvPr/>
        </p:nvPicPr>
        <p:blipFill>
          <a:blip r:embed="rId4"/>
          <a:stretch>
            <a:fillRect/>
          </a:stretch>
        </p:blipFill>
        <p:spPr>
          <a:xfrm>
            <a:off x="7515877" y="2264648"/>
            <a:ext cx="1517260" cy="615792"/>
          </a:xfrm>
          <a:prstGeom prst="rect">
            <a:avLst/>
          </a:prstGeom>
        </p:spPr>
      </p:pic>
      <p:pic>
        <p:nvPicPr>
          <p:cNvPr id="2" name="Picture 2" descr="Installieren - Kostenlose multimedia Icons">
            <a:extLst>
              <a:ext uri="{FF2B5EF4-FFF2-40B4-BE49-F238E27FC236}">
                <a16:creationId xmlns:a16="http://schemas.microsoft.com/office/drawing/2014/main" id="{E9EA05AC-2C65-9455-3E73-C2CB466FA6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4531" y="77501"/>
            <a:ext cx="645877" cy="645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00BC49D-26E5-57A4-0523-61011FDC6BD8}"/>
              </a:ext>
            </a:extLst>
          </p:cNvPr>
          <p:cNvSpPr txBox="1"/>
          <p:nvPr/>
        </p:nvSpPr>
        <p:spPr>
          <a:xfrm>
            <a:off x="4633581" y="4814710"/>
            <a:ext cx="1749197"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6">
                  <a:extLst>
                    <a:ext uri="{A12FA001-AC4F-418D-AE19-62706E023703}">
                      <ahyp:hlinkClr xmlns:ahyp="http://schemas.microsoft.com/office/drawing/2018/hyperlinkcolor" val="tx"/>
                    </a:ext>
                  </a:extLst>
                </a:hlinkClick>
              </a:rPr>
              <a:t>www.trilux.com/sonnos-led</a:t>
            </a:r>
            <a:r>
              <a:rPr kumimoji="0" sz="900" b="1" i="0" u="none" strike="noStrike" kern="1200" cap="none" spc="0" normalizeH="0" baseline="0" noProof="0" dirty="0">
                <a:ln>
                  <a:noFill/>
                </a:ln>
                <a:effectLst/>
                <a:uLnTx/>
                <a:uFillTx/>
                <a:latin typeface="Arial" panose="020B0604020202020204"/>
                <a:hlinkClick r:id="rId6">
                  <a:extLst>
                    <a:ext uri="{A12FA001-AC4F-418D-AE19-62706E023703}">
                      <ahyp:hlinkClr xmlns:ahyp="http://schemas.microsoft.com/office/drawing/2018/hyperlinkcolor" val="tx"/>
                    </a:ext>
                  </a:extLst>
                </a:hlinkClick>
              </a:rPr>
              <a:t> </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4008529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88</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5" name="Grafik 4">
            <a:extLst>
              <a:ext uri="{FF2B5EF4-FFF2-40B4-BE49-F238E27FC236}">
                <a16:creationId xmlns:a16="http://schemas.microsoft.com/office/drawing/2014/main" id="{F3D5B7E5-A844-4658-B86F-711BAD0D5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18"/>
            <a:ext cx="9144000" cy="4574723"/>
          </a:xfrm>
          <a:prstGeom prst="rect">
            <a:avLst/>
          </a:prstGeom>
        </p:spPr>
      </p:pic>
      <p:pic>
        <p:nvPicPr>
          <p:cNvPr id="25602" name="Picture 2">
            <a:extLst>
              <a:ext uri="{FF2B5EF4-FFF2-40B4-BE49-F238E27FC236}">
                <a16:creationId xmlns:a16="http://schemas.microsoft.com/office/drawing/2014/main" id="{93103C33-A5F5-463A-8095-5DAEDCCDF2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147" y="4585205"/>
            <a:ext cx="3482853" cy="55909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8DF66D8-E775-73A8-B896-EBF97EDC4494}"/>
              </a:ext>
            </a:extLst>
          </p:cNvPr>
          <p:cNvSpPr txBox="1"/>
          <p:nvPr/>
        </p:nvSpPr>
        <p:spPr bwMode="gray">
          <a:xfrm>
            <a:off x="5511298" y="4678830"/>
            <a:ext cx="1524123" cy="323957"/>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lang="en-GB" sz="900" b="1" dirty="0">
                <a:solidFill>
                  <a:prstClr val="black"/>
                </a:solidFill>
                <a:latin typeface="Arial"/>
                <a:hlinkClick r:id="rId4"/>
              </a:rPr>
              <a:t>www.trilux.com/lunexo-led</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ACA1B005-0503-FF4D-8E34-4FA9B2813422}"/>
              </a:ext>
            </a:extLst>
          </p:cNvPr>
          <p:cNvGrpSpPr/>
          <p:nvPr/>
        </p:nvGrpSpPr>
        <p:grpSpPr>
          <a:xfrm>
            <a:off x="359532" y="1"/>
            <a:ext cx="1836000" cy="627728"/>
            <a:chOff x="3935413" y="0"/>
            <a:chExt cx="2448000" cy="836712"/>
          </a:xfrm>
        </p:grpSpPr>
        <p:sp>
          <p:nvSpPr>
            <p:cNvPr id="4" name="Rechteck 3">
              <a:extLst>
                <a:ext uri="{FF2B5EF4-FFF2-40B4-BE49-F238E27FC236}">
                  <a16:creationId xmlns:a16="http://schemas.microsoft.com/office/drawing/2014/main" id="{206E1090-F66F-BF9A-E192-8B4188D1ADC7}"/>
                </a:ext>
              </a:extLst>
            </p:cNvPr>
            <p:cNvSpPr/>
            <p:nvPr userDrawn="1"/>
          </p:nvSpPr>
          <p:spPr bwMode="gray">
            <a:xfrm>
              <a:off x="3935413" y="0"/>
              <a:ext cx="2448000" cy="836712"/>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99">
                <a:solidFill>
                  <a:schemeClr val="tx1"/>
                </a:solidFill>
              </a:endParaRPr>
            </a:p>
          </p:txBody>
        </p:sp>
        <p:pic>
          <p:nvPicPr>
            <p:cNvPr id="6" name="Grafik 5">
              <a:extLst>
                <a:ext uri="{FF2B5EF4-FFF2-40B4-BE49-F238E27FC236}">
                  <a16:creationId xmlns:a16="http://schemas.microsoft.com/office/drawing/2014/main" id="{19DF69E4-A455-9C74-3B5B-ABF5C9C04D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133413" y="160385"/>
              <a:ext cx="2052000" cy="515942"/>
            </a:xfrm>
            <a:prstGeom prst="rect">
              <a:avLst/>
            </a:prstGeom>
          </p:spPr>
        </p:pic>
      </p:grpSp>
    </p:spTree>
    <p:extLst>
      <p:ext uri="{BB962C8B-B14F-4D97-AF65-F5344CB8AC3E}">
        <p14:creationId xmlns:p14="http://schemas.microsoft.com/office/powerpoint/2010/main" val="3131949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10242" name="Picture 2">
            <a:extLst>
              <a:ext uri="{FF2B5EF4-FFF2-40B4-BE49-F238E27FC236}">
                <a16:creationId xmlns:a16="http://schemas.microsoft.com/office/drawing/2014/main" id="{DAA4E9BE-3A4A-442B-B115-C52856352F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4695" y="4527850"/>
            <a:ext cx="735806"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00953BD4-95F3-49E8-AAD9-A32704B508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5819" y="4527850"/>
            <a:ext cx="328613"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E4DD3E7B-071E-4C0D-95EF-D67741E27B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49752" y="4527850"/>
            <a:ext cx="992981"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0340C685-4B56-4176-98CD-4D2E6059EF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08051" y="4527850"/>
            <a:ext cx="842963" cy="5143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38106F6-44F0-475C-A5C0-72262A55E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94"/>
            <a:ext cx="9144000" cy="4389556"/>
          </a:xfrm>
          <a:prstGeom prst="rect">
            <a:avLst/>
          </a:prstGeom>
        </p:spPr>
      </p:pic>
      <p:sp>
        <p:nvSpPr>
          <p:cNvPr id="3" name="Textfeld 2">
            <a:extLst>
              <a:ext uri="{FF2B5EF4-FFF2-40B4-BE49-F238E27FC236}">
                <a16:creationId xmlns:a16="http://schemas.microsoft.com/office/drawing/2014/main" id="{A81ED1E0-2D29-3BEC-7088-DAF4B48F1196}"/>
              </a:ext>
            </a:extLst>
          </p:cNvPr>
          <p:cNvSpPr txBox="1"/>
          <p:nvPr/>
        </p:nvSpPr>
        <p:spPr bwMode="gray">
          <a:xfrm>
            <a:off x="4571999" y="4678830"/>
            <a:ext cx="2265525" cy="323957"/>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lang="en-GB" sz="900" b="1" dirty="0">
                <a:solidFill>
                  <a:prstClr val="black"/>
                </a:solidFill>
                <a:latin typeface="Arial"/>
                <a:hlinkClick r:id="rId7"/>
              </a:rPr>
              <a:t>www.trilux.com/lateralo-plus-led</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919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D50742-C3AF-66FF-0CA4-AB3C19224FD9}"/>
              </a:ext>
            </a:extLst>
          </p:cNvPr>
          <p:cNvSpPr>
            <a:spLocks noGrp="1"/>
          </p:cNvSpPr>
          <p:nvPr>
            <p:ph type="body" sz="quarter" idx="11"/>
          </p:nvPr>
        </p:nvSpPr>
        <p:spPr>
          <a:xfrm>
            <a:off x="272754" y="1563088"/>
            <a:ext cx="4453992" cy="3262130"/>
          </a:xfrm>
        </p:spPr>
        <p:txBody>
          <a:bodyPr/>
          <a:lstStyle/>
          <a:p>
            <a:pPr marL="2700" indent="0">
              <a:buNone/>
            </a:pPr>
            <a:r>
              <a:rPr sz="1200" b="0" cap="none" dirty="0">
                <a:solidFill>
                  <a:srgbClr val="000000"/>
                </a:solidFill>
                <a:ea typeface="+mj-lt"/>
                <a:cs typeface="+mj-lt"/>
              </a:rPr>
              <a:t>At a total of twelve TRILUX academies in ten countries, we impart cutting-edge lighting technology expertise, ranging from the fundamentals of lighting technology and electrotechnology to new technologies and country-specific </a:t>
            </a:r>
            <a:r>
              <a:rPr lang="de-DE" sz="1200" b="0" cap="none" dirty="0" err="1">
                <a:solidFill>
                  <a:srgbClr val="000000"/>
                </a:solidFill>
                <a:ea typeface="+mj-lt"/>
                <a:cs typeface="+mj-lt"/>
              </a:rPr>
              <a:t>features</a:t>
            </a:r>
            <a:r>
              <a:rPr sz="1200" b="0" cap="none" dirty="0">
                <a:solidFill>
                  <a:srgbClr val="000000"/>
                </a:solidFill>
                <a:ea typeface="+mj-lt"/>
                <a:cs typeface="+mj-lt"/>
              </a:rPr>
              <a:t>, such as normative lighting design or subsidy programs.</a:t>
            </a:r>
          </a:p>
          <a:p>
            <a:pPr marL="2700" indent="0">
              <a:buNone/>
            </a:pPr>
            <a:endParaRPr lang="de-DE" sz="1200" b="0" cap="none" dirty="0">
              <a:solidFill>
                <a:srgbClr val="000000"/>
              </a:solidFill>
              <a:ea typeface="+mj-lt"/>
              <a:cs typeface="+mj-lt"/>
            </a:endParaRPr>
          </a:p>
          <a:p>
            <a:pPr marL="2700" indent="0">
              <a:buNone/>
            </a:pPr>
            <a:r>
              <a:rPr sz="1200" b="0" cap="none" dirty="0">
                <a:solidFill>
                  <a:srgbClr val="000000"/>
                </a:solidFill>
                <a:ea typeface="+mj-lt"/>
                <a:cs typeface="+mj-lt"/>
              </a:rPr>
              <a:t>Our portfolio is aimed in particular at lighting designers, electrical </a:t>
            </a:r>
            <a:r>
              <a:rPr lang="de-DE" sz="1200" b="0" cap="none" dirty="0" err="1">
                <a:solidFill>
                  <a:srgbClr val="000000"/>
                </a:solidFill>
                <a:ea typeface="+mj-lt"/>
                <a:cs typeface="+mj-lt"/>
              </a:rPr>
              <a:t>planners</a:t>
            </a:r>
            <a:r>
              <a:rPr sz="1200" b="0" cap="none" dirty="0">
                <a:solidFill>
                  <a:srgbClr val="000000"/>
                </a:solidFill>
                <a:ea typeface="+mj-lt"/>
                <a:cs typeface="+mj-lt"/>
              </a:rPr>
              <a:t>, architects, installers and anyone who deals professionally with light. </a:t>
            </a:r>
          </a:p>
          <a:p>
            <a:pPr marL="2700" indent="0">
              <a:buNone/>
            </a:pPr>
            <a:endParaRPr lang="de-DE" dirty="0">
              <a:solidFill>
                <a:srgbClr val="000000"/>
              </a:solidFill>
              <a:ea typeface="+mj-lt"/>
              <a:cs typeface="+mj-lt"/>
            </a:endParaRPr>
          </a:p>
          <a:p>
            <a:pPr marL="2700" indent="0">
              <a:buNone/>
            </a:pPr>
            <a:r>
              <a:rPr sz="1200" b="0" cap="none" dirty="0">
                <a:solidFill>
                  <a:srgbClr val="000000"/>
                </a:solidFill>
                <a:ea typeface="+mj-lt"/>
                <a:cs typeface="+mj-lt"/>
              </a:rPr>
              <a:t>The TRILUX A</a:t>
            </a:r>
            <a:r>
              <a:rPr lang="de-DE" sz="1200" b="0" cap="none" dirty="0">
                <a:solidFill>
                  <a:srgbClr val="000000"/>
                </a:solidFill>
                <a:ea typeface="+mj-lt"/>
                <a:cs typeface="+mj-lt"/>
              </a:rPr>
              <a:t>k</a:t>
            </a:r>
            <a:r>
              <a:rPr sz="1200" b="0" cap="none" dirty="0" err="1">
                <a:solidFill>
                  <a:srgbClr val="000000"/>
                </a:solidFill>
                <a:ea typeface="+mj-lt"/>
                <a:cs typeface="+mj-lt"/>
              </a:rPr>
              <a:t>adem</a:t>
            </a:r>
            <a:r>
              <a:rPr lang="de-DE" sz="1200" b="0" cap="none" dirty="0" err="1">
                <a:solidFill>
                  <a:srgbClr val="000000"/>
                </a:solidFill>
                <a:ea typeface="+mj-lt"/>
                <a:cs typeface="+mj-lt"/>
              </a:rPr>
              <a:t>ie</a:t>
            </a:r>
            <a:r>
              <a:rPr sz="1200" b="0" cap="none" dirty="0">
                <a:solidFill>
                  <a:srgbClr val="000000"/>
                </a:solidFill>
                <a:ea typeface="+mj-lt"/>
                <a:cs typeface="+mj-lt"/>
              </a:rPr>
              <a:t> is actively committed to high quality in further education in lighting technology and to objective proof of qualification in the lighting industry. The seminars of the TRILUX </a:t>
            </a:r>
            <a:r>
              <a:rPr lang="de-DE" sz="1200" b="0" cap="none" dirty="0">
                <a:solidFill>
                  <a:srgbClr val="000000"/>
                </a:solidFill>
                <a:ea typeface="+mj-lt"/>
                <a:cs typeface="+mj-lt"/>
              </a:rPr>
              <a:t>Akademie</a:t>
            </a:r>
            <a:r>
              <a:rPr sz="1200" b="0" cap="none" dirty="0">
                <a:solidFill>
                  <a:srgbClr val="000000"/>
                </a:solidFill>
                <a:ea typeface="+mj-lt"/>
                <a:cs typeface="+mj-lt"/>
              </a:rPr>
              <a:t> have above all the goal to offer you the optimal professional support for every challenge. </a:t>
            </a:r>
          </a:p>
        </p:txBody>
      </p:sp>
      <p:sp>
        <p:nvSpPr>
          <p:cNvPr id="3" name="Titel 2">
            <a:extLst>
              <a:ext uri="{FF2B5EF4-FFF2-40B4-BE49-F238E27FC236}">
                <a16:creationId xmlns:a16="http://schemas.microsoft.com/office/drawing/2014/main" id="{857308ED-33D2-668D-4EAA-E93B6C8A45BA}"/>
              </a:ext>
            </a:extLst>
          </p:cNvPr>
          <p:cNvSpPr>
            <a:spLocks noGrp="1"/>
          </p:cNvSpPr>
          <p:nvPr>
            <p:ph type="title"/>
          </p:nvPr>
        </p:nvSpPr>
        <p:spPr/>
        <p:txBody>
          <a:bodyPr/>
          <a:lstStyle/>
          <a:p>
            <a:r>
              <a:rPr dirty="0"/>
              <a:t>TRILUX A</a:t>
            </a:r>
            <a:r>
              <a:rPr lang="de-DE" dirty="0"/>
              <a:t>K</a:t>
            </a:r>
            <a:r>
              <a:rPr dirty="0"/>
              <a:t>ADEM</a:t>
            </a:r>
            <a:r>
              <a:rPr lang="de-DE" dirty="0"/>
              <a:t>IE</a:t>
            </a:r>
            <a:r>
              <a:rPr sz="1800" dirty="0"/>
              <a:t> </a:t>
            </a:r>
            <a:br>
              <a:rPr lang="de-DE" sz="1800" dirty="0"/>
            </a:br>
            <a:r>
              <a:rPr sz="1800" dirty="0"/>
              <a:t>FIRST-HAND KNOW-HOW</a:t>
            </a:r>
          </a:p>
        </p:txBody>
      </p:sp>
      <p:pic>
        <p:nvPicPr>
          <p:cNvPr id="7" name="Bildplatzhalter 6" descr="Ein Bild, das Decke, Im Haus, Schuhwerk, Kleidung enthält.&#10;&#10;Automatisch generierte Beschreibung">
            <a:extLst>
              <a:ext uri="{FF2B5EF4-FFF2-40B4-BE49-F238E27FC236}">
                <a16:creationId xmlns:a16="http://schemas.microsoft.com/office/drawing/2014/main" id="{E9AB5F05-4321-008D-A9EB-8F3744F0D05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338763" y="0"/>
            <a:ext cx="3805237" cy="5145088"/>
          </a:xfrm>
        </p:spPr>
      </p:pic>
      <p:sp>
        <p:nvSpPr>
          <p:cNvPr id="6" name="Fußzeilenplatzhalter 4">
            <a:extLst>
              <a:ext uri="{FF2B5EF4-FFF2-40B4-BE49-F238E27FC236}">
                <a16:creationId xmlns:a16="http://schemas.microsoft.com/office/drawing/2014/main" id="{BEBBE676-DEFD-CFCE-C4A7-08679E0CEBEB}"/>
              </a:ext>
            </a:extLst>
          </p:cNvPr>
          <p:cNvSpPr txBox="1">
            <a:spLocks/>
          </p:cNvSpPr>
          <p:nvPr/>
        </p:nvSpPr>
        <p:spPr bwMode="gray">
          <a:xfrm>
            <a:off x="575091" y="4844294"/>
            <a:ext cx="3834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noProof="0">
                <a:ln>
                  <a:noFill/>
                </a:ln>
                <a:solidFill>
                  <a:prstClr val="black"/>
                </a:solidFill>
                <a:effectLst/>
                <a:uLnTx/>
                <a:uFillTx/>
                <a:latin typeface="Arial"/>
                <a:ea typeface="+mn-ea"/>
                <a:cs typeface="+mn-cs"/>
              </a:rPr>
              <a:t>TRILUX SIMPLIFY YOUR LIGHT</a:t>
            </a:r>
          </a:p>
        </p:txBody>
      </p:sp>
      <p:sp>
        <p:nvSpPr>
          <p:cNvPr id="10" name="Foliennummernplatzhalter 5">
            <a:extLst>
              <a:ext uri="{FF2B5EF4-FFF2-40B4-BE49-F238E27FC236}">
                <a16:creationId xmlns:a16="http://schemas.microsoft.com/office/drawing/2014/main" id="{E73FFFEC-E354-2D7B-A1CB-BC908E729267}"/>
              </a:ext>
            </a:extLst>
          </p:cNvPr>
          <p:cNvSpPr txBox="1">
            <a:spLocks/>
          </p:cNvSpPr>
          <p:nvPr/>
        </p:nvSpPr>
        <p:spPr bwMode="gray">
          <a:xfrm>
            <a:off x="359532" y="4844294"/>
            <a:ext cx="216000" cy="108033"/>
          </a:xfrm>
          <a:prstGeom prst="rect">
            <a:avLst/>
          </a:prstGeom>
        </p:spPr>
        <p:txBody>
          <a:bodyPr vert="horz" lIns="0" tIns="0" rIns="0" bIns="0" rtlCol="0" anchor="ctr">
            <a:noAutofit/>
          </a:bodyPr>
          <a:lstStyle>
            <a:defPPr>
              <a:defRPr lang="de-DE"/>
            </a:defPPr>
            <a:lvl1pPr marL="0" algn="l" defTabSz="685800" rtl="0" eaLnBrk="1" latinLnBrk="0" hangingPunct="1">
              <a:defRPr sz="6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smtClean="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04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90</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5" name="Grafik 4">
            <a:extLst>
              <a:ext uri="{FF2B5EF4-FFF2-40B4-BE49-F238E27FC236}">
                <a16:creationId xmlns:a16="http://schemas.microsoft.com/office/drawing/2014/main" id="{A0AF2AA1-2641-4F32-8C0B-FB54AA6B92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44000" cy="4604657"/>
          </a:xfrm>
          <a:prstGeom prst="rect">
            <a:avLst/>
          </a:prstGeom>
        </p:spPr>
      </p:pic>
      <p:pic>
        <p:nvPicPr>
          <p:cNvPr id="14338" name="Picture 2">
            <a:extLst>
              <a:ext uri="{FF2B5EF4-FFF2-40B4-BE49-F238E27FC236}">
                <a16:creationId xmlns:a16="http://schemas.microsoft.com/office/drawing/2014/main" id="{0E1DA402-F6C2-4B98-92E6-A8E48B8923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9461" y="4622147"/>
            <a:ext cx="2900193" cy="465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4DF4594-3144-7E48-C39D-F0A66DC0A586}"/>
              </a:ext>
            </a:extLst>
          </p:cNvPr>
          <p:cNvSpPr txBox="1"/>
          <p:nvPr/>
        </p:nvSpPr>
        <p:spPr bwMode="gray">
          <a:xfrm>
            <a:off x="4644348" y="4786831"/>
            <a:ext cx="1831515" cy="215074"/>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www.trilux.com/solvan-flow-led </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8483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02" name="Picture 10">
            <a:extLst>
              <a:ext uri="{FF2B5EF4-FFF2-40B4-BE49-F238E27FC236}">
                <a16:creationId xmlns:a16="http://schemas.microsoft.com/office/drawing/2014/main" id="{87734237-73E4-4D28-AB22-FEC0E8A1FC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3199"/>
            <a:ext cx="9141179" cy="40468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9266AB0-D6D8-4729-8E46-9457AC07EC17}"/>
              </a:ext>
            </a:extLst>
          </p:cNvPr>
          <p:cNvSpPr txBox="1"/>
          <p:nvPr/>
        </p:nvSpPr>
        <p:spPr>
          <a:xfrm>
            <a:off x="1411" y="4788405"/>
            <a:ext cx="359585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https://www.trilux.com/de/produkte/luceo</a:t>
            </a:r>
            <a:r>
              <a:rPr kumimoji="0" lang="de-DE" sz="900" b="1" i="0" u="none" strike="noStrike" kern="1200" cap="none" spc="0" normalizeH="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s</a:t>
            </a:r>
            <a:r>
              <a:rPr kumimoji="0" sz="900" b="1" i="0" u="none" strike="noStrike" kern="1200" cap="none" spc="0" normalizeH="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-slim-</a:t>
            </a:r>
            <a:r>
              <a:rPr kumimoji="0" sz="900" b="1" i="0" u="none" strike="noStrike" kern="1200" cap="none" spc="0" normalizeH="0" noProof="0" dirty="0" err="1">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standleuchte</a:t>
            </a:r>
            <a:r>
              <a:rPr kumimoji="0" sz="900" b="1" i="0" u="none" strike="noStrike" kern="1200" cap="none" spc="0" normalizeH="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a:t>
            </a:r>
            <a:r>
              <a:rPr kumimoji="0" sz="900" b="1" i="0" u="none" strike="noStrike" kern="1200" cap="none" spc="0" normalizeH="0" noProof="0" dirty="0">
                <a:ln>
                  <a:noFill/>
                </a:ln>
                <a:solidFill>
                  <a:prstClr val="black"/>
                </a:solidFill>
                <a:effectLst/>
                <a:uLnTx/>
                <a:uFillTx/>
                <a:latin typeface="Arial" panose="020B0604020202020204"/>
                <a:ea typeface="+mn-ea"/>
                <a:cs typeface="+mn-cs"/>
              </a:rPr>
              <a:t> </a:t>
            </a:r>
          </a:p>
        </p:txBody>
      </p:sp>
      <p:pic>
        <p:nvPicPr>
          <p:cNvPr id="3" name="Grafik 2">
            <a:extLst>
              <a:ext uri="{FF2B5EF4-FFF2-40B4-BE49-F238E27FC236}">
                <a16:creationId xmlns:a16="http://schemas.microsoft.com/office/drawing/2014/main" id="{86F8AE27-5B65-4E21-B0CF-9AD6700853B8}"/>
              </a:ext>
            </a:extLst>
          </p:cNvPr>
          <p:cNvPicPr>
            <a:picLocks noChangeAspect="1"/>
          </p:cNvPicPr>
          <p:nvPr/>
        </p:nvPicPr>
        <p:blipFill>
          <a:blip r:embed="rId5"/>
          <a:stretch>
            <a:fillRect/>
          </a:stretch>
        </p:blipFill>
        <p:spPr>
          <a:xfrm>
            <a:off x="7019528" y="3986361"/>
            <a:ext cx="2075916" cy="723714"/>
          </a:xfrm>
          <a:prstGeom prst="rect">
            <a:avLst/>
          </a:prstGeom>
        </p:spPr>
      </p:pic>
    </p:spTree>
    <p:extLst>
      <p:ext uri="{BB962C8B-B14F-4D97-AF65-F5344CB8AC3E}">
        <p14:creationId xmlns:p14="http://schemas.microsoft.com/office/powerpoint/2010/main" val="2059710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sp>
        <p:nvSpPr>
          <p:cNvPr id="2" name="Textfeld 1">
            <a:extLst>
              <a:ext uri="{FF2B5EF4-FFF2-40B4-BE49-F238E27FC236}">
                <a16:creationId xmlns:a16="http://schemas.microsoft.com/office/drawing/2014/main" id="{849A4C10-52C5-4FF2-A32F-C825D3F48A0B}"/>
              </a:ext>
            </a:extLst>
          </p:cNvPr>
          <p:cNvSpPr txBox="1"/>
          <p:nvPr/>
        </p:nvSpPr>
        <p:spPr bwMode="gray">
          <a:xfrm>
            <a:off x="5489512" y="4765714"/>
            <a:ext cx="3632702" cy="323957"/>
          </a:xfrm>
          <a:prstGeom prst="rect">
            <a:avLst/>
          </a:prstGeom>
          <a:noFill/>
        </p:spPr>
        <p:txBody>
          <a:bodyPr wrap="none" lIns="0" tIns="0" rIns="0" bIns="0" rtlCol="0">
            <a:noAutofit/>
          </a:bodyPr>
          <a:lstStyle/>
          <a:p>
            <a:pPr marL="2700" marR="0" lvl="0" indent="0" algn="r" defTabSz="685800" rtl="0" eaLnBrk="1" fontAlgn="auto" latinLnBrk="0" hangingPunct="1">
              <a:lnSpc>
                <a:spcPct val="110000"/>
              </a:lnSpc>
              <a:spcBef>
                <a:spcPts val="150"/>
              </a:spcBef>
              <a:spcAft>
                <a:spcPts val="150"/>
              </a:spcAft>
              <a:buClrTx/>
              <a:buSzTx/>
              <a:buFontTx/>
              <a:buNone/>
              <a:tabLst/>
              <a:defRPr/>
            </a:pPr>
            <a:endParaRPr kumimoji="0" sz="1200" b="0" i="0" u="none" strike="noStrike" kern="1200" cap="none" spc="0" normalizeH="0" noProof="0" dirty="0">
              <a:ln>
                <a:noFill/>
              </a:ln>
              <a:solidFill>
                <a:prstClr val="black"/>
              </a:solidFill>
              <a:effectLst/>
              <a:uLnTx/>
              <a:uFillTx/>
              <a:latin typeface="Arial"/>
              <a:ea typeface="+mn-ea"/>
              <a:cs typeface="+mn-cs"/>
            </a:endParaRPr>
          </a:p>
        </p:txBody>
      </p:sp>
      <p:pic>
        <p:nvPicPr>
          <p:cNvPr id="13314" name="Picture 2">
            <a:extLst>
              <a:ext uri="{FF2B5EF4-FFF2-40B4-BE49-F238E27FC236}">
                <a16:creationId xmlns:a16="http://schemas.microsoft.com/office/drawing/2014/main" id="{765F2280-1AFD-4B62-836D-CBF8CB0828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3044" y="4591945"/>
            <a:ext cx="3078956" cy="49772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A65501F-0025-4B5E-A35A-08DE37A8E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4"/>
            <a:ext cx="9144000" cy="4612797"/>
          </a:xfrm>
          <a:prstGeom prst="rect">
            <a:avLst/>
          </a:prstGeom>
        </p:spPr>
      </p:pic>
      <p:sp>
        <p:nvSpPr>
          <p:cNvPr id="3" name="Textfeld 2">
            <a:extLst>
              <a:ext uri="{FF2B5EF4-FFF2-40B4-BE49-F238E27FC236}">
                <a16:creationId xmlns:a16="http://schemas.microsoft.com/office/drawing/2014/main" id="{500808FE-AFD1-88E2-DF2F-EACA6CF4D11A}"/>
              </a:ext>
            </a:extLst>
          </p:cNvPr>
          <p:cNvSpPr txBox="1"/>
          <p:nvPr/>
        </p:nvSpPr>
        <p:spPr bwMode="gray">
          <a:xfrm>
            <a:off x="4619767" y="4765715"/>
            <a:ext cx="1445277" cy="236190"/>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www.trilux.com/bicult-led</a:t>
            </a:r>
            <a:r>
              <a:rPr kumimoji="0" lang="en-GB" sz="9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700340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19266AB0-D6D8-4729-8E46-9457AC07EC17}"/>
              </a:ext>
            </a:extLst>
          </p:cNvPr>
          <p:cNvSpPr txBox="1"/>
          <p:nvPr/>
        </p:nvSpPr>
        <p:spPr>
          <a:xfrm>
            <a:off x="3368066" y="4043968"/>
            <a:ext cx="282000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noProof="0">
                <a:ln>
                  <a:noFill/>
                </a:ln>
                <a:solidFill>
                  <a:prstClr val="black"/>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https://www.trilux.com/de/produkte/cultega-led/</a:t>
            </a:r>
            <a:r>
              <a:rPr kumimoji="0" sz="900" b="1" i="0" u="none" strike="noStrike" kern="1200" cap="none" spc="0" normalizeH="0" noProof="0">
                <a:ln>
                  <a:noFill/>
                </a:ln>
                <a:solidFill>
                  <a:prstClr val="black"/>
                </a:solidFill>
                <a:effectLst/>
                <a:uLnTx/>
                <a:uFillTx/>
                <a:latin typeface="Arial" panose="020B0604020202020204"/>
                <a:ea typeface="+mn-ea"/>
                <a:cs typeface="+mn-cs"/>
              </a:rPr>
              <a:t> </a:t>
            </a:r>
          </a:p>
        </p:txBody>
      </p:sp>
      <p:pic>
        <p:nvPicPr>
          <p:cNvPr id="7" name="Grafik 6" descr="Ein Bild, das Person, Esstisch enthält.&#10;&#10;Automatisch generierte Beschreibung">
            <a:extLst>
              <a:ext uri="{FF2B5EF4-FFF2-40B4-BE49-F238E27FC236}">
                <a16:creationId xmlns:a16="http://schemas.microsoft.com/office/drawing/2014/main" id="{111E7DA1-BBE2-49E3-93A5-8927C55807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736816"/>
            <a:ext cx="5951393" cy="3967595"/>
          </a:xfrm>
          <a:prstGeom prst="rect">
            <a:avLst/>
          </a:prstGeom>
        </p:spPr>
      </p:pic>
      <p:pic>
        <p:nvPicPr>
          <p:cNvPr id="2050" name="Picture 2">
            <a:extLst>
              <a:ext uri="{FF2B5EF4-FFF2-40B4-BE49-F238E27FC236}">
                <a16:creationId xmlns:a16="http://schemas.microsoft.com/office/drawing/2014/main" id="{FC049F44-ECA5-42EA-9B83-2781FD39FD3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6202" y="736816"/>
            <a:ext cx="1916255" cy="19162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509638-CE9D-421D-8B92-05B2C7EAFC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66201" y="2788155"/>
            <a:ext cx="1916256" cy="1916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4BF2363-0BFD-14F8-147B-5E3A35353436}"/>
              </a:ext>
            </a:extLst>
          </p:cNvPr>
          <p:cNvSpPr txBox="1"/>
          <p:nvPr/>
        </p:nvSpPr>
        <p:spPr>
          <a:xfrm>
            <a:off x="326993" y="4808134"/>
            <a:ext cx="167866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de-DE" sz="900" b="1" dirty="0">
                <a:latin typeface="Arial" panose="020B0604020202020204"/>
                <a:hlinkClick r:id="rId7">
                  <a:extLst>
                    <a:ext uri="{A12FA001-AC4F-418D-AE19-62706E023703}">
                      <ahyp:hlinkClr xmlns:ahyp="http://schemas.microsoft.com/office/drawing/2018/hyperlinkcolor" val="tx"/>
                    </a:ext>
                  </a:extLst>
                </a:hlinkClick>
              </a:rPr>
              <a:t>www.trilux.com/cultega-led</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638589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Olisq - Produkte - TRILUX Simplify Your Light">
            <a:extLst>
              <a:ext uri="{FF2B5EF4-FFF2-40B4-BE49-F238E27FC236}">
                <a16:creationId xmlns:a16="http://schemas.microsoft.com/office/drawing/2014/main" id="{CEA7E6FB-9B28-9730-82FE-16B5E7C950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626310"/>
            <a:ext cx="9144000" cy="4034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C25291F-6FDB-CF01-DEDE-722299FC8F66}"/>
              </a:ext>
            </a:extLst>
          </p:cNvPr>
          <p:cNvSpPr txBox="1"/>
          <p:nvPr/>
        </p:nvSpPr>
        <p:spPr>
          <a:xfrm>
            <a:off x="7367164" y="4784895"/>
            <a:ext cx="1576072"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www.trilux.com/olisq-led</a:t>
            </a:r>
            <a:endPar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3453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F9B0DE-3FEB-4AA0-B465-B80EF7C1333D}" type="slidenum">
              <a:rPr kumimoji="0" lang="de-DE" sz="675" b="0" i="0" u="none" strike="noStrike" kern="1200" cap="none" spc="0" normalizeH="0" baseline="0" noProof="0">
                <a:ln>
                  <a:noFill/>
                </a:ln>
                <a:solidFill>
                  <a:prstClr val="black"/>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95</a:t>
            </a:fld>
            <a:endParaRPr kumimoji="0" lang="de-DE" sz="675" b="0" i="0" u="none" strike="noStrike" kern="1200" cap="none" spc="0" normalizeH="0" baseline="0" noProof="0">
              <a:ln>
                <a:noFill/>
              </a:ln>
              <a:solidFill>
                <a:prstClr val="black"/>
              </a:solidFill>
              <a:effectLst/>
              <a:uLnTx/>
              <a:uFillTx/>
              <a:latin typeface="Arial"/>
              <a:ea typeface="+mn-ea"/>
              <a:cs typeface="+mn-cs"/>
            </a:endParaRPr>
          </a:p>
        </p:txBody>
      </p:sp>
      <p:pic>
        <p:nvPicPr>
          <p:cNvPr id="4" name="Grafik 3">
            <a:extLst>
              <a:ext uri="{FF2B5EF4-FFF2-40B4-BE49-F238E27FC236}">
                <a16:creationId xmlns:a16="http://schemas.microsoft.com/office/drawing/2014/main" id="{97FE64CC-68C3-482B-8C87-1180F9E163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4"/>
            <a:ext cx="9156284" cy="4485379"/>
          </a:xfrm>
          <a:prstGeom prst="rect">
            <a:avLst/>
          </a:prstGeom>
        </p:spPr>
      </p:pic>
      <p:pic>
        <p:nvPicPr>
          <p:cNvPr id="22530" name="Picture 2">
            <a:extLst>
              <a:ext uri="{FF2B5EF4-FFF2-40B4-BE49-F238E27FC236}">
                <a16:creationId xmlns:a16="http://schemas.microsoft.com/office/drawing/2014/main" id="{832FB815-7D2B-446D-8F13-E3664D506C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2932" y="4595184"/>
            <a:ext cx="2880650" cy="462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C289C53-3B67-1E16-3E98-F0797A6519FC}"/>
              </a:ext>
            </a:extLst>
          </p:cNvPr>
          <p:cNvSpPr txBox="1"/>
          <p:nvPr/>
        </p:nvSpPr>
        <p:spPr bwMode="gray">
          <a:xfrm>
            <a:off x="7176307" y="4752634"/>
            <a:ext cx="1760561" cy="221898"/>
          </a:xfrm>
          <a:prstGeom prst="rect">
            <a:avLst/>
          </a:prstGeom>
          <a:noFill/>
        </p:spPr>
        <p:txBody>
          <a:bodyPr wrap="none" lIns="0" tIns="0" rIns="0" bIns="0" rtlCol="0">
            <a:noAutofit/>
          </a:bodyPr>
          <a:lstStyle/>
          <a:p>
            <a:pPr marL="2700" marR="0" lvl="0" indent="0" defTabSz="685800" rtl="0" eaLnBrk="1" fontAlgn="auto" latinLnBrk="0" hangingPunct="1">
              <a:lnSpc>
                <a:spcPct val="110000"/>
              </a:lnSpc>
              <a:spcBef>
                <a:spcPts val="150"/>
              </a:spcBef>
              <a:spcAft>
                <a:spcPts val="15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hlinkClick r:id="rId4"/>
              </a:rPr>
              <a:t>www.trilux.com/polaron-iq-led</a:t>
            </a:r>
            <a:r>
              <a:rPr kumimoji="0" lang="en-GB" sz="9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256411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TRILUX Arimo Slim Sky | TRILUX Simplify Your Light">
            <a:extLst>
              <a:ext uri="{FF2B5EF4-FFF2-40B4-BE49-F238E27FC236}">
                <a16:creationId xmlns:a16="http://schemas.microsoft.com/office/drawing/2014/main" id="{E598F330-57B0-4583-ADF2-0479164725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7544"/>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2C29793-D6C3-784D-654A-6A47DF204445}"/>
              </a:ext>
            </a:extLst>
          </p:cNvPr>
          <p:cNvSpPr txBox="1"/>
          <p:nvPr/>
        </p:nvSpPr>
        <p:spPr>
          <a:xfrm>
            <a:off x="7063120" y="4747568"/>
            <a:ext cx="1736373"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www.trilux.com/arimo-fit-led</a:t>
            </a:r>
            <a:endParaRPr kumimoji="0"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566727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73497EB-F1E1-1349-DB54-1B3DCD361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2310"/>
            <a:ext cx="9144000" cy="3547686"/>
          </a:xfrm>
          <a:prstGeom prst="rect">
            <a:avLst/>
          </a:prstGeom>
        </p:spPr>
      </p:pic>
      <p:sp>
        <p:nvSpPr>
          <p:cNvPr id="8" name="Textfeld 7">
            <a:extLst>
              <a:ext uri="{FF2B5EF4-FFF2-40B4-BE49-F238E27FC236}">
                <a16:creationId xmlns:a16="http://schemas.microsoft.com/office/drawing/2014/main" id="{F79D78F1-D7D9-AEE6-C7FD-D20260EB2C0C}"/>
              </a:ext>
            </a:extLst>
          </p:cNvPr>
          <p:cNvSpPr txBox="1"/>
          <p:nvPr/>
        </p:nvSpPr>
        <p:spPr>
          <a:xfrm>
            <a:off x="7290769" y="4721395"/>
            <a:ext cx="164660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www.trilux.com/creavo-led</a:t>
            </a:r>
            <a:endParaRPr kumimoji="0" lang="de-DE"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936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B32CDCC-2148-4AD6-9F79-7D42CA8E8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747" y="4504847"/>
            <a:ext cx="2243253" cy="557241"/>
          </a:xfrm>
          <a:prstGeom prst="rect">
            <a:avLst/>
          </a:prstGeom>
        </p:spPr>
      </p:pic>
      <p:pic>
        <p:nvPicPr>
          <p:cNvPr id="9218" name="Picture 2">
            <a:hlinkClick r:id="rId4"/>
            <a:extLst>
              <a:ext uri="{FF2B5EF4-FFF2-40B4-BE49-F238E27FC236}">
                <a16:creationId xmlns:a16="http://schemas.microsoft.com/office/drawing/2014/main" id="{126FDAB4-F76F-459A-80B8-FF5FF6CFC2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786607"/>
            <a:ext cx="9144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C46DEE2-75D8-6BC8-349E-B0422EA1E363}"/>
              </a:ext>
            </a:extLst>
          </p:cNvPr>
          <p:cNvSpPr txBox="1"/>
          <p:nvPr/>
        </p:nvSpPr>
        <p:spPr>
          <a:xfrm>
            <a:off x="254001" y="4668051"/>
            <a:ext cx="1646605"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en-GB" sz="900" b="1" dirty="0">
                <a:latin typeface="Arial" panose="020B0604020202020204"/>
                <a:hlinkClick r:id="rId6">
                  <a:extLst>
                    <a:ext uri="{A12FA001-AC4F-418D-AE19-62706E023703}">
                      <ahyp:hlinkClr xmlns:ahyp="http://schemas.microsoft.com/office/drawing/2018/hyperlinkcolor" val="tx"/>
                    </a:ext>
                  </a:extLst>
                </a:hlinkClick>
              </a:rPr>
              <a:t>www.trilux.com/e-line-next</a:t>
            </a:r>
            <a:endParaRPr kumimoji="0" lang="en-GB" sz="9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8400771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780750-1DE2-4DC6-BACB-F77E083E19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17" b="-12068"/>
          <a:stretch/>
        </p:blipFill>
        <p:spPr bwMode="auto">
          <a:xfrm>
            <a:off x="1411" y="794"/>
            <a:ext cx="9141179"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31C0523-45D5-6A90-78A1-171E5286042A}"/>
              </a:ext>
            </a:extLst>
          </p:cNvPr>
          <p:cNvSpPr txBox="1"/>
          <p:nvPr/>
        </p:nvSpPr>
        <p:spPr>
          <a:xfrm>
            <a:off x="331611" y="4752353"/>
            <a:ext cx="1524776" cy="230832"/>
          </a:xfrm>
          <a:prstGeom prst="rect">
            <a:avLst/>
          </a:prstGeom>
          <a:noFill/>
        </p:spPr>
        <p:txBody>
          <a:bodyPr wrap="none" rtlCol="0">
            <a:spAutoFit/>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sz="900" b="1" dirty="0">
                <a:latin typeface="Arial" panose="020B0604020202020204"/>
                <a:hlinkClick r:id="rId4">
                  <a:extLst>
                    <a:ext uri="{A12FA001-AC4F-418D-AE19-62706E023703}">
                      <ahyp:hlinkClr xmlns:ahyp="http://schemas.microsoft.com/office/drawing/2018/hyperlinkcolor" val="tx"/>
                    </a:ext>
                  </a:extLst>
                </a:hlinkClick>
              </a:rPr>
              <a:t>www.oktalite.com/invola</a:t>
            </a:r>
            <a:endParaRPr kumimoji="0" sz="900" b="1" i="0" u="none" strike="noStrike" kern="1200" cap="none" spc="0" normalizeH="0" baseline="0" noProof="0" dirty="0">
              <a:ln>
                <a:noFill/>
              </a:ln>
              <a:effectLst/>
              <a:uLnTx/>
              <a:uFillTx/>
              <a:latin typeface="Arial" panose="020B0604020202020204"/>
              <a:ea typeface="+mn-ea"/>
              <a:cs typeface="+mn-cs"/>
            </a:endParaRPr>
          </a:p>
        </p:txBody>
      </p:sp>
      <p:pic>
        <p:nvPicPr>
          <p:cNvPr id="4" name="Grafik 3" descr="Ein Bild, das Schwarz, Dunkelheit enthält.&#10;&#10;Automatisch generierte Beschreibung">
            <a:extLst>
              <a:ext uri="{FF2B5EF4-FFF2-40B4-BE49-F238E27FC236}">
                <a16:creationId xmlns:a16="http://schemas.microsoft.com/office/drawing/2014/main" id="{53419512-E1ED-2DA3-8BB2-543785DE35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5750" y="3207544"/>
            <a:ext cx="2755900" cy="1447800"/>
          </a:xfrm>
          <a:prstGeom prst="rect">
            <a:avLst/>
          </a:prstGeom>
        </p:spPr>
      </p:pic>
    </p:spTree>
    <p:extLst>
      <p:ext uri="{BB962C8B-B14F-4D97-AF65-F5344CB8AC3E}">
        <p14:creationId xmlns:p14="http://schemas.microsoft.com/office/powerpoint/2010/main" val="4264919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UG1b8hb0Qv3R65nzy_T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UG1b8hb0Qv3R65nzy_TBQ"/>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3.xml><?xml version="1.0" encoding="utf-8"?>
<a:theme xmlns:a="http://schemas.openxmlformats.org/drawingml/2006/main" name="2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4.xml><?xml version="1.0" encoding="utf-8"?>
<a:theme xmlns:a="http://schemas.openxmlformats.org/drawingml/2006/main" name="4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5.xml><?xml version="1.0" encoding="utf-8"?>
<a:theme xmlns:a="http://schemas.openxmlformats.org/drawingml/2006/main" name="3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6.xml><?xml version="1.0" encoding="utf-8"?>
<a:theme xmlns:a="http://schemas.openxmlformats.org/drawingml/2006/main" name="5_TRILUX">
  <a:themeElements>
    <a:clrScheme name="TRILUX">
      <a:dk1>
        <a:sysClr val="windowText" lastClr="000000"/>
      </a:dk1>
      <a:lt1>
        <a:sysClr val="window" lastClr="FFFFFF"/>
      </a:lt1>
      <a:dk2>
        <a:srgbClr val="E5E5E5"/>
      </a:dk2>
      <a:lt2>
        <a:srgbClr val="E5E5E5"/>
      </a:lt2>
      <a:accent1>
        <a:srgbClr val="000000"/>
      </a:accent1>
      <a:accent2>
        <a:srgbClr val="333333"/>
      </a:accent2>
      <a:accent3>
        <a:srgbClr val="737373"/>
      </a:accent3>
      <a:accent4>
        <a:srgbClr val="A6A6A6"/>
      </a:accent4>
      <a:accent5>
        <a:srgbClr val="CCCCCC"/>
      </a:accent5>
      <a:accent6>
        <a:srgbClr val="E5E5E5"/>
      </a:accent6>
      <a:hlink>
        <a:srgbClr val="000000"/>
      </a:hlink>
      <a:folHlink>
        <a:srgbClr val="000000"/>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1"/>
          </a:solidFill>
        </a:ln>
      </a:spPr>
      <a:bodyPr rtlCol="0" anchor="ctr"/>
      <a:lstStyle>
        <a:defPPr algn="ctr">
          <a:lnSpc>
            <a:spcPct val="11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98000" indent="-194400" algn="l">
          <a:lnSpc>
            <a:spcPct val="110000"/>
          </a:lnSpc>
          <a:spcBef>
            <a:spcPts val="200"/>
          </a:spcBef>
          <a:spcAft>
            <a:spcPts val="200"/>
          </a:spcAft>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äsentation1" id="{CAB518D8-9057-4FE8-9CDE-4A37F4939492}" vid="{FB7F453B-A2BC-4ED7-89CF-B3C8CB358C54}"/>
    </a:ext>
  </a:extLst>
</a:theme>
</file>

<file path=ppt/theme/theme7.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EE5AA487465AB4099DB9C1E29CF0A64" ma:contentTypeVersion="15" ma:contentTypeDescription="Ein neues Dokument erstellen." ma:contentTypeScope="" ma:versionID="7faec5cbb7e18d7c459c6a0cd509d6bc">
  <xsd:schema xmlns:xsd="http://www.w3.org/2001/XMLSchema" xmlns:xs="http://www.w3.org/2001/XMLSchema" xmlns:p="http://schemas.microsoft.com/office/2006/metadata/properties" xmlns:ns2="6c2b85a3-c2c6-4292-a947-600896d97d32" xmlns:ns3="9fafefb4-df2a-4680-a2e4-57877e56def1" targetNamespace="http://schemas.microsoft.com/office/2006/metadata/properties" ma:root="true" ma:fieldsID="19ca8e2c85740827e6254526e259fe21" ns2:_="" ns3:_="">
    <xsd:import namespace="6c2b85a3-c2c6-4292-a947-600896d97d32"/>
    <xsd:import namespace="9fafefb4-df2a-4680-a2e4-57877e56de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b85a3-c2c6-4292-a947-600896d97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95194e6f-31e0-4a75-9afe-fe084f43b156"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afefb4-df2a-4680-a2e4-57877e56def1"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30480ce2-b326-4c8a-9972-66d73efa51d9}" ma:internalName="TaxCatchAll" ma:showField="CatchAllData" ma:web="9fafefb4-df2a-4680-a2e4-57877e56de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afefb4-df2a-4680-a2e4-57877e56def1" xsi:nil="true"/>
    <lcf76f155ced4ddcb4097134ff3c332f xmlns="6c2b85a3-c2c6-4292-a947-600896d97d32">
      <Terms xmlns="http://schemas.microsoft.com/office/infopath/2007/PartnerControls"/>
    </lcf76f155ced4ddcb4097134ff3c332f>
    <SharedWithUsers xmlns="9fafefb4-df2a-4680-a2e4-57877e56def1">
      <UserInfo>
        <DisplayName>Rabah, Omar</DisplayName>
        <AccountId>30</AccountId>
        <AccountType/>
      </UserInfo>
      <UserInfo>
        <DisplayName>Pranjic, Michaela</DisplayName>
        <AccountId>211</AccountId>
        <AccountType/>
      </UserInfo>
      <UserInfo>
        <DisplayName>Loerwald, Benno</DisplayName>
        <AccountId>599</AccountId>
        <AccountType/>
      </UserInfo>
    </SharedWithUsers>
  </documentManagement>
</p:properties>
</file>

<file path=customXml/itemProps1.xml><?xml version="1.0" encoding="utf-8"?>
<ds:datastoreItem xmlns:ds="http://schemas.openxmlformats.org/officeDocument/2006/customXml" ds:itemID="{C989A70B-D063-4354-BD6B-44CAD553AFF7}">
  <ds:schemaRefs>
    <ds:schemaRef ds:uri="http://schemas.microsoft.com/sharepoint/v3/contenttype/forms"/>
  </ds:schemaRefs>
</ds:datastoreItem>
</file>

<file path=customXml/itemProps2.xml><?xml version="1.0" encoding="utf-8"?>
<ds:datastoreItem xmlns:ds="http://schemas.openxmlformats.org/officeDocument/2006/customXml" ds:itemID="{1DD4ED60-BAA9-406D-A432-050901ECC9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2b85a3-c2c6-4292-a947-600896d97d32"/>
    <ds:schemaRef ds:uri="9fafefb4-df2a-4680-a2e4-57877e56de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B6C0F3-1ED6-436B-9BE6-3834349D40BF}">
  <ds:schemaRefs>
    <ds:schemaRef ds:uri="http://schemas.microsoft.com/office/2006/documentManagement/types"/>
    <ds:schemaRef ds:uri="http://www.w3.org/XML/1998/namespace"/>
    <ds:schemaRef ds:uri="http://purl.org/dc/elements/1.1/"/>
    <ds:schemaRef ds:uri="2f3e3d9d-aded-4e5e-8f2b-f508d572b77f"/>
    <ds:schemaRef ds:uri="http://schemas.openxmlformats.org/package/2006/metadata/core-properties"/>
    <ds:schemaRef ds:uri="http://schemas.microsoft.com/office/infopath/2007/PartnerControls"/>
    <ds:schemaRef ds:uri="http://purl.org/dc/terms/"/>
    <ds:schemaRef ds:uri="a0521d16-f2c4-45fa-8765-e3bb03618e65"/>
    <ds:schemaRef ds:uri="http://schemas.microsoft.com/office/2006/metadata/properties"/>
    <ds:schemaRef ds:uri="http://purl.org/dc/dcmitype/"/>
    <ds:schemaRef ds:uri="9fafefb4-df2a-4680-a2e4-57877e56def1"/>
    <ds:schemaRef ds:uri="6c2b85a3-c2c6-4292-a947-600896d97d32"/>
  </ds:schemaRefs>
</ds:datastoreItem>
</file>

<file path=docProps/app.xml><?xml version="1.0" encoding="utf-8"?>
<Properties xmlns="http://schemas.openxmlformats.org/officeDocument/2006/extended-properties" xmlns:vt="http://schemas.openxmlformats.org/officeDocument/2006/docPropsVTypes">
  <Template/>
  <TotalTime>0</TotalTime>
  <Words>5817</Words>
  <Application>Microsoft Office PowerPoint</Application>
  <PresentationFormat>Benutzerdefiniert</PresentationFormat>
  <Paragraphs>689</Paragraphs>
  <Slides>104</Slides>
  <Notes>78</Notes>
  <HiddenSlides>21</HiddenSlides>
  <MMClips>0</MMClips>
  <ScaleCrop>false</ScaleCrop>
  <HeadingPairs>
    <vt:vector size="8" baseType="variant">
      <vt:variant>
        <vt:lpstr>Verwendete Schriftarten</vt:lpstr>
      </vt:variant>
      <vt:variant>
        <vt:i4>8</vt:i4>
      </vt:variant>
      <vt:variant>
        <vt:lpstr>Design</vt:lpstr>
      </vt:variant>
      <vt:variant>
        <vt:i4>8</vt:i4>
      </vt:variant>
      <vt:variant>
        <vt:lpstr>Eingebettete OLE-Server</vt:lpstr>
      </vt:variant>
      <vt:variant>
        <vt:i4>2</vt:i4>
      </vt:variant>
      <vt:variant>
        <vt:lpstr>Folientitel</vt:lpstr>
      </vt:variant>
      <vt:variant>
        <vt:i4>104</vt:i4>
      </vt:variant>
    </vt:vector>
  </HeadingPairs>
  <TitlesOfParts>
    <vt:vector size="122" baseType="lpstr">
      <vt:lpstr>Din-Bold</vt:lpstr>
      <vt:lpstr>Helvetica Neue LT W01_41488878</vt:lpstr>
      <vt:lpstr>Arial</vt:lpstr>
      <vt:lpstr>Calibri</vt:lpstr>
      <vt:lpstr>Montserrat Light</vt:lpstr>
      <vt:lpstr>Roboto</vt:lpstr>
      <vt:lpstr>Symbol</vt:lpstr>
      <vt:lpstr>Wingdings</vt:lpstr>
      <vt:lpstr>Office</vt:lpstr>
      <vt:lpstr>1_TRILUX</vt:lpstr>
      <vt:lpstr>2_TRILUX</vt:lpstr>
      <vt:lpstr>4_TRILUX</vt:lpstr>
      <vt:lpstr>3_TRILUX</vt:lpstr>
      <vt:lpstr>5_TRILUX</vt:lpstr>
      <vt:lpstr>3_Office</vt:lpstr>
      <vt:lpstr>4_Office</vt:lpstr>
      <vt:lpstr>think-cell Folie</vt:lpstr>
      <vt:lpstr>think-cell Slide</vt:lpstr>
      <vt:lpstr>welcome to TRILUX www.trilux.com</vt:lpstr>
      <vt:lpstr>company presentation</vt:lpstr>
      <vt:lpstr>Light - Since 111 years our 'thing</vt:lpstr>
      <vt:lpstr>111 years of excellent Lighting</vt:lpstr>
      <vt:lpstr>Values - What drives us</vt:lpstr>
      <vt:lpstr>PowerPoint-Präsentation</vt:lpstr>
      <vt:lpstr>PowerPoint-Präsentation</vt:lpstr>
      <vt:lpstr>PowerPoint-Präsentation</vt:lpstr>
      <vt:lpstr>TRILUX AKADEMIE  FIRST-HAND KNOW-HOW</vt:lpstr>
      <vt:lpstr>trilux partners and cooperations</vt:lpstr>
      <vt:lpstr>Services for you  and your project </vt:lpstr>
      <vt:lpstr>entry and trend topics  application office</vt:lpstr>
      <vt:lpstr>PowerPoint-Präsentation</vt:lpstr>
      <vt:lpstr>PowerPoint-Präsentation</vt:lpstr>
      <vt:lpstr>trEND TOPICS IN THE APPLICATION OFFICE</vt:lpstr>
      <vt:lpstr>New Work  The changing world of work </vt:lpstr>
      <vt:lpstr>Employees in focus</vt:lpstr>
      <vt:lpstr>Sustainability</vt:lpstr>
      <vt:lpstr>Refurbisment | modernization</vt:lpstr>
      <vt:lpstr>Digital working environments</vt:lpstr>
      <vt:lpstr>light quality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employees in focus</vt:lpstr>
      <vt:lpstr>PowerPoint-Präsentation</vt:lpstr>
      <vt:lpstr>PowerPoint-Präsentation</vt:lpstr>
      <vt:lpstr>PowerPoint-Präsentation</vt:lpstr>
      <vt:lpstr>PowerPoint-Präsentation</vt:lpstr>
      <vt:lpstr>PowerPoint-Präsentation</vt:lpstr>
      <vt:lpstr>sustainability</vt:lpstr>
      <vt:lpstr>PowerPoint-Präsentation</vt:lpstr>
      <vt:lpstr>Our commitment - research projects </vt:lpstr>
      <vt:lpstr>Examples of holistic alignment</vt:lpstr>
      <vt:lpstr>German Sustainability Award 2023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Transformation from  department store to workspace</vt:lpstr>
      <vt:lpstr>individuality</vt:lpstr>
      <vt:lpstr>PowerPoint-Präsentation</vt:lpstr>
      <vt:lpstr>PowerPoint-Präsentation</vt:lpstr>
      <vt:lpstr>PowerPoint-Präsentation</vt:lpstr>
      <vt:lpstr>PowerPoint-Präsentation</vt:lpstr>
      <vt:lpstr>PowerPoint-Präsentation</vt:lpstr>
      <vt:lpstr>PowerPoint-Präsentation</vt:lpstr>
      <vt:lpstr>innovation</vt:lpstr>
      <vt:lpstr>PowerPoint-Präsentation</vt:lpstr>
      <vt:lpstr>PowerPoint-Präsentation</vt:lpstr>
      <vt:lpstr>PowerPoint-Präsentation</vt:lpstr>
      <vt:lpstr>PowerPoint-Präsentation</vt:lpstr>
      <vt:lpstr>PowerPoint-Präsentation</vt:lpstr>
      <vt:lpstr>PowerPoint-Präsentation</vt:lpstr>
      <vt:lpstr>smartness</vt:lpstr>
      <vt:lpstr>PowerPoint-Präsentation</vt:lpstr>
      <vt:lpstr>PowerPoint-Präsentation</vt:lpstr>
      <vt:lpstr>PowerPoint-Präsentation</vt:lpstr>
      <vt:lpstr>PowerPoint-Präsentation</vt:lpstr>
      <vt:lpstr>PowerPoint-Präsentation</vt:lpstr>
      <vt:lpstr>PowerPoint-Präsentation</vt:lpstr>
      <vt:lpstr>other topics and tools</vt:lpstr>
      <vt:lpstr>trilux Artisan Workshop</vt:lpstr>
      <vt:lpstr>LiveLink  TRILUX LiGht management </vt:lpstr>
      <vt:lpstr>LIGHT AS A SERVICE </vt:lpstr>
      <vt:lpstr>TRILUX ONE  ONE LOGIN. MANY Benefits.</vt:lpstr>
      <vt:lpstr>TRILUX LIGHT SNACKS  SMALL bites, BIG BENEFITs </vt:lpstr>
      <vt:lpstr>THE TRILUX REFURBISHMENT Tool </vt:lpstr>
      <vt:lpstr>PowerPoint-Präsentation</vt:lpstr>
      <vt:lpstr>LIGHT around THE BUILDING </vt:lpstr>
      <vt:lpstr>YOUR TRILUX CONTACT</vt:lpstr>
      <vt:lpstr>trilux product solutions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very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Utsch</dc:creator>
  <cp:lastModifiedBy>Huber, Nadine</cp:lastModifiedBy>
  <cp:revision>19</cp:revision>
  <dcterms:created xsi:type="dcterms:W3CDTF">2018-07-24T07:41:46Z</dcterms:created>
  <dcterms:modified xsi:type="dcterms:W3CDTF">2025-03-21T09:36:19Z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0x010100D4DA735CFC56BB4585ADE23DBD193C50</vt:lpwstr>
  </property>
  <property fmtid="{D5CDD505-2E9C-101B-9397-08002B2CF9AE}" pid="3" name="MediaServiceImageTags">
    <vt:lpwstr/>
  </property>
</Properties>
</file>