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2" r:id="rId4"/>
  </p:sldMasterIdLst>
  <p:notesMasterIdLst>
    <p:notesMasterId r:id="rId23"/>
  </p:notesMasterIdLst>
  <p:sldIdLst>
    <p:sldId id="256" r:id="rId5"/>
    <p:sldId id="295" r:id="rId6"/>
    <p:sldId id="296" r:id="rId7"/>
    <p:sldId id="260" r:id="rId8"/>
    <p:sldId id="297" r:id="rId9"/>
    <p:sldId id="298" r:id="rId10"/>
    <p:sldId id="262" r:id="rId11"/>
    <p:sldId id="282" r:id="rId12"/>
    <p:sldId id="299" r:id="rId13"/>
    <p:sldId id="10226" r:id="rId14"/>
    <p:sldId id="265" r:id="rId15"/>
    <p:sldId id="267" r:id="rId16"/>
    <p:sldId id="269" r:id="rId17"/>
    <p:sldId id="10202" r:id="rId18"/>
    <p:sldId id="271" r:id="rId19"/>
    <p:sldId id="273" r:id="rId20"/>
    <p:sldId id="10196" r:id="rId21"/>
    <p:sldId id="275" r:id="rId22"/>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3840">
          <p15:clr>
            <a:srgbClr val="A4A3A4"/>
          </p15:clr>
        </p15:guide>
        <p15:guide id="5" orient="horz" pos="11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9"/>
    <a:srgbClr val="CDCDCF"/>
    <a:srgbClr val="E5E5E7"/>
    <a:srgbClr val="E7E7E9"/>
    <a:srgbClr val="ECECEE"/>
    <a:srgbClr val="F6F6F8"/>
    <a:srgbClr val="C9C9CB"/>
    <a:srgbClr val="1C1C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60" autoAdjust="0"/>
  </p:normalViewPr>
  <p:slideViewPr>
    <p:cSldViewPr snapToGrid="0">
      <p:cViewPr varScale="1">
        <p:scale>
          <a:sx n="93" d="100"/>
          <a:sy n="93" d="100"/>
        </p:scale>
        <p:origin x="228" y="78"/>
      </p:cViewPr>
      <p:guideLst>
        <p:guide pos="3840"/>
        <p:guide orient="horz" pos="116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237D0B-909B-4537-97EC-2F1C8CABCB0D}" type="datetimeFigureOut">
              <a:rPr lang="de-DE" smtClean="0"/>
              <a:t>21.03.2025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E4EEFE-9777-4F78-B454-4C6BEF51E2EF}" type="slidenum">
              <a:rPr lang="de-DE" smtClean="0"/>
              <a:t>‹Nr.›</a:t>
            </a:fld>
            <a:endParaRPr lang="de-DE"/>
          </a:p>
        </p:txBody>
      </p:sp>
    </p:spTree>
    <p:extLst>
      <p:ext uri="{BB962C8B-B14F-4D97-AF65-F5344CB8AC3E}">
        <p14:creationId xmlns:p14="http://schemas.microsoft.com/office/powerpoint/2010/main" val="2084362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1E4EEFE-9777-4F78-B454-4C6BEF51E2EF}" type="slidenum">
              <a:rPr lang="de-DE" smtClean="0"/>
              <a:t>4</a:t>
            </a:fld>
            <a:endParaRPr lang="de-DE"/>
          </a:p>
        </p:txBody>
      </p:sp>
    </p:spTree>
    <p:extLst>
      <p:ext uri="{BB962C8B-B14F-4D97-AF65-F5344CB8AC3E}">
        <p14:creationId xmlns:p14="http://schemas.microsoft.com/office/powerpoint/2010/main" val="3107465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1E4EEFE-9777-4F78-B454-4C6BEF51E2EF}" type="slidenum">
              <a:rPr lang="de-DE" smtClean="0"/>
              <a:t>5</a:t>
            </a:fld>
            <a:endParaRPr lang="de-DE"/>
          </a:p>
        </p:txBody>
      </p:sp>
    </p:spTree>
    <p:extLst>
      <p:ext uri="{BB962C8B-B14F-4D97-AF65-F5344CB8AC3E}">
        <p14:creationId xmlns:p14="http://schemas.microsoft.com/office/powerpoint/2010/main" val="336087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1E4EEFE-9777-4F78-B454-4C6BEF51E2EF}" type="slidenum">
              <a:rPr lang="de-DE" smtClean="0"/>
              <a:t>6</a:t>
            </a:fld>
            <a:endParaRPr lang="de-DE"/>
          </a:p>
        </p:txBody>
      </p:sp>
    </p:spTree>
    <p:extLst>
      <p:ext uri="{BB962C8B-B14F-4D97-AF65-F5344CB8AC3E}">
        <p14:creationId xmlns:p14="http://schemas.microsoft.com/office/powerpoint/2010/main" val="3294259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noProof="0"/>
          </a:p>
        </p:txBody>
      </p:sp>
      <p:sp>
        <p:nvSpPr>
          <p:cNvPr id="4" name="Foliennummernplatzhalter 3"/>
          <p:cNvSpPr>
            <a:spLocks noGrp="1"/>
          </p:cNvSpPr>
          <p:nvPr>
            <p:ph type="sldNum" sz="quarter" idx="10"/>
          </p:nvPr>
        </p:nvSpPr>
        <p:spPr/>
        <p:txBody>
          <a:bodyPr/>
          <a:lstStyle/>
          <a:p>
            <a:fld id="{C41A2DF2-E317-4A31-9A2F-C2BC55A8925E}" type="slidenum">
              <a:rPr lang="de-DE" smtClean="0"/>
              <a:pPr/>
              <a:t>10</a:t>
            </a:fld>
            <a:endParaRPr lang="en-GB"/>
          </a:p>
        </p:txBody>
      </p:sp>
    </p:spTree>
    <p:extLst>
      <p:ext uri="{BB962C8B-B14F-4D97-AF65-F5344CB8AC3E}">
        <p14:creationId xmlns:p14="http://schemas.microsoft.com/office/powerpoint/2010/main" val="2689867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noProof="0"/>
          </a:p>
        </p:txBody>
      </p:sp>
      <p:sp>
        <p:nvSpPr>
          <p:cNvPr id="4" name="Foliennummernplatzhalter 3"/>
          <p:cNvSpPr>
            <a:spLocks noGrp="1"/>
          </p:cNvSpPr>
          <p:nvPr>
            <p:ph type="sldNum" sz="quarter" idx="10"/>
          </p:nvPr>
        </p:nvSpPr>
        <p:spPr/>
        <p:txBody>
          <a:bodyPr/>
          <a:lstStyle/>
          <a:p>
            <a:fld id="{C41A2DF2-E317-4A31-9A2F-C2BC55A8925E}" type="slidenum">
              <a:rPr lang="de-DE" smtClean="0"/>
              <a:pPr/>
              <a:t>14</a:t>
            </a:fld>
            <a:endParaRPr lang="en-GB"/>
          </a:p>
        </p:txBody>
      </p:sp>
    </p:spTree>
    <p:extLst>
      <p:ext uri="{BB962C8B-B14F-4D97-AF65-F5344CB8AC3E}">
        <p14:creationId xmlns:p14="http://schemas.microsoft.com/office/powerpoint/2010/main" val="1018119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290"/>
            <a:ext cx="12192000" cy="6877782"/>
          </a:xfrm>
          <a:prstGeom prst="rect">
            <a:avLst/>
          </a:prstGeom>
        </p:spPr>
      </p:pic>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539035" y="1737384"/>
            <a:ext cx="4755300" cy="552592"/>
          </a:xfrm>
          <a:prstGeom prst="rect">
            <a:avLst/>
          </a:prstGeom>
        </p:spPr>
        <p:txBody>
          <a:bodyPr/>
          <a:lstStyle>
            <a:lvl1pPr>
              <a:defRPr sz="2799" b="1" cap="all" baseline="0">
                <a:solidFill>
                  <a:schemeClr val="bg1"/>
                </a:solidFill>
              </a:defRPr>
            </a:lvl1pPr>
          </a:lstStyle>
          <a:p>
            <a:r>
              <a:rPr lang="de-DE"/>
              <a:t>Produktname</a:t>
            </a:r>
          </a:p>
        </p:txBody>
      </p:sp>
    </p:spTree>
    <p:extLst>
      <p:ext uri="{BB962C8B-B14F-4D97-AF65-F5344CB8AC3E}">
        <p14:creationId xmlns:p14="http://schemas.microsoft.com/office/powerpoint/2010/main" val="2148583000"/>
      </p:ext>
    </p:extLst>
  </p:cSld>
  <p:clrMapOvr>
    <a:masterClrMapping/>
  </p:clrMapOvr>
  <p:transition spd="med">
    <p:pull/>
  </p:transition>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nwendung Education">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EDF9765-4FDC-43CB-9593-CFB90036C477}"/>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2" name="Bild 31"/>
          <p:cNvPicPr>
            <a:picLocks noChangeAspect="1"/>
          </p:cNvPicPr>
          <p:nvPr/>
        </p:nvPicPr>
        <p:blipFill>
          <a:blip r:embed="rId2"/>
          <a:stretch>
            <a:fillRect/>
          </a:stretch>
        </p:blipFill>
        <p:spPr>
          <a:xfrm>
            <a:off x="7022684" y="1525132"/>
            <a:ext cx="309785" cy="288421"/>
          </a:xfrm>
          <a:prstGeom prst="rect">
            <a:avLst/>
          </a:prstGeom>
        </p:spPr>
      </p:pic>
      <p:sp>
        <p:nvSpPr>
          <p:cNvPr id="8" name="Textplatzhalter 20"/>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Bildplatzhalter 4">
            <a:extLst>
              <a:ext uri="{FF2B5EF4-FFF2-40B4-BE49-F238E27FC236}">
                <a16:creationId xmlns:a16="http://schemas.microsoft.com/office/drawing/2014/main" id="{17471715-34A6-4210-8F09-939361C76175}"/>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13" name="Textfeld 12">
            <a:extLst>
              <a:ext uri="{FF2B5EF4-FFF2-40B4-BE49-F238E27FC236}">
                <a16:creationId xmlns:a16="http://schemas.microsoft.com/office/drawing/2014/main" id="{2433142E-E47D-4FE6-8F94-995108D789DC}"/>
              </a:ext>
            </a:extLst>
          </p:cNvPr>
          <p:cNvSpPr txBox="1"/>
          <p:nvPr/>
        </p:nvSpPr>
        <p:spPr>
          <a:xfrm>
            <a:off x="7816282" y="1255890"/>
            <a:ext cx="3896294" cy="369332"/>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err="1"/>
              <a:t>Anwendung</a:t>
            </a:r>
            <a:r>
              <a:rPr lang="en-US" noProof="0"/>
              <a:t> Education</a:t>
            </a:r>
            <a:endParaRPr lang="de-DE"/>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nwendung Health &amp; Car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2C322824-E46A-4AE2-A24C-8EB4158C9B95}"/>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3" name="Bild 32"/>
          <p:cNvPicPr>
            <a:picLocks noChangeAspect="1"/>
          </p:cNvPicPr>
          <p:nvPr/>
        </p:nvPicPr>
        <p:blipFill>
          <a:blip r:embed="rId2"/>
          <a:stretch>
            <a:fillRect/>
          </a:stretch>
        </p:blipFill>
        <p:spPr>
          <a:xfrm>
            <a:off x="7023487" y="1505902"/>
            <a:ext cx="320468" cy="320468"/>
          </a:xfrm>
          <a:prstGeom prst="rect">
            <a:avLst/>
          </a:prstGeom>
        </p:spPr>
      </p:pic>
      <p:sp>
        <p:nvSpPr>
          <p:cNvPr id="8" name="Textplatzhalter 20"/>
          <p:cNvSpPr>
            <a:spLocks noGrp="1"/>
          </p:cNvSpPr>
          <p:nvPr>
            <p:ph type="body" sz="quarter" idx="13"/>
          </p:nvPr>
        </p:nvSpPr>
        <p:spPr>
          <a:xfrm>
            <a:off x="6793357" y="2168524"/>
            <a:ext cx="4919219"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Textfeld 11">
            <a:extLst>
              <a:ext uri="{FF2B5EF4-FFF2-40B4-BE49-F238E27FC236}">
                <a16:creationId xmlns:a16="http://schemas.microsoft.com/office/drawing/2014/main" id="{6DC2C804-1441-4310-A5E9-F7B3D34A26E9}"/>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Anwendung</a:t>
            </a:r>
            <a:r>
              <a:rPr kumimoji="0" lang="en-US" sz="1800" b="0" i="0" u="none" strike="noStrike" kern="1200" cap="all" spc="0" normalizeH="0" baseline="0" noProof="0">
                <a:ln>
                  <a:noFill/>
                </a:ln>
                <a:solidFill>
                  <a:srgbClr val="000000"/>
                </a:solidFill>
                <a:effectLst/>
                <a:uLnTx/>
                <a:uFillTx/>
                <a:latin typeface="+mn-lt"/>
                <a:ea typeface="+mn-ea"/>
                <a:cs typeface="+mn-cs"/>
              </a:rPr>
              <a:t> HEALTH</a:t>
            </a:r>
            <a:r>
              <a:rPr kumimoji="0" lang="en-US" sz="1800" b="0" i="0" u="none" strike="noStrike" kern="1200" cap="none" spc="0" normalizeH="0" baseline="0" noProof="0">
                <a:ln>
                  <a:noFill/>
                </a:ln>
                <a:solidFill>
                  <a:srgbClr val="000000"/>
                </a:solidFill>
                <a:effectLst/>
                <a:uLnTx/>
                <a:uFillTx/>
                <a:latin typeface="+mn-lt"/>
                <a:ea typeface="+mn-ea"/>
                <a:cs typeface="+mn-cs"/>
              </a:rPr>
              <a:t> &amp; CARE</a:t>
            </a:r>
            <a:endParaRPr lang="de-DE" sz="1800" cap="all" baseline="0">
              <a:latin typeface="+mn-lt"/>
            </a:endParaRPr>
          </a:p>
        </p:txBody>
      </p:sp>
      <p:sp>
        <p:nvSpPr>
          <p:cNvPr id="13" name="Bildplatzhalter 4">
            <a:extLst>
              <a:ext uri="{FF2B5EF4-FFF2-40B4-BE49-F238E27FC236}">
                <a16:creationId xmlns:a16="http://schemas.microsoft.com/office/drawing/2014/main" id="{12C4C825-EC2A-4D1F-AC68-2BC861A76A7C}"/>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2" grpId="0"/>
      <p:bldP spid="13"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ighlights_Bild links">
    <p:spTree>
      <p:nvGrpSpPr>
        <p:cNvPr id="1" name=""/>
        <p:cNvGrpSpPr/>
        <p:nvPr/>
      </p:nvGrpSpPr>
      <p:grpSpPr>
        <a:xfrm>
          <a:off x="0" y="0"/>
          <a:ext cx="0" cy="0"/>
          <a:chOff x="0" y="0"/>
          <a:chExt cx="0" cy="0"/>
        </a:xfrm>
      </p:grpSpPr>
      <p:sp>
        <p:nvSpPr>
          <p:cNvPr id="8" name="Textplatzhalter 20">
            <a:extLst>
              <a:ext uri="{FF2B5EF4-FFF2-40B4-BE49-F238E27FC236}">
                <a16:creationId xmlns:a16="http://schemas.microsoft.com/office/drawing/2014/main" id="{6DA60C8D-48C5-4F54-B6C0-BA441B8FDF5D}"/>
              </a:ext>
            </a:extLst>
          </p:cNvPr>
          <p:cNvSpPr>
            <a:spLocks noGrp="1"/>
          </p:cNvSpPr>
          <p:nvPr>
            <p:ph type="body" sz="quarter" idx="12"/>
          </p:nvPr>
        </p:nvSpPr>
        <p:spPr>
          <a:xfrm>
            <a:off x="6781799" y="2761151"/>
            <a:ext cx="4930776" cy="3639649"/>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3" name="Textplatzhalter 20">
            <a:extLst>
              <a:ext uri="{FF2B5EF4-FFF2-40B4-BE49-F238E27FC236}">
                <a16:creationId xmlns:a16="http://schemas.microsoft.com/office/drawing/2014/main" id="{B2C1491B-562B-4344-A558-70F745FEC6C8}"/>
              </a:ext>
            </a:extLst>
          </p:cNvPr>
          <p:cNvSpPr>
            <a:spLocks noGrp="1"/>
          </p:cNvSpPr>
          <p:nvPr>
            <p:ph type="body" sz="quarter" idx="15" hasCustomPrompt="1"/>
          </p:nvPr>
        </p:nvSpPr>
        <p:spPr>
          <a:xfrm>
            <a:off x="6781798" y="2168525"/>
            <a:ext cx="4930775" cy="471308"/>
          </a:xfrm>
          <a:prstGeom prst="rect">
            <a:avLst/>
          </a:prstGeom>
        </p:spPr>
        <p:txBody>
          <a:bodyPr>
            <a:normAutofit/>
          </a:bodyPr>
          <a:lstStyle>
            <a:lvl1pPr>
              <a:lnSpc>
                <a:spcPct val="150000"/>
              </a:lnSpc>
              <a:defRPr sz="1400" cap="none">
                <a:latin typeface="+mn-lt"/>
              </a:defRPr>
            </a:lvl1pPr>
          </a:lstStyle>
          <a:p>
            <a:pPr lvl="0"/>
            <a:r>
              <a:rPr lang="de-DE"/>
              <a:t>Titel hinzufügen</a:t>
            </a:r>
          </a:p>
        </p:txBody>
      </p:sp>
      <p:sp>
        <p:nvSpPr>
          <p:cNvPr id="10" name="Textfeld 9">
            <a:extLst>
              <a:ext uri="{FF2B5EF4-FFF2-40B4-BE49-F238E27FC236}">
                <a16:creationId xmlns:a16="http://schemas.microsoft.com/office/drawing/2014/main" id="{05045631-9156-491C-A181-8483CA7893B2}"/>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Highlights</a:t>
            </a:r>
            <a:endParaRPr lang="de-DE" sz="1800" cap="all" baseline="0">
              <a:latin typeface="+mn-lt"/>
            </a:endParaRPr>
          </a:p>
        </p:txBody>
      </p:sp>
      <p:sp>
        <p:nvSpPr>
          <p:cNvPr id="11" name="Bildplatzhalter 4">
            <a:extLst>
              <a:ext uri="{FF2B5EF4-FFF2-40B4-BE49-F238E27FC236}">
                <a16:creationId xmlns:a16="http://schemas.microsoft.com/office/drawing/2014/main" id="{93F39A51-7131-4500-90AF-55B80E2E2002}"/>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12" name="Rechteck 11">
            <a:extLst>
              <a:ext uri="{FF2B5EF4-FFF2-40B4-BE49-F238E27FC236}">
                <a16:creationId xmlns:a16="http://schemas.microsoft.com/office/drawing/2014/main" id="{939D8360-137E-4292-8B5D-4CC5BBF6DC14}"/>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CBB8FD31-66A6-4403-8817-26983B986744}"/>
              </a:ext>
            </a:extLst>
          </p:cNvPr>
          <p:cNvPicPr>
            <a:picLocks noChangeAspect="1"/>
          </p:cNvPicPr>
          <p:nvPr userDrawn="1"/>
        </p:nvPicPr>
        <p:blipFill rotWithShape="1">
          <a:blip r:embed="rId2"/>
          <a:srcRect l="11040" t="12142" r="12635" b="11533"/>
          <a:stretch/>
        </p:blipFill>
        <p:spPr>
          <a:xfrm>
            <a:off x="6909722" y="1394324"/>
            <a:ext cx="535709" cy="535709"/>
          </a:xfrm>
          <a:prstGeom prst="rect">
            <a:avLst/>
          </a:prstGeom>
          <a:ln>
            <a:noFill/>
          </a:ln>
        </p:spPr>
      </p:pic>
    </p:spTree>
    <p:extLst>
      <p:ext uri="{BB962C8B-B14F-4D97-AF65-F5344CB8AC3E}">
        <p14:creationId xmlns:p14="http://schemas.microsoft.com/office/powerpoint/2010/main" val="28019167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0"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eatures_Liste-Bild links">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CD0F3518-579C-43B2-BB7B-21B707BE8CFB}"/>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9" name="Textplatzhalter 20">
            <a:extLst>
              <a:ext uri="{FF2B5EF4-FFF2-40B4-BE49-F238E27FC236}">
                <a16:creationId xmlns:a16="http://schemas.microsoft.com/office/drawing/2014/main" id="{3B6A6FC5-A248-49A7-9AF8-D2EF3D217A41}"/>
              </a:ext>
            </a:extLst>
          </p:cNvPr>
          <p:cNvSpPr>
            <a:spLocks noGrp="1"/>
          </p:cNvSpPr>
          <p:nvPr>
            <p:ph type="body" sz="quarter" idx="13" hasCustomPrompt="1"/>
          </p:nvPr>
        </p:nvSpPr>
        <p:spPr>
          <a:xfrm>
            <a:off x="6793357" y="2168524"/>
            <a:ext cx="4919218" cy="4232275"/>
          </a:xfrm>
          <a:prstGeom prst="rect">
            <a:avLst/>
          </a:prstGeom>
        </p:spPr>
        <p:txBody>
          <a:bodyPr>
            <a:noAutofit/>
          </a:bodyPr>
          <a:lstStyle>
            <a:lvl1pPr marL="171450" indent="-171450">
              <a:lnSpc>
                <a:spcPct val="150000"/>
              </a:lnSpc>
              <a:buFont typeface="Wingdings" panose="05000000000000000000" pitchFamily="2" charset="2"/>
              <a:buChar char="ü"/>
              <a:defRPr sz="1400" cap="none" spc="0">
                <a:latin typeface="+mn-lt"/>
              </a:defRPr>
            </a:lvl1pPr>
          </a:lstStyle>
          <a:p>
            <a:pPr lvl="0"/>
            <a:r>
              <a:rPr lang="de-DE"/>
              <a:t>Feature 1</a:t>
            </a:r>
          </a:p>
          <a:p>
            <a:pPr lvl="0"/>
            <a:r>
              <a:rPr lang="de-DE"/>
              <a:t>Feature 2</a:t>
            </a:r>
          </a:p>
          <a:p>
            <a:pPr lvl="0"/>
            <a:r>
              <a:rPr lang="de-DE"/>
              <a:t>Feature 3</a:t>
            </a:r>
          </a:p>
          <a:p>
            <a:pPr lvl="0"/>
            <a:r>
              <a:rPr lang="de-DE"/>
              <a:t>Feature 4</a:t>
            </a:r>
          </a:p>
          <a:p>
            <a:pPr lvl="0"/>
            <a:r>
              <a:rPr lang="de-DE"/>
              <a:t>Feature 5</a:t>
            </a:r>
          </a:p>
          <a:p>
            <a:pPr lvl="0"/>
            <a:r>
              <a:rPr lang="de-DE"/>
              <a:t>Feature 6</a:t>
            </a:r>
          </a:p>
          <a:p>
            <a:pPr lvl="0"/>
            <a:endParaRPr lang="de-DE"/>
          </a:p>
        </p:txBody>
      </p:sp>
      <p:sp>
        <p:nvSpPr>
          <p:cNvPr id="10" name="Textfeld 9">
            <a:extLst>
              <a:ext uri="{FF2B5EF4-FFF2-40B4-BE49-F238E27FC236}">
                <a16:creationId xmlns:a16="http://schemas.microsoft.com/office/drawing/2014/main" id="{0D33693A-5B20-4A5C-81FB-2084750D64E4}"/>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features</a:t>
            </a:r>
            <a:endParaRPr lang="de-DE" sz="1800" cap="all" baseline="0">
              <a:latin typeface="+mn-lt"/>
            </a:endParaRPr>
          </a:p>
        </p:txBody>
      </p:sp>
      <p:sp>
        <p:nvSpPr>
          <p:cNvPr id="11" name="Bildplatzhalter 4">
            <a:extLst>
              <a:ext uri="{FF2B5EF4-FFF2-40B4-BE49-F238E27FC236}">
                <a16:creationId xmlns:a16="http://schemas.microsoft.com/office/drawing/2014/main" id="{7FFFB628-569D-4B9A-AC84-EF93BAF70C0C}"/>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pic>
        <p:nvPicPr>
          <p:cNvPr id="7" name="Grafik 6" descr="Klemmbrett abgehakt mit einfarbiger Füllung">
            <a:extLst>
              <a:ext uri="{FF2B5EF4-FFF2-40B4-BE49-F238E27FC236}">
                <a16:creationId xmlns:a16="http://schemas.microsoft.com/office/drawing/2014/main" id="{CF8F5A97-62E9-4C92-99DD-8F77BC67E5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8977" y="1441679"/>
            <a:ext cx="457200" cy="457200"/>
          </a:xfrm>
          <a:prstGeom prst="rect">
            <a:avLst/>
          </a:prstGeom>
        </p:spPr>
      </p:pic>
    </p:spTree>
    <p:extLst>
      <p:ext uri="{BB962C8B-B14F-4D97-AF65-F5344CB8AC3E}">
        <p14:creationId xmlns:p14="http://schemas.microsoft.com/office/powerpoint/2010/main" val="66535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2" fill="hold" nodeType="withEffect" nodePh="1">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eatures_Ani_Intro">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653B2E64-83C0-4FE7-8E4F-EAC94698D2EA}"/>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FEATURES</a:t>
            </a:r>
            <a:endParaRPr lang="de-DE" sz="2100" cap="all" baseline="0">
              <a:latin typeface="+mn-lt"/>
            </a:endParaRPr>
          </a:p>
        </p:txBody>
      </p:sp>
      <p:sp>
        <p:nvSpPr>
          <p:cNvPr id="13" name="Rechteck 12">
            <a:extLst>
              <a:ext uri="{FF2B5EF4-FFF2-40B4-BE49-F238E27FC236}">
                <a16:creationId xmlns:a16="http://schemas.microsoft.com/office/drawing/2014/main" id="{E5E01822-84C1-4932-AEB0-AC8AD653E6BF}"/>
              </a:ext>
            </a:extLst>
          </p:cNvPr>
          <p:cNvSpPr/>
          <p:nvPr userDrawn="1"/>
        </p:nvSpPr>
        <p:spPr>
          <a:xfrm>
            <a:off x="515938" y="1257301"/>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4" name="Grafik 13" descr="Klemmbrett abgehakt mit einfarbiger Füllung">
            <a:extLst>
              <a:ext uri="{FF2B5EF4-FFF2-40B4-BE49-F238E27FC236}">
                <a16:creationId xmlns:a16="http://schemas.microsoft.com/office/drawing/2014/main" id="{8F86F6D9-E755-4298-AF1C-B13254B03E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683" y="1428982"/>
            <a:ext cx="457200" cy="457200"/>
          </a:xfrm>
          <a:prstGeom prst="rect">
            <a:avLst/>
          </a:prstGeom>
        </p:spPr>
      </p:pic>
    </p:spTree>
    <p:extLst>
      <p:ext uri="{BB962C8B-B14F-4D97-AF65-F5344CB8AC3E}">
        <p14:creationId xmlns:p14="http://schemas.microsoft.com/office/powerpoint/2010/main" val="2967659025"/>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Features_Liste-Bild rechts">
    <p:spTree>
      <p:nvGrpSpPr>
        <p:cNvPr id="1" name=""/>
        <p:cNvGrpSpPr/>
        <p:nvPr/>
      </p:nvGrpSpPr>
      <p:grpSpPr>
        <a:xfrm>
          <a:off x="0" y="0"/>
          <a:ext cx="0" cy="0"/>
          <a:chOff x="0" y="0"/>
          <a:chExt cx="0" cy="0"/>
        </a:xfrm>
      </p:grpSpPr>
      <p:sp>
        <p:nvSpPr>
          <p:cNvPr id="12" name="Bildplatzhalter 4">
            <a:extLst>
              <a:ext uri="{FF2B5EF4-FFF2-40B4-BE49-F238E27FC236}">
                <a16:creationId xmlns:a16="http://schemas.microsoft.com/office/drawing/2014/main" id="{DAEBCEBA-4162-4411-B652-791185BB5942}"/>
              </a:ext>
            </a:extLst>
          </p:cNvPr>
          <p:cNvSpPr>
            <a:spLocks noGrp="1"/>
          </p:cNvSpPr>
          <p:nvPr>
            <p:ph type="pic" sz="quarter" idx="15" hasCustomPrompt="1"/>
          </p:nvPr>
        </p:nvSpPr>
        <p:spPr>
          <a:xfrm>
            <a:off x="6096000" y="1257301"/>
            <a:ext cx="5616575" cy="5143500"/>
          </a:xfrm>
          <a:prstGeom prst="rect">
            <a:avLst/>
          </a:prstGeom>
          <a:solidFill>
            <a:schemeClr val="bg1">
              <a:lumMod val="95000"/>
            </a:schemeClr>
          </a:solidFill>
        </p:spPr>
        <p:txBody>
          <a:bodyPr anchor="ctr"/>
          <a:lstStyle>
            <a:lvl1pPr algn="ctr">
              <a:defRPr/>
            </a:lvl1pPr>
          </a:lstStyle>
          <a:p>
            <a:r>
              <a:rPr lang="de-DE"/>
              <a:t>BILD</a:t>
            </a:r>
          </a:p>
        </p:txBody>
      </p:sp>
      <p:sp>
        <p:nvSpPr>
          <p:cNvPr id="9" name="Textplatzhalter 20">
            <a:extLst>
              <a:ext uri="{FF2B5EF4-FFF2-40B4-BE49-F238E27FC236}">
                <a16:creationId xmlns:a16="http://schemas.microsoft.com/office/drawing/2014/main" id="{DAF3E7A0-EE2E-4D1C-BFC9-564FC1B8E839}"/>
              </a:ext>
            </a:extLst>
          </p:cNvPr>
          <p:cNvSpPr>
            <a:spLocks noGrp="1"/>
          </p:cNvSpPr>
          <p:nvPr>
            <p:ph type="body" sz="quarter" idx="14" hasCustomPrompt="1"/>
          </p:nvPr>
        </p:nvSpPr>
        <p:spPr>
          <a:xfrm>
            <a:off x="515938" y="2168525"/>
            <a:ext cx="4857750" cy="4232275"/>
          </a:xfrm>
          <a:prstGeom prst="rect">
            <a:avLst/>
          </a:prstGeom>
        </p:spPr>
        <p:txBody>
          <a:bodyPr>
            <a:noAutofit/>
          </a:bodyPr>
          <a:lstStyle>
            <a:lvl1pPr marL="171450" indent="-171450">
              <a:lnSpc>
                <a:spcPct val="150000"/>
              </a:lnSpc>
              <a:buFont typeface="Wingdings" panose="05000000000000000000" pitchFamily="2" charset="2"/>
              <a:buChar char="ü"/>
              <a:defRPr sz="1400" cap="none" spc="0">
                <a:latin typeface="+mn-lt"/>
              </a:defRPr>
            </a:lvl1pPr>
          </a:lstStyle>
          <a:p>
            <a:pPr lvl="0"/>
            <a:r>
              <a:rPr lang="de-DE"/>
              <a:t>Feature 1</a:t>
            </a:r>
          </a:p>
          <a:p>
            <a:pPr lvl="0"/>
            <a:r>
              <a:rPr lang="de-DE"/>
              <a:t>Feature 2</a:t>
            </a:r>
          </a:p>
          <a:p>
            <a:pPr lvl="0"/>
            <a:r>
              <a:rPr lang="de-DE"/>
              <a:t>Feature 3</a:t>
            </a:r>
          </a:p>
          <a:p>
            <a:pPr lvl="0"/>
            <a:r>
              <a:rPr lang="de-DE"/>
              <a:t>Feature 4</a:t>
            </a:r>
          </a:p>
          <a:p>
            <a:pPr lvl="0"/>
            <a:r>
              <a:rPr lang="de-DE"/>
              <a:t>Feature 5</a:t>
            </a:r>
          </a:p>
          <a:p>
            <a:pPr lvl="0"/>
            <a:r>
              <a:rPr lang="de-DE"/>
              <a:t>Feature 6</a:t>
            </a:r>
          </a:p>
          <a:p>
            <a:pPr lvl="0"/>
            <a:endParaRPr lang="de-DE"/>
          </a:p>
        </p:txBody>
      </p:sp>
      <p:sp>
        <p:nvSpPr>
          <p:cNvPr id="11" name="Textfeld 10">
            <a:extLst>
              <a:ext uri="{FF2B5EF4-FFF2-40B4-BE49-F238E27FC236}">
                <a16:creationId xmlns:a16="http://schemas.microsoft.com/office/drawing/2014/main" id="{653B2E64-83C0-4FE7-8E4F-EAC94698D2EA}"/>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FEATURES</a:t>
            </a:r>
            <a:endParaRPr lang="de-DE" sz="2100" cap="all" baseline="0">
              <a:latin typeface="+mn-lt"/>
            </a:endParaRPr>
          </a:p>
        </p:txBody>
      </p:sp>
      <p:sp>
        <p:nvSpPr>
          <p:cNvPr id="13" name="Rechteck 12">
            <a:extLst>
              <a:ext uri="{FF2B5EF4-FFF2-40B4-BE49-F238E27FC236}">
                <a16:creationId xmlns:a16="http://schemas.microsoft.com/office/drawing/2014/main" id="{E5E01822-84C1-4932-AEB0-AC8AD653E6BF}"/>
              </a:ext>
            </a:extLst>
          </p:cNvPr>
          <p:cNvSpPr/>
          <p:nvPr userDrawn="1"/>
        </p:nvSpPr>
        <p:spPr>
          <a:xfrm>
            <a:off x="515938" y="1257301"/>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4" name="Grafik 13" descr="Klemmbrett abgehakt mit einfarbiger Füllung">
            <a:extLst>
              <a:ext uri="{FF2B5EF4-FFF2-40B4-BE49-F238E27FC236}">
                <a16:creationId xmlns:a16="http://schemas.microsoft.com/office/drawing/2014/main" id="{8F86F6D9-E755-4298-AF1C-B13254B03E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683" y="1428982"/>
            <a:ext cx="457200" cy="457200"/>
          </a:xfrm>
          <a:prstGeom prst="rect">
            <a:avLst/>
          </a:prstGeom>
        </p:spPr>
      </p:pic>
    </p:spTree>
    <p:extLst>
      <p:ext uri="{BB962C8B-B14F-4D97-AF65-F5344CB8AC3E}">
        <p14:creationId xmlns:p14="http://schemas.microsoft.com/office/powerpoint/2010/main" val="24697417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5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9">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2" fill="hold" nodeType="withEffect" nodePh="1">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Highlights_Ani_Intro">
    <p:spTree>
      <p:nvGrpSpPr>
        <p:cNvPr id="1" name=""/>
        <p:cNvGrpSpPr/>
        <p:nvPr/>
      </p:nvGrpSpPr>
      <p:grpSpPr>
        <a:xfrm>
          <a:off x="0" y="0"/>
          <a:ext cx="0" cy="0"/>
          <a:chOff x="0" y="0"/>
          <a:chExt cx="0" cy="0"/>
        </a:xfrm>
      </p:grpSpPr>
      <p:sp>
        <p:nvSpPr>
          <p:cNvPr id="12" name="Textplatzhalter 20">
            <a:extLst>
              <a:ext uri="{FF2B5EF4-FFF2-40B4-BE49-F238E27FC236}">
                <a16:creationId xmlns:a16="http://schemas.microsoft.com/office/drawing/2014/main" id="{51F3B381-46C3-4B92-B088-6748D41522B9}"/>
              </a:ext>
            </a:extLst>
          </p:cNvPr>
          <p:cNvSpPr>
            <a:spLocks noGrp="1"/>
          </p:cNvSpPr>
          <p:nvPr>
            <p:ph type="body" sz="quarter" idx="15" hasCustomPrompt="1"/>
          </p:nvPr>
        </p:nvSpPr>
        <p:spPr>
          <a:xfrm>
            <a:off x="515939" y="2166344"/>
            <a:ext cx="4857748" cy="471308"/>
          </a:xfrm>
          <a:prstGeom prst="rect">
            <a:avLst/>
          </a:prstGeom>
        </p:spPr>
        <p:txBody>
          <a:bodyPr>
            <a:normAutofit/>
          </a:bodyPr>
          <a:lstStyle>
            <a:lvl1pPr>
              <a:lnSpc>
                <a:spcPct val="150000"/>
              </a:lnSpc>
              <a:defRPr sz="1400" cap="none">
                <a:latin typeface="+mn-lt"/>
              </a:defRPr>
            </a:lvl1pPr>
          </a:lstStyle>
          <a:p>
            <a:pPr lvl="0"/>
            <a:r>
              <a:rPr lang="de-DE"/>
              <a:t>Titel hinzufügen</a:t>
            </a:r>
          </a:p>
        </p:txBody>
      </p:sp>
      <p:sp>
        <p:nvSpPr>
          <p:cNvPr id="16" name="Textfeld 15">
            <a:extLst>
              <a:ext uri="{FF2B5EF4-FFF2-40B4-BE49-F238E27FC236}">
                <a16:creationId xmlns:a16="http://schemas.microsoft.com/office/drawing/2014/main" id="{CA2068B4-1938-43CC-AD3B-8586265FF6BA}"/>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Highlights</a:t>
            </a:r>
            <a:endParaRPr lang="de-DE" sz="2100" cap="all" baseline="0">
              <a:latin typeface="+mn-lt"/>
            </a:endParaRPr>
          </a:p>
        </p:txBody>
      </p:sp>
      <p:sp>
        <p:nvSpPr>
          <p:cNvPr id="9" name="Rechteck 8">
            <a:extLst>
              <a:ext uri="{FF2B5EF4-FFF2-40B4-BE49-F238E27FC236}">
                <a16:creationId xmlns:a16="http://schemas.microsoft.com/office/drawing/2014/main" id="{18511144-856C-4B33-945F-A67FFB18D291}"/>
              </a:ext>
            </a:extLst>
          </p:cNvPr>
          <p:cNvSpPr/>
          <p:nvPr userDrawn="1"/>
        </p:nvSpPr>
        <p:spPr>
          <a:xfrm>
            <a:off x="516448" y="1255487"/>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8994750C-DE03-4E6C-A705-F7EF379E0A50}"/>
              </a:ext>
            </a:extLst>
          </p:cNvPr>
          <p:cNvPicPr>
            <a:picLocks noChangeAspect="1"/>
          </p:cNvPicPr>
          <p:nvPr userDrawn="1"/>
        </p:nvPicPr>
        <p:blipFill rotWithShape="1">
          <a:blip r:embed="rId2"/>
          <a:srcRect l="11040" t="12142" r="12635" b="11533"/>
          <a:stretch/>
        </p:blipFill>
        <p:spPr>
          <a:xfrm>
            <a:off x="647938" y="1379813"/>
            <a:ext cx="535709" cy="535709"/>
          </a:xfrm>
          <a:prstGeom prst="rect">
            <a:avLst/>
          </a:prstGeom>
          <a:ln>
            <a:noFill/>
          </a:ln>
        </p:spPr>
      </p:pic>
    </p:spTree>
    <p:extLst>
      <p:ext uri="{BB962C8B-B14F-4D97-AF65-F5344CB8AC3E}">
        <p14:creationId xmlns:p14="http://schemas.microsoft.com/office/powerpoint/2010/main" val="516897651"/>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ighlights_Bild rechts">
    <p:spTree>
      <p:nvGrpSpPr>
        <p:cNvPr id="1" name=""/>
        <p:cNvGrpSpPr/>
        <p:nvPr/>
      </p:nvGrpSpPr>
      <p:grpSpPr>
        <a:xfrm>
          <a:off x="0" y="0"/>
          <a:ext cx="0" cy="0"/>
          <a:chOff x="0" y="0"/>
          <a:chExt cx="0" cy="0"/>
        </a:xfrm>
      </p:grpSpPr>
      <p:sp>
        <p:nvSpPr>
          <p:cNvPr id="11" name="Textplatzhalter 20">
            <a:extLst>
              <a:ext uri="{FF2B5EF4-FFF2-40B4-BE49-F238E27FC236}">
                <a16:creationId xmlns:a16="http://schemas.microsoft.com/office/drawing/2014/main" id="{7C2000E8-F6A2-4CB7-A6F3-EB8D352E9B82}"/>
              </a:ext>
            </a:extLst>
          </p:cNvPr>
          <p:cNvSpPr>
            <a:spLocks noGrp="1"/>
          </p:cNvSpPr>
          <p:nvPr>
            <p:ph type="body" sz="quarter" idx="18"/>
          </p:nvPr>
        </p:nvSpPr>
        <p:spPr>
          <a:xfrm>
            <a:off x="515939" y="2758970"/>
            <a:ext cx="4857749" cy="3639649"/>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Textplatzhalter 20">
            <a:extLst>
              <a:ext uri="{FF2B5EF4-FFF2-40B4-BE49-F238E27FC236}">
                <a16:creationId xmlns:a16="http://schemas.microsoft.com/office/drawing/2014/main" id="{51F3B381-46C3-4B92-B088-6748D41522B9}"/>
              </a:ext>
            </a:extLst>
          </p:cNvPr>
          <p:cNvSpPr>
            <a:spLocks noGrp="1"/>
          </p:cNvSpPr>
          <p:nvPr>
            <p:ph type="body" sz="quarter" idx="15" hasCustomPrompt="1"/>
          </p:nvPr>
        </p:nvSpPr>
        <p:spPr>
          <a:xfrm>
            <a:off x="515939" y="2166344"/>
            <a:ext cx="4857748" cy="471308"/>
          </a:xfrm>
          <a:prstGeom prst="rect">
            <a:avLst/>
          </a:prstGeom>
        </p:spPr>
        <p:txBody>
          <a:bodyPr>
            <a:normAutofit/>
          </a:bodyPr>
          <a:lstStyle>
            <a:lvl1pPr>
              <a:lnSpc>
                <a:spcPct val="150000"/>
              </a:lnSpc>
              <a:defRPr sz="1400" cap="none">
                <a:latin typeface="+mn-lt"/>
              </a:defRPr>
            </a:lvl1pPr>
          </a:lstStyle>
          <a:p>
            <a:pPr lvl="0"/>
            <a:r>
              <a:rPr lang="de-DE"/>
              <a:t>Titel hinzufügen</a:t>
            </a:r>
          </a:p>
        </p:txBody>
      </p:sp>
      <p:sp>
        <p:nvSpPr>
          <p:cNvPr id="15" name="Bildplatzhalter 4">
            <a:extLst>
              <a:ext uri="{FF2B5EF4-FFF2-40B4-BE49-F238E27FC236}">
                <a16:creationId xmlns:a16="http://schemas.microsoft.com/office/drawing/2014/main" id="{C22C437F-7603-478B-AE6F-C6F445C6D242}"/>
              </a:ext>
            </a:extLst>
          </p:cNvPr>
          <p:cNvSpPr>
            <a:spLocks noGrp="1"/>
          </p:cNvSpPr>
          <p:nvPr>
            <p:ph type="pic" sz="quarter" idx="19" hasCustomPrompt="1"/>
          </p:nvPr>
        </p:nvSpPr>
        <p:spPr>
          <a:xfrm>
            <a:off x="6096000" y="1257301"/>
            <a:ext cx="5616575" cy="5143500"/>
          </a:xfrm>
          <a:prstGeom prst="rect">
            <a:avLst/>
          </a:prstGeom>
          <a:solidFill>
            <a:schemeClr val="bg1">
              <a:lumMod val="95000"/>
            </a:schemeClr>
          </a:solidFill>
        </p:spPr>
        <p:txBody>
          <a:bodyPr anchor="ctr"/>
          <a:lstStyle>
            <a:lvl1pPr algn="ctr">
              <a:defRPr/>
            </a:lvl1pPr>
          </a:lstStyle>
          <a:p>
            <a:r>
              <a:rPr lang="de-DE"/>
              <a:t>BILD</a:t>
            </a:r>
          </a:p>
        </p:txBody>
      </p:sp>
      <p:sp>
        <p:nvSpPr>
          <p:cNvPr id="16" name="Textfeld 15">
            <a:extLst>
              <a:ext uri="{FF2B5EF4-FFF2-40B4-BE49-F238E27FC236}">
                <a16:creationId xmlns:a16="http://schemas.microsoft.com/office/drawing/2014/main" id="{CA2068B4-1938-43CC-AD3B-8586265FF6BA}"/>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Highlights</a:t>
            </a:r>
            <a:endParaRPr lang="de-DE" sz="2100" cap="all" baseline="0">
              <a:latin typeface="+mn-lt"/>
            </a:endParaRPr>
          </a:p>
        </p:txBody>
      </p:sp>
      <p:sp>
        <p:nvSpPr>
          <p:cNvPr id="9" name="Rechteck 8">
            <a:extLst>
              <a:ext uri="{FF2B5EF4-FFF2-40B4-BE49-F238E27FC236}">
                <a16:creationId xmlns:a16="http://schemas.microsoft.com/office/drawing/2014/main" id="{18511144-856C-4B33-945F-A67FFB18D291}"/>
              </a:ext>
            </a:extLst>
          </p:cNvPr>
          <p:cNvSpPr/>
          <p:nvPr userDrawn="1"/>
        </p:nvSpPr>
        <p:spPr>
          <a:xfrm>
            <a:off x="516448" y="1255487"/>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8994750C-DE03-4E6C-A705-F7EF379E0A50}"/>
              </a:ext>
            </a:extLst>
          </p:cNvPr>
          <p:cNvPicPr>
            <a:picLocks noChangeAspect="1"/>
          </p:cNvPicPr>
          <p:nvPr userDrawn="1"/>
        </p:nvPicPr>
        <p:blipFill rotWithShape="1">
          <a:blip r:embed="rId2"/>
          <a:srcRect l="11040" t="12142" r="12635" b="11533"/>
          <a:stretch/>
        </p:blipFill>
        <p:spPr>
          <a:xfrm>
            <a:off x="647938" y="1379813"/>
            <a:ext cx="535709" cy="535709"/>
          </a:xfrm>
          <a:prstGeom prst="rect">
            <a:avLst/>
          </a:prstGeom>
          <a:ln>
            <a:noFill/>
          </a:ln>
        </p:spPr>
      </p:pic>
    </p:spTree>
    <p:extLst>
      <p:ext uri="{BB962C8B-B14F-4D97-AF65-F5344CB8AC3E}">
        <p14:creationId xmlns:p14="http://schemas.microsoft.com/office/powerpoint/2010/main" val="28921819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Vorteile Planung_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3A2E443-2FCF-4242-8F46-7B506526529D}"/>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6" name="Bild 15"/>
          <p:cNvPicPr>
            <a:picLocks noChangeAspect="1"/>
          </p:cNvPicPr>
          <p:nvPr/>
        </p:nvPicPr>
        <p:blipFill>
          <a:blip r:embed="rId2"/>
          <a:stretch>
            <a:fillRect/>
          </a:stretch>
        </p:blipFill>
        <p:spPr>
          <a:xfrm>
            <a:off x="7034549" y="1458651"/>
            <a:ext cx="293702" cy="396498"/>
          </a:xfrm>
          <a:prstGeom prst="rect">
            <a:avLst/>
          </a:prstGeom>
        </p:spPr>
      </p:pic>
      <p:sp>
        <p:nvSpPr>
          <p:cNvPr id="13" name="Textplatzhalter 20">
            <a:extLst>
              <a:ext uri="{FF2B5EF4-FFF2-40B4-BE49-F238E27FC236}">
                <a16:creationId xmlns:a16="http://schemas.microsoft.com/office/drawing/2014/main" id="{7D9C6EF8-060D-4E40-8C9D-E68ACB167141}"/>
              </a:ext>
            </a:extLst>
          </p:cNvPr>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0" name="Bildplatzhalter 4">
            <a:extLst>
              <a:ext uri="{FF2B5EF4-FFF2-40B4-BE49-F238E27FC236}">
                <a16:creationId xmlns:a16="http://schemas.microsoft.com/office/drawing/2014/main" id="{6821C026-8D73-4AC6-B044-838636C2467B}"/>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11" name="Textfeld 10">
            <a:extLst>
              <a:ext uri="{FF2B5EF4-FFF2-40B4-BE49-F238E27FC236}">
                <a16:creationId xmlns:a16="http://schemas.microsoft.com/office/drawing/2014/main" id="{32F136D3-F2A0-4EA7-BF29-4FDAC03A3A37}"/>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Vorteile</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bei</a:t>
            </a:r>
            <a:r>
              <a:rPr kumimoji="0" lang="en-US" sz="1800" b="0" i="0" u="none" strike="noStrike" kern="1200" cap="all" spc="0" normalizeH="0" baseline="0" noProof="0">
                <a:ln>
                  <a:noFill/>
                </a:ln>
                <a:solidFill>
                  <a:srgbClr val="000000"/>
                </a:solidFill>
                <a:effectLst/>
                <a:uLnTx/>
                <a:uFillTx/>
                <a:latin typeface="+mn-lt"/>
                <a:ea typeface="+mn-ea"/>
                <a:cs typeface="+mn-cs"/>
              </a:rPr>
              <a:t> der </a:t>
            </a:r>
            <a:r>
              <a:rPr kumimoji="0" lang="en-US" sz="1800" b="0" i="0" u="none" strike="noStrike" kern="1200" cap="all" spc="0" normalizeH="0" baseline="0" noProof="0" err="1">
                <a:ln>
                  <a:noFill/>
                </a:ln>
                <a:solidFill>
                  <a:srgbClr val="000000"/>
                </a:solidFill>
                <a:effectLst/>
                <a:uLnTx/>
                <a:uFillTx/>
                <a:latin typeface="+mn-lt"/>
                <a:ea typeface="+mn-ea"/>
                <a:cs typeface="+mn-cs"/>
              </a:rPr>
              <a:t>Planung</a:t>
            </a:r>
            <a:endParaRPr lang="de-DE" sz="1800" cap="all" baseline="0">
              <a:latin typeface="+mn-lt"/>
            </a:endParaRPr>
          </a:p>
        </p:txBody>
      </p:sp>
    </p:spTree>
    <p:extLst>
      <p:ext uri="{BB962C8B-B14F-4D97-AF65-F5344CB8AC3E}">
        <p14:creationId xmlns:p14="http://schemas.microsoft.com/office/powerpoint/2010/main" val="10664774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Vorteile Planung_Aufzählung">
    <p:spTree>
      <p:nvGrpSpPr>
        <p:cNvPr id="1" name=""/>
        <p:cNvGrpSpPr/>
        <p:nvPr/>
      </p:nvGrpSpPr>
      <p:grpSpPr>
        <a:xfrm>
          <a:off x="0" y="0"/>
          <a:ext cx="0" cy="0"/>
          <a:chOff x="0" y="0"/>
          <a:chExt cx="0" cy="0"/>
        </a:xfrm>
      </p:grpSpPr>
      <p:sp>
        <p:nvSpPr>
          <p:cNvPr id="12" name="Textplatzhalter 20">
            <a:extLst>
              <a:ext uri="{FF2B5EF4-FFF2-40B4-BE49-F238E27FC236}">
                <a16:creationId xmlns:a16="http://schemas.microsoft.com/office/drawing/2014/main" id="{823B9676-0FC2-4968-9F49-C36D4DFC1881}"/>
              </a:ext>
            </a:extLst>
          </p:cNvPr>
          <p:cNvSpPr>
            <a:spLocks noGrp="1"/>
          </p:cNvSpPr>
          <p:nvPr>
            <p:ph type="body" sz="quarter" idx="13" hasCustomPrompt="1"/>
          </p:nvPr>
        </p:nvSpPr>
        <p:spPr>
          <a:xfrm>
            <a:off x="6793357" y="2168524"/>
            <a:ext cx="4919218" cy="4232275"/>
          </a:xfrm>
          <a:prstGeom prst="rect">
            <a:avLst/>
          </a:prstGeom>
        </p:spPr>
        <p:txBody>
          <a:bodyPr>
            <a:normAutofit/>
          </a:bodyPr>
          <a:lstStyle>
            <a:lvl1pPr marL="171450" indent="-171450">
              <a:lnSpc>
                <a:spcPct val="150000"/>
              </a:lnSpc>
              <a:buFont typeface="Arial" panose="020B0604020202020204" pitchFamily="34" charset="0"/>
              <a:buChar char="•"/>
              <a:defRPr sz="1400" cap="none" spc="0" baseline="0">
                <a:latin typeface="+mn-lt"/>
              </a:defRPr>
            </a:lvl1pPr>
          </a:lstStyle>
          <a:p>
            <a:pPr lvl="0"/>
            <a:r>
              <a:rPr lang="de-DE"/>
              <a:t>Vorteil 1</a:t>
            </a:r>
          </a:p>
          <a:p>
            <a:pPr lvl="0"/>
            <a:r>
              <a:rPr lang="de-DE"/>
              <a:t>Vorteil 2</a:t>
            </a:r>
          </a:p>
          <a:p>
            <a:pPr lvl="0"/>
            <a:r>
              <a:rPr lang="de-DE"/>
              <a:t>Vorteil 3</a:t>
            </a:r>
          </a:p>
          <a:p>
            <a:pPr lvl="0"/>
            <a:r>
              <a:rPr lang="de-DE"/>
              <a:t>Vorteil 4</a:t>
            </a:r>
          </a:p>
        </p:txBody>
      </p:sp>
      <p:sp>
        <p:nvSpPr>
          <p:cNvPr id="10" name="Textfeld 9">
            <a:extLst>
              <a:ext uri="{FF2B5EF4-FFF2-40B4-BE49-F238E27FC236}">
                <a16:creationId xmlns:a16="http://schemas.microsoft.com/office/drawing/2014/main" id="{AE03C742-7089-4F45-8F95-DD3C586881A7}"/>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Vorteile</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bei</a:t>
            </a:r>
            <a:r>
              <a:rPr kumimoji="0" lang="en-US" sz="1800" b="0" i="0" u="none" strike="noStrike" kern="1200" cap="all" spc="0" normalizeH="0" baseline="0" noProof="0">
                <a:ln>
                  <a:noFill/>
                </a:ln>
                <a:solidFill>
                  <a:srgbClr val="000000"/>
                </a:solidFill>
                <a:effectLst/>
                <a:uLnTx/>
                <a:uFillTx/>
                <a:latin typeface="+mn-lt"/>
                <a:ea typeface="+mn-ea"/>
                <a:cs typeface="+mn-cs"/>
              </a:rPr>
              <a:t> der </a:t>
            </a:r>
            <a:r>
              <a:rPr kumimoji="0" lang="en-US" sz="1800" b="0" i="0" u="none" strike="noStrike" kern="1200" cap="all" spc="0" normalizeH="0" baseline="0" noProof="0" err="1">
                <a:ln>
                  <a:noFill/>
                </a:ln>
                <a:solidFill>
                  <a:srgbClr val="000000"/>
                </a:solidFill>
                <a:effectLst/>
                <a:uLnTx/>
                <a:uFillTx/>
                <a:latin typeface="+mn-lt"/>
                <a:ea typeface="+mn-ea"/>
                <a:cs typeface="+mn-cs"/>
              </a:rPr>
              <a:t>Planung</a:t>
            </a:r>
            <a:endParaRPr lang="de-DE" sz="1800" cap="all" baseline="0">
              <a:latin typeface="+mn-lt"/>
            </a:endParaRPr>
          </a:p>
        </p:txBody>
      </p:sp>
      <p:sp>
        <p:nvSpPr>
          <p:cNvPr id="11" name="Bildplatzhalter 4">
            <a:extLst>
              <a:ext uri="{FF2B5EF4-FFF2-40B4-BE49-F238E27FC236}">
                <a16:creationId xmlns:a16="http://schemas.microsoft.com/office/drawing/2014/main" id="{D724453A-1523-4F8D-8799-55923A229F97}"/>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9" name="Rechteck 8">
            <a:extLst>
              <a:ext uri="{FF2B5EF4-FFF2-40B4-BE49-F238E27FC236}">
                <a16:creationId xmlns:a16="http://schemas.microsoft.com/office/drawing/2014/main" id="{5EA844EA-E979-4209-A4EE-ADE8AEF979DA}"/>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3" name="Bild 15">
            <a:extLst>
              <a:ext uri="{FF2B5EF4-FFF2-40B4-BE49-F238E27FC236}">
                <a16:creationId xmlns:a16="http://schemas.microsoft.com/office/drawing/2014/main" id="{1A383FED-AC3E-40E3-A2D9-616505076CC3}"/>
              </a:ext>
            </a:extLst>
          </p:cNvPr>
          <p:cNvPicPr>
            <a:picLocks noChangeAspect="1"/>
          </p:cNvPicPr>
          <p:nvPr userDrawn="1"/>
        </p:nvPicPr>
        <p:blipFill>
          <a:blip r:embed="rId2"/>
          <a:stretch>
            <a:fillRect/>
          </a:stretch>
        </p:blipFill>
        <p:spPr>
          <a:xfrm>
            <a:off x="7034549" y="1458651"/>
            <a:ext cx="293702" cy="39649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0"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2">
    <p:bg>
      <p:bgRef idx="1001">
        <a:schemeClr val="bg1"/>
      </p:bgRef>
    </p:bg>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B9E94E9-0C00-4661-82C4-3B9482CA4110}"/>
              </a:ext>
            </a:extLst>
          </p:cNvPr>
          <p:cNvSpPr>
            <a:spLocks noGrp="1"/>
          </p:cNvSpPr>
          <p:nvPr>
            <p:ph type="pic" sz="quarter" idx="15"/>
          </p:nvPr>
        </p:nvSpPr>
        <p:spPr>
          <a:xfrm>
            <a:off x="515938" y="1257300"/>
            <a:ext cx="11196637" cy="5143500"/>
          </a:xfrm>
          <a:prstGeom prst="rect">
            <a:avLst/>
          </a:prstGeom>
          <a:solidFill>
            <a:schemeClr val="bg1">
              <a:lumMod val="95000"/>
            </a:schemeClr>
          </a:solidFill>
        </p:spPr>
        <p:txBody>
          <a:bodyPr/>
          <a:lstStyle/>
          <a:p>
            <a:r>
              <a:rPr lang="de-DE"/>
              <a:t>Bild durch Klicken auf Symbol hinzufügen</a:t>
            </a:r>
          </a:p>
        </p:txBody>
      </p:sp>
      <p:sp>
        <p:nvSpPr>
          <p:cNvPr id="9" name="Textplatzhalter 8">
            <a:extLst>
              <a:ext uri="{FF2B5EF4-FFF2-40B4-BE49-F238E27FC236}">
                <a16:creationId xmlns:a16="http://schemas.microsoft.com/office/drawing/2014/main" id="{744F5DFF-360E-4D01-8273-52567EB218BE}"/>
              </a:ext>
            </a:extLst>
          </p:cNvPr>
          <p:cNvSpPr>
            <a:spLocks noGrp="1"/>
          </p:cNvSpPr>
          <p:nvPr>
            <p:ph type="body" sz="quarter" idx="13" hasCustomPrompt="1"/>
          </p:nvPr>
        </p:nvSpPr>
        <p:spPr>
          <a:xfrm>
            <a:off x="515938" y="2168525"/>
            <a:ext cx="2536869" cy="407987"/>
          </a:xfrm>
          <a:prstGeom prst="rect">
            <a:avLst/>
          </a:prstGeom>
        </p:spPr>
        <p:txBody>
          <a:bodyPr/>
          <a:lstStyle>
            <a:lvl1pPr>
              <a:defRPr cap="all" baseline="0">
                <a:latin typeface="+mn-lt"/>
              </a:defRPr>
            </a:lvl1pPr>
          </a:lstStyle>
          <a:p>
            <a:pPr lvl="0"/>
            <a:r>
              <a:rPr lang="de-DE" err="1"/>
              <a:t>produktname</a:t>
            </a:r>
            <a:endParaRPr lang="de-DE"/>
          </a:p>
        </p:txBody>
      </p:sp>
      <p:sp>
        <p:nvSpPr>
          <p:cNvPr id="11" name="Textplatzhalter 10">
            <a:extLst>
              <a:ext uri="{FF2B5EF4-FFF2-40B4-BE49-F238E27FC236}">
                <a16:creationId xmlns:a16="http://schemas.microsoft.com/office/drawing/2014/main" id="{F8B46356-1E18-4B10-B56B-9EA6C91343BC}"/>
              </a:ext>
            </a:extLst>
          </p:cNvPr>
          <p:cNvSpPr>
            <a:spLocks noGrp="1"/>
          </p:cNvSpPr>
          <p:nvPr>
            <p:ph type="body" sz="quarter" idx="14" hasCustomPrompt="1"/>
          </p:nvPr>
        </p:nvSpPr>
        <p:spPr>
          <a:xfrm>
            <a:off x="515937" y="2608582"/>
            <a:ext cx="2536869" cy="739302"/>
          </a:xfrm>
          <a:prstGeom prst="rect">
            <a:avLst/>
          </a:prstGeom>
        </p:spPr>
        <p:txBody>
          <a:bodyPr>
            <a:normAutofit/>
          </a:bodyPr>
          <a:lstStyle>
            <a:lvl1pPr>
              <a:defRPr sz="1600">
                <a:latin typeface="+mn-lt"/>
              </a:defRPr>
            </a:lvl1pPr>
            <a:lvl5pPr>
              <a:defRPr/>
            </a:lvl5pPr>
          </a:lstStyle>
          <a:p>
            <a:pPr lvl="0"/>
            <a:r>
              <a:rPr lang="de-DE"/>
              <a:t>Zweite Ebene</a:t>
            </a:r>
          </a:p>
        </p:txBody>
      </p:sp>
    </p:spTree>
    <p:extLst>
      <p:ext uri="{BB962C8B-B14F-4D97-AF65-F5344CB8AC3E}">
        <p14:creationId xmlns:p14="http://schemas.microsoft.com/office/powerpoint/2010/main" val="3447412435"/>
      </p:ext>
    </p:extLst>
  </p:cSld>
  <p:clrMapOvr>
    <a:overrideClrMapping bg1="lt1" tx1="dk1" bg2="lt2" tx2="dk2" accent1="accent1" accent2="accent2" accent3="accent3" accent4="accent4" accent5="accent5" accent6="accent6" hlink="hlink" folHlink="folHlink"/>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orteile Installation_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904192D-3DFC-4C01-8B37-4F166A63D353}"/>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4" name="Bild 12">
            <a:extLst>
              <a:ext uri="{FF2B5EF4-FFF2-40B4-BE49-F238E27FC236}">
                <a16:creationId xmlns:a16="http://schemas.microsoft.com/office/drawing/2014/main" id="{31C4CD18-43CA-4D86-86AA-81C74D617FF4}"/>
              </a:ext>
            </a:extLst>
          </p:cNvPr>
          <p:cNvPicPr>
            <a:picLocks noChangeAspect="1"/>
          </p:cNvPicPr>
          <p:nvPr/>
        </p:nvPicPr>
        <p:blipFill>
          <a:blip r:embed="rId2"/>
          <a:stretch>
            <a:fillRect/>
          </a:stretch>
        </p:blipFill>
        <p:spPr>
          <a:xfrm>
            <a:off x="7003803" y="1495569"/>
            <a:ext cx="347548" cy="347548"/>
          </a:xfrm>
          <a:prstGeom prst="rect">
            <a:avLst/>
          </a:prstGeom>
        </p:spPr>
      </p:pic>
      <p:sp>
        <p:nvSpPr>
          <p:cNvPr id="10" name="Textplatzhalter 20">
            <a:extLst>
              <a:ext uri="{FF2B5EF4-FFF2-40B4-BE49-F238E27FC236}">
                <a16:creationId xmlns:a16="http://schemas.microsoft.com/office/drawing/2014/main" id="{B49E6C93-3F77-4C05-A5C6-2F9E6CB1EFB6}"/>
              </a:ext>
            </a:extLst>
          </p:cNvPr>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3" name="Textfeld 12">
            <a:extLst>
              <a:ext uri="{FF2B5EF4-FFF2-40B4-BE49-F238E27FC236}">
                <a16:creationId xmlns:a16="http://schemas.microsoft.com/office/drawing/2014/main" id="{F4D09BA2-98F7-46B3-9CD6-CFFF77256765}"/>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Vorteile</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bei</a:t>
            </a:r>
            <a:r>
              <a:rPr kumimoji="0" lang="en-US" sz="1800" b="0" i="0" u="none" strike="noStrike" kern="1200" cap="all" spc="0" normalizeH="0" baseline="0" noProof="0">
                <a:ln>
                  <a:noFill/>
                </a:ln>
                <a:solidFill>
                  <a:srgbClr val="000000"/>
                </a:solidFill>
                <a:effectLst/>
                <a:uLnTx/>
                <a:uFillTx/>
                <a:latin typeface="+mn-lt"/>
                <a:ea typeface="+mn-ea"/>
                <a:cs typeface="+mn-cs"/>
              </a:rPr>
              <a:t> der Installation</a:t>
            </a:r>
            <a:endParaRPr lang="de-DE" sz="1800" cap="all" baseline="0">
              <a:latin typeface="+mn-lt"/>
            </a:endParaRPr>
          </a:p>
        </p:txBody>
      </p:sp>
      <p:sp>
        <p:nvSpPr>
          <p:cNvPr id="15" name="Bildplatzhalter 4">
            <a:extLst>
              <a:ext uri="{FF2B5EF4-FFF2-40B4-BE49-F238E27FC236}">
                <a16:creationId xmlns:a16="http://schemas.microsoft.com/office/drawing/2014/main" id="{32A0B034-3E40-49D8-B326-39AA4C066F70}"/>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Vorteile Installation_Aufzählung">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F4D09BA2-98F7-46B3-9CD6-CFFF77256765}"/>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Vorteile</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bei</a:t>
            </a:r>
            <a:r>
              <a:rPr kumimoji="0" lang="en-US" sz="1800" b="0" i="0" u="none" strike="noStrike" kern="1200" cap="all" spc="0" normalizeH="0" baseline="0" noProof="0">
                <a:ln>
                  <a:noFill/>
                </a:ln>
                <a:solidFill>
                  <a:srgbClr val="000000"/>
                </a:solidFill>
                <a:effectLst/>
                <a:uLnTx/>
                <a:uFillTx/>
                <a:latin typeface="+mn-lt"/>
                <a:ea typeface="+mn-ea"/>
                <a:cs typeface="+mn-cs"/>
              </a:rPr>
              <a:t> der Installation</a:t>
            </a:r>
            <a:endParaRPr lang="de-DE" sz="1800" cap="all" baseline="0">
              <a:latin typeface="+mn-lt"/>
            </a:endParaRPr>
          </a:p>
        </p:txBody>
      </p:sp>
      <p:sp>
        <p:nvSpPr>
          <p:cNvPr id="15" name="Bildplatzhalter 4">
            <a:extLst>
              <a:ext uri="{FF2B5EF4-FFF2-40B4-BE49-F238E27FC236}">
                <a16:creationId xmlns:a16="http://schemas.microsoft.com/office/drawing/2014/main" id="{32A0B034-3E40-49D8-B326-39AA4C066F70}"/>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9" name="Textplatzhalter 20">
            <a:extLst>
              <a:ext uri="{FF2B5EF4-FFF2-40B4-BE49-F238E27FC236}">
                <a16:creationId xmlns:a16="http://schemas.microsoft.com/office/drawing/2014/main" id="{7365DA72-5DE8-4752-8974-4D8EA9076D07}"/>
              </a:ext>
            </a:extLst>
          </p:cNvPr>
          <p:cNvSpPr>
            <a:spLocks noGrp="1"/>
          </p:cNvSpPr>
          <p:nvPr>
            <p:ph type="body" sz="quarter" idx="13" hasCustomPrompt="1"/>
          </p:nvPr>
        </p:nvSpPr>
        <p:spPr>
          <a:xfrm>
            <a:off x="6793357" y="2168524"/>
            <a:ext cx="4919218" cy="4232275"/>
          </a:xfrm>
          <a:prstGeom prst="rect">
            <a:avLst/>
          </a:prstGeom>
        </p:spPr>
        <p:txBody>
          <a:bodyPr>
            <a:normAutofit/>
          </a:bodyPr>
          <a:lstStyle>
            <a:lvl1pPr marL="171450" indent="-171450">
              <a:lnSpc>
                <a:spcPct val="150000"/>
              </a:lnSpc>
              <a:buFont typeface="Arial" panose="020B0604020202020204" pitchFamily="34" charset="0"/>
              <a:buChar char="•"/>
              <a:defRPr sz="1400" cap="none" spc="0" baseline="0">
                <a:latin typeface="+mn-lt"/>
              </a:defRPr>
            </a:lvl1pPr>
          </a:lstStyle>
          <a:p>
            <a:pPr lvl="0"/>
            <a:r>
              <a:rPr lang="de-DE"/>
              <a:t>Vorteil 1</a:t>
            </a:r>
          </a:p>
          <a:p>
            <a:pPr lvl="0"/>
            <a:r>
              <a:rPr lang="de-DE"/>
              <a:t>Vorteil 2</a:t>
            </a:r>
          </a:p>
          <a:p>
            <a:pPr lvl="0"/>
            <a:r>
              <a:rPr lang="de-DE"/>
              <a:t>Vorteil 3</a:t>
            </a:r>
          </a:p>
          <a:p>
            <a:pPr lvl="0"/>
            <a:r>
              <a:rPr lang="de-DE"/>
              <a:t>Vorteil 4</a:t>
            </a:r>
          </a:p>
        </p:txBody>
      </p:sp>
      <p:sp>
        <p:nvSpPr>
          <p:cNvPr id="10" name="Rechteck 9">
            <a:extLst>
              <a:ext uri="{FF2B5EF4-FFF2-40B4-BE49-F238E27FC236}">
                <a16:creationId xmlns:a16="http://schemas.microsoft.com/office/drawing/2014/main" id="{F5CCC949-3650-4FD7-9527-38D387003A48}"/>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1" name="Bild 12">
            <a:extLst>
              <a:ext uri="{FF2B5EF4-FFF2-40B4-BE49-F238E27FC236}">
                <a16:creationId xmlns:a16="http://schemas.microsoft.com/office/drawing/2014/main" id="{EF30C255-E65E-49D9-850B-DEDB420E16B9}"/>
              </a:ext>
            </a:extLst>
          </p:cNvPr>
          <p:cNvPicPr>
            <a:picLocks noChangeAspect="1"/>
          </p:cNvPicPr>
          <p:nvPr userDrawn="1"/>
        </p:nvPicPr>
        <p:blipFill>
          <a:blip r:embed="rId2"/>
          <a:stretch>
            <a:fillRect/>
          </a:stretch>
        </p:blipFill>
        <p:spPr>
          <a:xfrm>
            <a:off x="7003803" y="1495569"/>
            <a:ext cx="347548" cy="347548"/>
          </a:xfrm>
          <a:prstGeom prst="rect">
            <a:avLst/>
          </a:prstGeom>
        </p:spPr>
      </p:pic>
    </p:spTree>
    <p:extLst>
      <p:ext uri="{BB962C8B-B14F-4D97-AF65-F5344CB8AC3E}">
        <p14:creationId xmlns:p14="http://schemas.microsoft.com/office/powerpoint/2010/main" val="8748516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build="p">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Vorteile Betrieb_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9F38DCB-ECA7-42CF-A0F9-4EE8DE4DF5D5}"/>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4" name="Bild 8">
            <a:extLst>
              <a:ext uri="{FF2B5EF4-FFF2-40B4-BE49-F238E27FC236}">
                <a16:creationId xmlns:a16="http://schemas.microsoft.com/office/drawing/2014/main" id="{71998928-F75F-4C56-B0B9-85F746AC1CD2}"/>
              </a:ext>
            </a:extLst>
          </p:cNvPr>
          <p:cNvPicPr>
            <a:picLocks noChangeAspect="1"/>
          </p:cNvPicPr>
          <p:nvPr/>
        </p:nvPicPr>
        <p:blipFill>
          <a:blip r:embed="rId2"/>
          <a:stretch>
            <a:fillRect/>
          </a:stretch>
        </p:blipFill>
        <p:spPr>
          <a:xfrm>
            <a:off x="7017022" y="1488400"/>
            <a:ext cx="321109" cy="361886"/>
          </a:xfrm>
          <a:prstGeom prst="rect">
            <a:avLst/>
          </a:prstGeom>
        </p:spPr>
      </p:pic>
      <p:sp>
        <p:nvSpPr>
          <p:cNvPr id="10" name="Textplatzhalter 20">
            <a:extLst>
              <a:ext uri="{FF2B5EF4-FFF2-40B4-BE49-F238E27FC236}">
                <a16:creationId xmlns:a16="http://schemas.microsoft.com/office/drawing/2014/main" id="{BEF55A68-15ED-4FB8-B29D-B51AE1DF626D}"/>
              </a:ext>
            </a:extLst>
          </p:cNvPr>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3" name="Textfeld 12">
            <a:extLst>
              <a:ext uri="{FF2B5EF4-FFF2-40B4-BE49-F238E27FC236}">
                <a16:creationId xmlns:a16="http://schemas.microsoft.com/office/drawing/2014/main" id="{03EB58B4-F374-4E12-BB0C-C0F7E23EA87E}"/>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Vorteile</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im</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betrieb</a:t>
            </a:r>
            <a:endParaRPr lang="de-DE" sz="1800" cap="all" baseline="0">
              <a:latin typeface="+mn-lt"/>
            </a:endParaRPr>
          </a:p>
        </p:txBody>
      </p:sp>
      <p:sp>
        <p:nvSpPr>
          <p:cNvPr id="15" name="Bildplatzhalter 4">
            <a:extLst>
              <a:ext uri="{FF2B5EF4-FFF2-40B4-BE49-F238E27FC236}">
                <a16:creationId xmlns:a16="http://schemas.microsoft.com/office/drawing/2014/main" id="{4F1E55AB-08D9-4204-8238-8BE82A52C325}"/>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Vorteile Betrieb_Aufzählung">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03EB58B4-F374-4E12-BB0C-C0F7E23EA87E}"/>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Vorteile</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im</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betrieb</a:t>
            </a:r>
            <a:endParaRPr lang="de-DE" sz="1800" cap="all" baseline="0">
              <a:latin typeface="+mn-lt"/>
            </a:endParaRPr>
          </a:p>
        </p:txBody>
      </p:sp>
      <p:sp>
        <p:nvSpPr>
          <p:cNvPr id="15" name="Bildplatzhalter 4">
            <a:extLst>
              <a:ext uri="{FF2B5EF4-FFF2-40B4-BE49-F238E27FC236}">
                <a16:creationId xmlns:a16="http://schemas.microsoft.com/office/drawing/2014/main" id="{4F1E55AB-08D9-4204-8238-8BE82A52C325}"/>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9" name="Textplatzhalter 20">
            <a:extLst>
              <a:ext uri="{FF2B5EF4-FFF2-40B4-BE49-F238E27FC236}">
                <a16:creationId xmlns:a16="http://schemas.microsoft.com/office/drawing/2014/main" id="{3CFDB61B-B273-440A-8805-B00C19DD3A89}"/>
              </a:ext>
            </a:extLst>
          </p:cNvPr>
          <p:cNvSpPr>
            <a:spLocks noGrp="1"/>
          </p:cNvSpPr>
          <p:nvPr>
            <p:ph type="body" sz="quarter" idx="13" hasCustomPrompt="1"/>
          </p:nvPr>
        </p:nvSpPr>
        <p:spPr>
          <a:xfrm>
            <a:off x="6793357" y="2168524"/>
            <a:ext cx="4919218" cy="4232275"/>
          </a:xfrm>
          <a:prstGeom prst="rect">
            <a:avLst/>
          </a:prstGeom>
        </p:spPr>
        <p:txBody>
          <a:bodyPr>
            <a:normAutofit/>
          </a:bodyPr>
          <a:lstStyle>
            <a:lvl1pPr marL="171450" indent="-171450">
              <a:lnSpc>
                <a:spcPct val="150000"/>
              </a:lnSpc>
              <a:buFont typeface="Arial" panose="020B0604020202020204" pitchFamily="34" charset="0"/>
              <a:buChar char="•"/>
              <a:defRPr sz="1400" cap="none" spc="0">
                <a:latin typeface="+mn-lt"/>
              </a:defRPr>
            </a:lvl1pPr>
          </a:lstStyle>
          <a:p>
            <a:pPr lvl="0"/>
            <a:r>
              <a:rPr lang="de-DE"/>
              <a:t>Vorteil 1</a:t>
            </a:r>
          </a:p>
          <a:p>
            <a:pPr lvl="0"/>
            <a:r>
              <a:rPr lang="de-DE"/>
              <a:t>Vorteil 2</a:t>
            </a:r>
          </a:p>
          <a:p>
            <a:pPr lvl="0"/>
            <a:r>
              <a:rPr lang="de-DE"/>
              <a:t>Vorteil 3</a:t>
            </a:r>
          </a:p>
          <a:p>
            <a:pPr lvl="0"/>
            <a:r>
              <a:rPr lang="de-DE"/>
              <a:t>Vorteil 4</a:t>
            </a:r>
          </a:p>
        </p:txBody>
      </p:sp>
      <p:sp>
        <p:nvSpPr>
          <p:cNvPr id="10" name="Rechteck 9">
            <a:extLst>
              <a:ext uri="{FF2B5EF4-FFF2-40B4-BE49-F238E27FC236}">
                <a16:creationId xmlns:a16="http://schemas.microsoft.com/office/drawing/2014/main" id="{5771FF0E-547B-4214-829E-86F3F46BCA20}"/>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1" name="Bild 8">
            <a:extLst>
              <a:ext uri="{FF2B5EF4-FFF2-40B4-BE49-F238E27FC236}">
                <a16:creationId xmlns:a16="http://schemas.microsoft.com/office/drawing/2014/main" id="{4DDD9B06-24D0-43E3-B1FA-77CB240D100C}"/>
              </a:ext>
            </a:extLst>
          </p:cNvPr>
          <p:cNvPicPr>
            <a:picLocks noChangeAspect="1"/>
          </p:cNvPicPr>
          <p:nvPr userDrawn="1"/>
        </p:nvPicPr>
        <p:blipFill>
          <a:blip r:embed="rId2"/>
          <a:stretch>
            <a:fillRect/>
          </a:stretch>
        </p:blipFill>
        <p:spPr>
          <a:xfrm>
            <a:off x="7017022" y="1488400"/>
            <a:ext cx="321109" cy="361886"/>
          </a:xfrm>
          <a:prstGeom prst="rect">
            <a:avLst/>
          </a:prstGeom>
        </p:spPr>
      </p:pic>
    </p:spTree>
    <p:extLst>
      <p:ext uri="{BB962C8B-B14F-4D97-AF65-F5344CB8AC3E}">
        <p14:creationId xmlns:p14="http://schemas.microsoft.com/office/powerpoint/2010/main" val="1362919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build="p">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esign">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43352C4-4F48-4581-84D9-24FBD7E2AD22}"/>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9" name="Bildplatzhalter 4"/>
          <p:cNvSpPr>
            <a:spLocks noGrp="1"/>
          </p:cNvSpPr>
          <p:nvPr>
            <p:ph type="pic" sz="quarter" idx="11" hasCustomPrompt="1"/>
          </p:nvPr>
        </p:nvSpPr>
        <p:spPr>
          <a:xfrm>
            <a:off x="515938" y="1257300"/>
            <a:ext cx="5580062" cy="2892669"/>
          </a:xfrm>
          <a:prstGeom prst="rect">
            <a:avLst/>
          </a:prstGeom>
          <a:solidFill>
            <a:schemeClr val="bg1">
              <a:lumMod val="95000"/>
            </a:schemeClr>
          </a:solidFill>
        </p:spPr>
        <p:txBody>
          <a:bodyPr anchor="ctr"/>
          <a:lstStyle>
            <a:lvl1pPr algn="ctr">
              <a:defRPr/>
            </a:lvl1pPr>
          </a:lstStyle>
          <a:p>
            <a:r>
              <a:rPr lang="de-DE"/>
              <a:t>BILD</a:t>
            </a:r>
          </a:p>
        </p:txBody>
      </p:sp>
      <p:sp>
        <p:nvSpPr>
          <p:cNvPr id="16" name="Bildplatzhalter 5"/>
          <p:cNvSpPr>
            <a:spLocks noGrp="1"/>
          </p:cNvSpPr>
          <p:nvPr>
            <p:ph type="pic" sz="quarter" idx="17"/>
          </p:nvPr>
        </p:nvSpPr>
        <p:spPr>
          <a:xfrm>
            <a:off x="515938" y="4474562"/>
            <a:ext cx="2592387" cy="19262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pic>
        <p:nvPicPr>
          <p:cNvPr id="8" name="Grafik 7">
            <a:extLst>
              <a:ext uri="{FF2B5EF4-FFF2-40B4-BE49-F238E27FC236}">
                <a16:creationId xmlns:a16="http://schemas.microsoft.com/office/drawing/2014/main" id="{DB8E85FD-A3CD-402C-A32E-86A0FE376069}"/>
              </a:ext>
            </a:extLst>
          </p:cNvPr>
          <p:cNvPicPr>
            <a:picLocks noChangeAspect="1"/>
          </p:cNvPicPr>
          <p:nvPr userDrawn="1"/>
        </p:nvPicPr>
        <p:blipFill>
          <a:blip r:embed="rId2"/>
          <a:stretch>
            <a:fillRect/>
          </a:stretch>
        </p:blipFill>
        <p:spPr>
          <a:xfrm>
            <a:off x="6842764" y="1334153"/>
            <a:ext cx="669625" cy="670379"/>
          </a:xfrm>
          <a:prstGeom prst="rect">
            <a:avLst/>
          </a:prstGeom>
        </p:spPr>
      </p:pic>
      <p:sp>
        <p:nvSpPr>
          <p:cNvPr id="10" name="Textplatzhalter 20">
            <a:extLst>
              <a:ext uri="{FF2B5EF4-FFF2-40B4-BE49-F238E27FC236}">
                <a16:creationId xmlns:a16="http://schemas.microsoft.com/office/drawing/2014/main" id="{6D2D2375-82B2-49B1-82E1-885C46A9FAC0}"/>
              </a:ext>
            </a:extLst>
          </p:cNvPr>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Bildplatzhalter 5">
            <a:extLst>
              <a:ext uri="{FF2B5EF4-FFF2-40B4-BE49-F238E27FC236}">
                <a16:creationId xmlns:a16="http://schemas.microsoft.com/office/drawing/2014/main" id="{49FDBBF3-CDB0-408D-BC6E-BC4189131E21}"/>
              </a:ext>
            </a:extLst>
          </p:cNvPr>
          <p:cNvSpPr>
            <a:spLocks noGrp="1"/>
          </p:cNvSpPr>
          <p:nvPr>
            <p:ph type="pic" sz="quarter" idx="18"/>
          </p:nvPr>
        </p:nvSpPr>
        <p:spPr>
          <a:xfrm>
            <a:off x="3503613" y="4474562"/>
            <a:ext cx="2592387" cy="19262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
        <p:nvSpPr>
          <p:cNvPr id="13" name="Textfeld 12">
            <a:extLst>
              <a:ext uri="{FF2B5EF4-FFF2-40B4-BE49-F238E27FC236}">
                <a16:creationId xmlns:a16="http://schemas.microsoft.com/office/drawing/2014/main" id="{6693E5BA-9335-413E-B74C-B6FC75B7BECD}"/>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design</a:t>
            </a:r>
            <a:endParaRPr lang="de-DE" sz="1800" cap="all" baseline="0">
              <a:latin typeface="+mn-lt"/>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arianten">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EF5ED1F-0228-467D-9F85-6B35409C3193}"/>
              </a:ext>
            </a:extLst>
          </p:cNvPr>
          <p:cNvSpPr/>
          <p:nvPr userDrawn="1"/>
        </p:nvSpPr>
        <p:spPr>
          <a:xfrm>
            <a:off x="515938" y="1257301"/>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0" name="Bildplatzhalter 4">
            <a:extLst>
              <a:ext uri="{FF2B5EF4-FFF2-40B4-BE49-F238E27FC236}">
                <a16:creationId xmlns:a16="http://schemas.microsoft.com/office/drawing/2014/main" id="{F0C832A6-4314-4733-A4DB-186E8C845B29}"/>
              </a:ext>
            </a:extLst>
          </p:cNvPr>
          <p:cNvSpPr>
            <a:spLocks noGrp="1"/>
          </p:cNvSpPr>
          <p:nvPr>
            <p:ph type="pic" sz="quarter" idx="11" hasCustomPrompt="1"/>
          </p:nvPr>
        </p:nvSpPr>
        <p:spPr>
          <a:xfrm>
            <a:off x="6096000" y="198930"/>
            <a:ext cx="5616575" cy="4392000"/>
          </a:xfrm>
          <a:prstGeom prst="rect">
            <a:avLst/>
          </a:prstGeom>
          <a:solidFill>
            <a:schemeClr val="bg1">
              <a:lumMod val="95000"/>
            </a:schemeClr>
          </a:solidFill>
        </p:spPr>
        <p:txBody>
          <a:bodyPr anchor="ctr"/>
          <a:lstStyle>
            <a:lvl1pPr algn="ctr">
              <a:defRPr/>
            </a:lvl1pPr>
          </a:lstStyle>
          <a:p>
            <a:r>
              <a:rPr lang="de-DE"/>
              <a:t>BILD</a:t>
            </a:r>
          </a:p>
        </p:txBody>
      </p:sp>
      <p:pic>
        <p:nvPicPr>
          <p:cNvPr id="19" name="Grafik 18">
            <a:extLst>
              <a:ext uri="{FF2B5EF4-FFF2-40B4-BE49-F238E27FC236}">
                <a16:creationId xmlns:a16="http://schemas.microsoft.com/office/drawing/2014/main" id="{0EAECE36-AF62-479D-8D12-6AA663218D07}"/>
              </a:ext>
            </a:extLst>
          </p:cNvPr>
          <p:cNvPicPr>
            <a:picLocks noChangeAspect="1"/>
          </p:cNvPicPr>
          <p:nvPr/>
        </p:nvPicPr>
        <p:blipFill>
          <a:blip r:embed="rId2"/>
          <a:stretch>
            <a:fillRect/>
          </a:stretch>
        </p:blipFill>
        <p:spPr>
          <a:xfrm>
            <a:off x="580337" y="1321323"/>
            <a:ext cx="669891" cy="670646"/>
          </a:xfrm>
          <a:prstGeom prst="rect">
            <a:avLst/>
          </a:prstGeom>
        </p:spPr>
      </p:pic>
      <p:sp>
        <p:nvSpPr>
          <p:cNvPr id="11" name="Bildplatzhalter 5">
            <a:extLst>
              <a:ext uri="{FF2B5EF4-FFF2-40B4-BE49-F238E27FC236}">
                <a16:creationId xmlns:a16="http://schemas.microsoft.com/office/drawing/2014/main" id="{50A48008-07E6-413F-8972-62D504C14B49}"/>
              </a:ext>
            </a:extLst>
          </p:cNvPr>
          <p:cNvSpPr>
            <a:spLocks noGrp="1"/>
          </p:cNvSpPr>
          <p:nvPr>
            <p:ph type="pic" sz="quarter" idx="17"/>
          </p:nvPr>
        </p:nvSpPr>
        <p:spPr>
          <a:xfrm>
            <a:off x="6095999" y="4770932"/>
            <a:ext cx="2729949" cy="18881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
        <p:nvSpPr>
          <p:cNvPr id="17" name="Bildplatzhalter 5">
            <a:extLst>
              <a:ext uri="{FF2B5EF4-FFF2-40B4-BE49-F238E27FC236}">
                <a16:creationId xmlns:a16="http://schemas.microsoft.com/office/drawing/2014/main" id="{06A530E7-02F4-4946-9786-929DC2156654}"/>
              </a:ext>
            </a:extLst>
          </p:cNvPr>
          <p:cNvSpPr>
            <a:spLocks noGrp="1"/>
          </p:cNvSpPr>
          <p:nvPr>
            <p:ph type="pic" sz="quarter" idx="18"/>
          </p:nvPr>
        </p:nvSpPr>
        <p:spPr>
          <a:xfrm>
            <a:off x="8982628" y="4770932"/>
            <a:ext cx="2729948" cy="18881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
        <p:nvSpPr>
          <p:cNvPr id="23" name="Textplatzhalter 20">
            <a:extLst>
              <a:ext uri="{FF2B5EF4-FFF2-40B4-BE49-F238E27FC236}">
                <a16:creationId xmlns:a16="http://schemas.microsoft.com/office/drawing/2014/main" id="{03D2AE26-377D-44C8-84AA-5CFA5DC9DE2A}"/>
              </a:ext>
            </a:extLst>
          </p:cNvPr>
          <p:cNvSpPr>
            <a:spLocks noGrp="1"/>
          </p:cNvSpPr>
          <p:nvPr>
            <p:ph type="body" sz="quarter" idx="12"/>
          </p:nvPr>
        </p:nvSpPr>
        <p:spPr>
          <a:xfrm>
            <a:off x="515938" y="2731490"/>
            <a:ext cx="4857750" cy="3673811"/>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24" name="Textplatzhalter 20">
            <a:extLst>
              <a:ext uri="{FF2B5EF4-FFF2-40B4-BE49-F238E27FC236}">
                <a16:creationId xmlns:a16="http://schemas.microsoft.com/office/drawing/2014/main" id="{417CB4AF-64AE-4FD0-B535-796DF390B368}"/>
              </a:ext>
            </a:extLst>
          </p:cNvPr>
          <p:cNvSpPr>
            <a:spLocks noGrp="1"/>
          </p:cNvSpPr>
          <p:nvPr>
            <p:ph type="body" sz="quarter" idx="19" hasCustomPrompt="1"/>
          </p:nvPr>
        </p:nvSpPr>
        <p:spPr>
          <a:xfrm>
            <a:off x="515937" y="2172912"/>
            <a:ext cx="4857749" cy="443067"/>
          </a:xfrm>
          <a:prstGeom prst="rect">
            <a:avLst/>
          </a:prstGeom>
        </p:spPr>
        <p:txBody>
          <a:bodyPr>
            <a:normAutofit/>
          </a:bodyPr>
          <a:lstStyle>
            <a:lvl1pPr>
              <a:lnSpc>
                <a:spcPct val="150000"/>
              </a:lnSpc>
              <a:defRPr sz="1400" cap="none">
                <a:latin typeface="+mn-lt"/>
              </a:defRPr>
            </a:lvl1pPr>
          </a:lstStyle>
          <a:p>
            <a:pPr lvl="0"/>
            <a:r>
              <a:rPr lang="de-DE"/>
              <a:t>Titel hinzufügen</a:t>
            </a:r>
          </a:p>
        </p:txBody>
      </p:sp>
      <p:sp>
        <p:nvSpPr>
          <p:cNvPr id="9" name="Textfeld 8">
            <a:extLst>
              <a:ext uri="{FF2B5EF4-FFF2-40B4-BE49-F238E27FC236}">
                <a16:creationId xmlns:a16="http://schemas.microsoft.com/office/drawing/2014/main" id="{16EF8E25-2C48-49A4-B09C-EEAC4DA277E5}"/>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Varianten</a:t>
            </a:r>
            <a:endParaRPr lang="de-DE" sz="2100" cap="all" baseline="0">
              <a:latin typeface="+mn-lt"/>
            </a:endParaRPr>
          </a:p>
        </p:txBody>
      </p:sp>
    </p:spTree>
    <p:extLst>
      <p:ext uri="{BB962C8B-B14F-4D97-AF65-F5344CB8AC3E}">
        <p14:creationId xmlns:p14="http://schemas.microsoft.com/office/powerpoint/2010/main" val="2453801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additive="base">
                                        <p:cTn id="11"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0-#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Energieverbrauch">
    <p:spTree>
      <p:nvGrpSpPr>
        <p:cNvPr id="1" name=""/>
        <p:cNvGrpSpPr/>
        <p:nvPr/>
      </p:nvGrpSpPr>
      <p:grpSpPr>
        <a:xfrm>
          <a:off x="0" y="0"/>
          <a:ext cx="0" cy="0"/>
          <a:chOff x="0" y="0"/>
          <a:chExt cx="0" cy="0"/>
        </a:xfrm>
      </p:grpSpPr>
      <p:sp>
        <p:nvSpPr>
          <p:cNvPr id="10" name="Textplatzhalter 20">
            <a:extLst>
              <a:ext uri="{FF2B5EF4-FFF2-40B4-BE49-F238E27FC236}">
                <a16:creationId xmlns:a16="http://schemas.microsoft.com/office/drawing/2014/main" id="{2A0C85D1-C7AB-4CA5-82B7-35F77D9B3AFB}"/>
              </a:ext>
            </a:extLst>
          </p:cNvPr>
          <p:cNvSpPr>
            <a:spLocks noGrp="1"/>
          </p:cNvSpPr>
          <p:nvPr>
            <p:ph type="body" sz="quarter" idx="14" hasCustomPrompt="1"/>
          </p:nvPr>
        </p:nvSpPr>
        <p:spPr>
          <a:xfrm>
            <a:off x="515938" y="2156283"/>
            <a:ext cx="4857750" cy="4244517"/>
          </a:xfrm>
          <a:prstGeom prst="rect">
            <a:avLst/>
          </a:prstGeom>
        </p:spPr>
        <p:txBody>
          <a:bodyPr>
            <a:normAutofit/>
          </a:bodyPr>
          <a:lstStyle>
            <a:lvl1pPr marL="0" indent="0">
              <a:lnSpc>
                <a:spcPct val="150000"/>
              </a:lnSpc>
              <a:buFont typeface="Wingdings" panose="05000000000000000000" pitchFamily="2" charset="2"/>
              <a:buNone/>
              <a:defRPr sz="1400" cap="none" spc="0" baseline="0">
                <a:latin typeface="+mn-lt"/>
              </a:defRPr>
            </a:lvl1pPr>
          </a:lstStyle>
          <a:p>
            <a:pPr lvl="0"/>
            <a:r>
              <a:rPr lang="de-DE"/>
              <a:t>Test hinzufügen</a:t>
            </a:r>
          </a:p>
        </p:txBody>
      </p:sp>
      <p:sp>
        <p:nvSpPr>
          <p:cNvPr id="8" name="Textfeld 7">
            <a:extLst>
              <a:ext uri="{FF2B5EF4-FFF2-40B4-BE49-F238E27FC236}">
                <a16:creationId xmlns:a16="http://schemas.microsoft.com/office/drawing/2014/main" id="{9D850690-A89B-404F-87DF-9A4507E61CCC}"/>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Energieverbrauch</a:t>
            </a:r>
            <a:endParaRPr lang="de-DE" sz="2100" cap="all" baseline="0">
              <a:latin typeface="+mn-lt"/>
            </a:endParaRPr>
          </a:p>
        </p:txBody>
      </p:sp>
      <p:sp>
        <p:nvSpPr>
          <p:cNvPr id="9" name="Bildplatzhalter 4">
            <a:extLst>
              <a:ext uri="{FF2B5EF4-FFF2-40B4-BE49-F238E27FC236}">
                <a16:creationId xmlns:a16="http://schemas.microsoft.com/office/drawing/2014/main" id="{8A4E6625-BDC2-4A10-96A5-1F2157FB5D61}"/>
              </a:ext>
            </a:extLst>
          </p:cNvPr>
          <p:cNvSpPr>
            <a:spLocks noGrp="1"/>
          </p:cNvSpPr>
          <p:nvPr>
            <p:ph type="pic" sz="quarter" idx="19" hasCustomPrompt="1"/>
          </p:nvPr>
        </p:nvSpPr>
        <p:spPr>
          <a:xfrm>
            <a:off x="6096000" y="1257301"/>
            <a:ext cx="5616575" cy="5143500"/>
          </a:xfrm>
          <a:prstGeom prst="rect">
            <a:avLst/>
          </a:prstGeom>
          <a:solidFill>
            <a:schemeClr val="bg1">
              <a:lumMod val="95000"/>
            </a:schemeClr>
          </a:solidFill>
        </p:spPr>
        <p:txBody>
          <a:bodyPr anchor="ctr"/>
          <a:lstStyle>
            <a:lvl1pPr algn="ctr">
              <a:defRPr/>
            </a:lvl1pPr>
          </a:lstStyle>
          <a:p>
            <a:r>
              <a:rPr lang="de-DE"/>
              <a:t>BILD</a:t>
            </a:r>
          </a:p>
        </p:txBody>
      </p:sp>
      <p:sp>
        <p:nvSpPr>
          <p:cNvPr id="7" name="Rechteck 6">
            <a:extLst>
              <a:ext uri="{FF2B5EF4-FFF2-40B4-BE49-F238E27FC236}">
                <a16:creationId xmlns:a16="http://schemas.microsoft.com/office/drawing/2014/main" id="{73818E32-5394-4ADD-BD1B-DDA44161AC0B}"/>
              </a:ext>
            </a:extLst>
          </p:cNvPr>
          <p:cNvSpPr/>
          <p:nvPr userDrawn="1"/>
        </p:nvSpPr>
        <p:spPr>
          <a:xfrm>
            <a:off x="515938" y="1257301"/>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D7D84C6C-BD1C-4403-9646-F61302873289}"/>
              </a:ext>
            </a:extLst>
          </p:cNvPr>
          <p:cNvPicPr>
            <a:picLocks/>
          </p:cNvPicPr>
          <p:nvPr/>
        </p:nvPicPr>
        <p:blipFill>
          <a:blip r:embed="rId2"/>
          <a:stretch>
            <a:fillRect/>
          </a:stretch>
        </p:blipFill>
        <p:spPr>
          <a:xfrm>
            <a:off x="568350" y="1320405"/>
            <a:ext cx="693865" cy="672481"/>
          </a:xfrm>
          <a:prstGeom prst="rect">
            <a:avLst/>
          </a:prstGeom>
        </p:spPr>
      </p:pic>
    </p:spTree>
    <p:extLst>
      <p:ext uri="{BB962C8B-B14F-4D97-AF65-F5344CB8AC3E}">
        <p14:creationId xmlns:p14="http://schemas.microsoft.com/office/powerpoint/2010/main" val="38119209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chnische Features">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E01AE871-4B6E-4852-BBD0-FCD6EFEDBF27}"/>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A238784C-78F4-4B42-A5C5-F972EE4DCCB4}"/>
              </a:ext>
            </a:extLst>
          </p:cNvPr>
          <p:cNvPicPr preferRelativeResize="0">
            <a:picLocks/>
          </p:cNvPicPr>
          <p:nvPr/>
        </p:nvPicPr>
        <p:blipFill>
          <a:blip r:embed="rId2"/>
          <a:stretch>
            <a:fillRect/>
          </a:stretch>
        </p:blipFill>
        <p:spPr>
          <a:xfrm>
            <a:off x="6814934" y="1306660"/>
            <a:ext cx="725366" cy="725366"/>
          </a:xfrm>
          <a:prstGeom prst="rect">
            <a:avLst/>
          </a:prstGeom>
        </p:spPr>
      </p:pic>
      <p:sp>
        <p:nvSpPr>
          <p:cNvPr id="19" name="Textplatzhalter 20">
            <a:extLst>
              <a:ext uri="{FF2B5EF4-FFF2-40B4-BE49-F238E27FC236}">
                <a16:creationId xmlns:a16="http://schemas.microsoft.com/office/drawing/2014/main" id="{76F40E41-379C-43E1-A18B-A8DCAEE35A3E}"/>
              </a:ext>
            </a:extLst>
          </p:cNvPr>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8" name="Textfeld 7">
            <a:extLst>
              <a:ext uri="{FF2B5EF4-FFF2-40B4-BE49-F238E27FC236}">
                <a16:creationId xmlns:a16="http://schemas.microsoft.com/office/drawing/2014/main" id="{CE9901EA-D8EE-488E-9A10-15F03138D25A}"/>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technische</a:t>
            </a:r>
            <a:r>
              <a:rPr kumimoji="0" lang="en-US" sz="1800" b="0" i="0" u="none" strike="noStrike" kern="1200" cap="all" spc="0" normalizeH="0" baseline="0" noProof="0">
                <a:ln>
                  <a:noFill/>
                </a:ln>
                <a:solidFill>
                  <a:srgbClr val="000000"/>
                </a:solidFill>
                <a:effectLst/>
                <a:uLnTx/>
                <a:uFillTx/>
                <a:latin typeface="+mn-lt"/>
                <a:ea typeface="+mn-ea"/>
                <a:cs typeface="+mn-cs"/>
              </a:rPr>
              <a:t> features</a:t>
            </a:r>
            <a:endParaRPr lang="de-DE" sz="1800" cap="all" baseline="0">
              <a:latin typeface="+mn-lt"/>
            </a:endParaRPr>
          </a:p>
        </p:txBody>
      </p:sp>
      <p:sp>
        <p:nvSpPr>
          <p:cNvPr id="9" name="Bildplatzhalter 4">
            <a:extLst>
              <a:ext uri="{FF2B5EF4-FFF2-40B4-BE49-F238E27FC236}">
                <a16:creationId xmlns:a16="http://schemas.microsoft.com/office/drawing/2014/main" id="{AF69C66F-8CF1-4A23-8DD6-01D5E7B68A45}"/>
              </a:ext>
            </a:extLst>
          </p:cNvPr>
          <p:cNvSpPr>
            <a:spLocks noGrp="1"/>
          </p:cNvSpPr>
          <p:nvPr>
            <p:ph type="pic" sz="quarter" idx="11" hasCustomPrompt="1"/>
          </p:nvPr>
        </p:nvSpPr>
        <p:spPr>
          <a:xfrm>
            <a:off x="515938" y="1257300"/>
            <a:ext cx="5580062" cy="2892669"/>
          </a:xfrm>
          <a:prstGeom prst="rect">
            <a:avLst/>
          </a:prstGeom>
          <a:solidFill>
            <a:schemeClr val="bg1">
              <a:lumMod val="95000"/>
            </a:schemeClr>
          </a:solidFill>
        </p:spPr>
        <p:txBody>
          <a:bodyPr anchor="ctr"/>
          <a:lstStyle>
            <a:lvl1pPr algn="ctr">
              <a:defRPr/>
            </a:lvl1pPr>
          </a:lstStyle>
          <a:p>
            <a:r>
              <a:rPr lang="de-DE"/>
              <a:t>BILD</a:t>
            </a:r>
          </a:p>
        </p:txBody>
      </p:sp>
      <p:sp>
        <p:nvSpPr>
          <p:cNvPr id="10" name="Bildplatzhalter 5">
            <a:extLst>
              <a:ext uri="{FF2B5EF4-FFF2-40B4-BE49-F238E27FC236}">
                <a16:creationId xmlns:a16="http://schemas.microsoft.com/office/drawing/2014/main" id="{809B3101-9A49-4460-A9F6-B30C24C32967}"/>
              </a:ext>
            </a:extLst>
          </p:cNvPr>
          <p:cNvSpPr>
            <a:spLocks noGrp="1"/>
          </p:cNvSpPr>
          <p:nvPr>
            <p:ph type="pic" sz="quarter" idx="17"/>
          </p:nvPr>
        </p:nvSpPr>
        <p:spPr>
          <a:xfrm>
            <a:off x="515938" y="4474562"/>
            <a:ext cx="2592387" cy="19262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
        <p:nvSpPr>
          <p:cNvPr id="11" name="Bildplatzhalter 5">
            <a:extLst>
              <a:ext uri="{FF2B5EF4-FFF2-40B4-BE49-F238E27FC236}">
                <a16:creationId xmlns:a16="http://schemas.microsoft.com/office/drawing/2014/main" id="{6267AD40-81F1-4947-BCD2-050369FA3128}"/>
              </a:ext>
            </a:extLst>
          </p:cNvPr>
          <p:cNvSpPr>
            <a:spLocks noGrp="1"/>
          </p:cNvSpPr>
          <p:nvPr>
            <p:ph type="pic" sz="quarter" idx="18"/>
          </p:nvPr>
        </p:nvSpPr>
        <p:spPr>
          <a:xfrm>
            <a:off x="3503613" y="4474562"/>
            <a:ext cx="2592387" cy="19262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Tree>
    <p:extLst>
      <p:ext uri="{BB962C8B-B14F-4D97-AF65-F5344CB8AC3E}">
        <p14:creationId xmlns:p14="http://schemas.microsoft.com/office/powerpoint/2010/main" val="1763540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8"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chnische Features 2">
    <p:spTree>
      <p:nvGrpSpPr>
        <p:cNvPr id="1" name=""/>
        <p:cNvGrpSpPr/>
        <p:nvPr/>
      </p:nvGrpSpPr>
      <p:grpSpPr>
        <a:xfrm>
          <a:off x="0" y="0"/>
          <a:ext cx="0" cy="0"/>
          <a:chOff x="0" y="0"/>
          <a:chExt cx="0" cy="0"/>
        </a:xfrm>
      </p:grpSpPr>
      <p:sp>
        <p:nvSpPr>
          <p:cNvPr id="8" name="Bildplatzhalter 5"/>
          <p:cNvSpPr>
            <a:spLocks noGrp="1"/>
          </p:cNvSpPr>
          <p:nvPr>
            <p:ph type="pic" sz="quarter" idx="11"/>
          </p:nvPr>
        </p:nvSpPr>
        <p:spPr>
          <a:xfrm>
            <a:off x="515938" y="1257299"/>
            <a:ext cx="4847837" cy="2320787"/>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
        <p:nvSpPr>
          <p:cNvPr id="11" name="Textplatzhalter 20"/>
          <p:cNvSpPr>
            <a:spLocks noGrp="1"/>
          </p:cNvSpPr>
          <p:nvPr>
            <p:ph type="body" sz="quarter" idx="21"/>
          </p:nvPr>
        </p:nvSpPr>
        <p:spPr>
          <a:xfrm>
            <a:off x="530130" y="4246973"/>
            <a:ext cx="4847836" cy="2153827"/>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3" name="Textplatzhalter 2"/>
          <p:cNvSpPr>
            <a:spLocks noGrp="1"/>
          </p:cNvSpPr>
          <p:nvPr>
            <p:ph type="body" sz="quarter" idx="22" hasCustomPrompt="1"/>
          </p:nvPr>
        </p:nvSpPr>
        <p:spPr>
          <a:xfrm>
            <a:off x="534409" y="3754440"/>
            <a:ext cx="4839279" cy="415925"/>
          </a:xfrm>
          <a:prstGeom prst="rect">
            <a:avLst/>
          </a:prstGeom>
        </p:spPr>
        <p:txBody>
          <a:bodyPr/>
          <a:lstStyle>
            <a:lvl1pPr>
              <a:defRPr lang="de-DE" dirty="0"/>
            </a:lvl1pPr>
          </a:lstStyle>
          <a:p>
            <a:pPr lvl="0"/>
            <a:r>
              <a:rPr lang="de-DE"/>
              <a:t>HEADLINE EINFÜGEN</a:t>
            </a:r>
          </a:p>
        </p:txBody>
      </p:sp>
      <p:sp>
        <p:nvSpPr>
          <p:cNvPr id="17" name="Textplatzhalter 20"/>
          <p:cNvSpPr>
            <a:spLocks noGrp="1"/>
          </p:cNvSpPr>
          <p:nvPr>
            <p:ph type="body" sz="quarter" idx="23"/>
          </p:nvPr>
        </p:nvSpPr>
        <p:spPr>
          <a:xfrm>
            <a:off x="6798126" y="4246973"/>
            <a:ext cx="4847836" cy="2153827"/>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8" name="Textplatzhalter 2"/>
          <p:cNvSpPr>
            <a:spLocks noGrp="1"/>
          </p:cNvSpPr>
          <p:nvPr>
            <p:ph type="body" sz="quarter" idx="24" hasCustomPrompt="1"/>
          </p:nvPr>
        </p:nvSpPr>
        <p:spPr>
          <a:xfrm>
            <a:off x="6806683" y="3754440"/>
            <a:ext cx="4839279" cy="415925"/>
          </a:xfrm>
          <a:prstGeom prst="rect">
            <a:avLst/>
          </a:prstGeom>
        </p:spPr>
        <p:txBody>
          <a:bodyPr/>
          <a:lstStyle/>
          <a:p>
            <a:pPr lvl="0"/>
            <a:r>
              <a:rPr lang="de-DE"/>
              <a:t>HEADLINE EINFÜGEN</a:t>
            </a:r>
          </a:p>
        </p:txBody>
      </p:sp>
      <p:sp>
        <p:nvSpPr>
          <p:cNvPr id="9" name="Bildplatzhalter 5">
            <a:extLst>
              <a:ext uri="{FF2B5EF4-FFF2-40B4-BE49-F238E27FC236}">
                <a16:creationId xmlns:a16="http://schemas.microsoft.com/office/drawing/2014/main" id="{8B205BFB-39CF-4C43-ADED-503965CA5CC7}"/>
              </a:ext>
            </a:extLst>
          </p:cNvPr>
          <p:cNvSpPr>
            <a:spLocks noGrp="1"/>
          </p:cNvSpPr>
          <p:nvPr>
            <p:ph type="pic" sz="quarter" idx="25"/>
          </p:nvPr>
        </p:nvSpPr>
        <p:spPr>
          <a:xfrm>
            <a:off x="6781800" y="1257300"/>
            <a:ext cx="4847837" cy="2320786"/>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abelle technische Merkmale">
    <p:spTree>
      <p:nvGrpSpPr>
        <p:cNvPr id="1" name=""/>
        <p:cNvGrpSpPr/>
        <p:nvPr/>
      </p:nvGrpSpPr>
      <p:grpSpPr>
        <a:xfrm>
          <a:off x="0" y="0"/>
          <a:ext cx="0" cy="0"/>
          <a:chOff x="0" y="0"/>
          <a:chExt cx="0" cy="0"/>
        </a:xfrm>
      </p:grpSpPr>
      <p:sp>
        <p:nvSpPr>
          <p:cNvPr id="3" name="Textplatzhalter 2"/>
          <p:cNvSpPr>
            <a:spLocks noGrp="1"/>
          </p:cNvSpPr>
          <p:nvPr>
            <p:ph type="body" sz="quarter" idx="22" hasCustomPrompt="1"/>
          </p:nvPr>
        </p:nvSpPr>
        <p:spPr>
          <a:xfrm>
            <a:off x="525467" y="1269023"/>
            <a:ext cx="11187108" cy="415925"/>
          </a:xfrm>
          <a:prstGeom prst="rect">
            <a:avLst/>
          </a:prstGeom>
        </p:spPr>
        <p:txBody>
          <a:bodyPr/>
          <a:lstStyle>
            <a:lvl1pPr>
              <a:defRPr lang="de-DE" sz="1800">
                <a:latin typeface="+mj-lt"/>
              </a:defRPr>
            </a:lvl1pPr>
          </a:lstStyle>
          <a:p>
            <a:pPr lvl="0"/>
            <a:r>
              <a:rPr lang="de-DE"/>
              <a:t>HEADLINE EINFÜGEN</a:t>
            </a:r>
          </a:p>
        </p:txBody>
      </p:sp>
      <p:sp>
        <p:nvSpPr>
          <p:cNvPr id="4" name="Tabellenplatzhalter 3"/>
          <p:cNvSpPr>
            <a:spLocks noGrp="1"/>
          </p:cNvSpPr>
          <p:nvPr>
            <p:ph type="tbl" sz="quarter" idx="23"/>
          </p:nvPr>
        </p:nvSpPr>
        <p:spPr>
          <a:xfrm>
            <a:off x="515937" y="2168525"/>
            <a:ext cx="11196637" cy="4232275"/>
          </a:xfrm>
          <a:prstGeom prst="rect">
            <a:avLst/>
          </a:prstGeom>
          <a:solidFill>
            <a:schemeClr val="bg1">
              <a:lumMod val="95000"/>
            </a:schemeClr>
          </a:solidFill>
        </p:spPr>
        <p:txBody>
          <a:bodyPr/>
          <a:lstStyle/>
          <a:p>
            <a:r>
              <a:rPr lang="de-DE"/>
              <a:t>Tabelle durch Klicken auf Symbol hinzufügen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rausforderung">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6793358" y="2168768"/>
            <a:ext cx="4919218" cy="4232031"/>
          </a:xfrm>
          <a:prstGeom prst="rect">
            <a:avLst/>
          </a:prstGeom>
        </p:spPr>
        <p:txBody>
          <a:bodyPr>
            <a:normAutofit/>
          </a:bodyPr>
          <a:lstStyle>
            <a:lvl1pPr marL="171450" indent="-171450">
              <a:lnSpc>
                <a:spcPct val="150000"/>
              </a:lnSpc>
              <a:buFont typeface="Arial" panose="020B0604020202020204" pitchFamily="34" charset="0"/>
              <a:buChar char="•"/>
              <a:defRPr sz="1400" cap="none" spc="0">
                <a:latin typeface="+mn-lt"/>
              </a:defRPr>
            </a:lvl1pPr>
          </a:lstStyle>
          <a:p>
            <a:pPr lvl="0"/>
            <a:r>
              <a:rPr lang="de-DE"/>
              <a:t>Mastertextformat bearbeiten</a:t>
            </a:r>
          </a:p>
        </p:txBody>
      </p:sp>
      <p:sp>
        <p:nvSpPr>
          <p:cNvPr id="9" name="Textfeld 8"/>
          <p:cNvSpPr txBox="1"/>
          <p:nvPr/>
        </p:nvSpPr>
        <p:spPr>
          <a:xfrm>
            <a:off x="7816282" y="1255890"/>
            <a:ext cx="3896294" cy="369332"/>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a:t>DIE HERAUSFORDERUNG</a:t>
            </a:r>
            <a:endParaRPr lang="de-DE"/>
          </a:p>
        </p:txBody>
      </p:sp>
      <p:sp>
        <p:nvSpPr>
          <p:cNvPr id="15" name="Bildplatzhalter 4">
            <a:extLst>
              <a:ext uri="{FF2B5EF4-FFF2-40B4-BE49-F238E27FC236}">
                <a16:creationId xmlns:a16="http://schemas.microsoft.com/office/drawing/2014/main" id="{B065A86D-EC48-487A-97BB-9210349A107A}"/>
              </a:ext>
            </a:extLst>
          </p:cNvPr>
          <p:cNvSpPr>
            <a:spLocks noGrp="1"/>
          </p:cNvSpPr>
          <p:nvPr>
            <p:ph type="pic" sz="quarter" idx="11" hasCustomPrompt="1"/>
          </p:nvPr>
        </p:nvSpPr>
        <p:spPr>
          <a:xfrm>
            <a:off x="515938" y="1255890"/>
            <a:ext cx="5580061" cy="5144910"/>
          </a:xfrm>
          <a:prstGeom prst="rect">
            <a:avLst/>
          </a:prstGeom>
          <a:solidFill>
            <a:schemeClr val="bg1">
              <a:lumMod val="95000"/>
            </a:schemeClr>
          </a:solidFill>
        </p:spPr>
        <p:txBody>
          <a:bodyPr anchor="ctr"/>
          <a:lstStyle>
            <a:lvl1pPr algn="ctr">
              <a:defRPr/>
            </a:lvl1pPr>
          </a:lstStyle>
          <a:p>
            <a:r>
              <a:rPr lang="de-DE"/>
              <a:t>BILD</a:t>
            </a:r>
          </a:p>
        </p:txBody>
      </p:sp>
      <p:sp>
        <p:nvSpPr>
          <p:cNvPr id="16" name="Rechteck 15">
            <a:extLst>
              <a:ext uri="{FF2B5EF4-FFF2-40B4-BE49-F238E27FC236}">
                <a16:creationId xmlns:a16="http://schemas.microsoft.com/office/drawing/2014/main" id="{5795C38E-9CFB-4569-8CBB-2081273E82AE}"/>
              </a:ext>
            </a:extLst>
          </p:cNvPr>
          <p:cNvSpPr/>
          <p:nvPr userDrawn="1"/>
        </p:nvSpPr>
        <p:spPr>
          <a:xfrm>
            <a:off x="6784121"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7" name="Grafik 16" descr="Berge mit einfarbiger Füllung">
            <a:extLst>
              <a:ext uri="{FF2B5EF4-FFF2-40B4-BE49-F238E27FC236}">
                <a16:creationId xmlns:a16="http://schemas.microsoft.com/office/drawing/2014/main" id="{AE1E7BE3-1225-413E-8CC6-C62DE2B8CA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31648" y="1406222"/>
            <a:ext cx="514940" cy="51494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extLst>
    <p:ext uri="{DCECCB84-F9BA-43D5-87BE-67443E8EF086}">
      <p15:sldGuideLst xmlns:p15="http://schemas.microsoft.com/office/powerpoint/2012/main">
        <p15:guide id="1" pos="3840">
          <p15:clr>
            <a:srgbClr val="FBAE40"/>
          </p15:clr>
        </p15:guide>
        <p15:guide id="2" orient="horz" pos="1366">
          <p15:clr>
            <a:srgbClr val="FBAE40"/>
          </p15:clr>
        </p15:guide>
        <p15:guide id="3" pos="737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Zielguppe Architekten">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627200" y="539003"/>
            <a:ext cx="2937600" cy="2203200"/>
          </a:xfrm>
          <a:prstGeom prst="ellipse">
            <a:avLst/>
          </a:prstGeo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785535" y="3674922"/>
            <a:ext cx="6620932" cy="2725879"/>
          </a:xfrm>
          <a:prstGeom prst="rect">
            <a:avLst/>
          </a:prstGeom>
        </p:spPr>
        <p:txBody>
          <a:bodyPr>
            <a:normAutofit/>
          </a:bodyPr>
          <a:lstStyle>
            <a:lvl1pPr algn="ctr">
              <a:lnSpc>
                <a:spcPct val="150000"/>
              </a:lnSpc>
              <a:defRPr sz="1400" cap="none" spc="0">
                <a:latin typeface="+mn-lt"/>
              </a:defRPr>
            </a:lvl1pPr>
          </a:lstStyle>
          <a:p>
            <a:pPr lvl="0"/>
            <a:r>
              <a:rPr lang="de-DE"/>
              <a:t>Mastertextformat bearbeiten</a:t>
            </a:r>
          </a:p>
        </p:txBody>
      </p:sp>
      <p:sp>
        <p:nvSpPr>
          <p:cNvPr id="11" name="Textfeld 10"/>
          <p:cNvSpPr txBox="1"/>
          <p:nvPr/>
        </p:nvSpPr>
        <p:spPr>
          <a:xfrm>
            <a:off x="2785535" y="3159241"/>
            <a:ext cx="6620932" cy="36933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LnTx/>
                <a:uFillTx/>
                <a:latin typeface="Din-Bold"/>
              </a:defRPr>
            </a:lvl1pPr>
          </a:lstStyle>
          <a:p>
            <a:pPr lvl="0"/>
            <a:r>
              <a:rPr lang="en-US" sz="1800" noProof="0">
                <a:latin typeface="+mj-lt"/>
              </a:rPr>
              <a:t>ARCHITEKTEN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Zielgruppe Plane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627200" y="539003"/>
            <a:ext cx="2937600" cy="2203200"/>
          </a:xfrm>
          <a:prstGeom prst="ellipse">
            <a:avLst/>
          </a:prstGeo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785535" y="3674922"/>
            <a:ext cx="6620932" cy="2725879"/>
          </a:xfrm>
          <a:prstGeom prst="rect">
            <a:avLst/>
          </a:prstGeom>
        </p:spPr>
        <p:txBody>
          <a:bodyPr>
            <a:normAutofit/>
          </a:bodyPr>
          <a:lstStyle>
            <a:lvl1pPr algn="ctr">
              <a:lnSpc>
                <a:spcPct val="150000"/>
              </a:lnSpc>
              <a:defRPr sz="1400" cap="none" spc="0">
                <a:latin typeface="+mn-lt"/>
              </a:defRPr>
            </a:lvl1pPr>
          </a:lstStyle>
          <a:p>
            <a:pPr lvl="0"/>
            <a:r>
              <a:rPr lang="de-DE"/>
              <a:t>Mastertextformat bearbeiten</a:t>
            </a:r>
          </a:p>
        </p:txBody>
      </p:sp>
      <p:sp>
        <p:nvSpPr>
          <p:cNvPr id="11" name="Textfeld 10"/>
          <p:cNvSpPr txBox="1"/>
          <p:nvPr/>
        </p:nvSpPr>
        <p:spPr>
          <a:xfrm>
            <a:off x="2785535" y="3159241"/>
            <a:ext cx="6620932" cy="36933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LnTx/>
                <a:uFillTx/>
                <a:latin typeface="Din-Bold"/>
              </a:defRPr>
            </a:lvl1pPr>
          </a:lstStyle>
          <a:p>
            <a:pPr lvl="0"/>
            <a:r>
              <a:rPr lang="en-US" sz="1800" noProof="0">
                <a:latin typeface="+mj-lt"/>
              </a:rPr>
              <a:t>PLANER</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Zielgruppe Installateu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627200" y="539003"/>
            <a:ext cx="2937600" cy="2203200"/>
          </a:xfrm>
          <a:prstGeom prst="ellipse">
            <a:avLst/>
          </a:prstGeo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785535" y="3674922"/>
            <a:ext cx="6620932" cy="2725879"/>
          </a:xfrm>
          <a:prstGeom prst="rect">
            <a:avLst/>
          </a:prstGeom>
        </p:spPr>
        <p:txBody>
          <a:bodyPr>
            <a:normAutofit/>
          </a:bodyPr>
          <a:lstStyle>
            <a:lvl1pPr algn="ctr">
              <a:lnSpc>
                <a:spcPct val="150000"/>
              </a:lnSpc>
              <a:defRPr sz="1400" cap="none" spc="0">
                <a:latin typeface="+mn-lt"/>
              </a:defRPr>
            </a:lvl1pPr>
          </a:lstStyle>
          <a:p>
            <a:pPr lvl="0"/>
            <a:r>
              <a:rPr lang="de-DE"/>
              <a:t>Mastertextformat bearbeiten</a:t>
            </a:r>
          </a:p>
        </p:txBody>
      </p:sp>
      <p:sp>
        <p:nvSpPr>
          <p:cNvPr id="11" name="Textfeld 10"/>
          <p:cNvSpPr txBox="1"/>
          <p:nvPr/>
        </p:nvSpPr>
        <p:spPr>
          <a:xfrm>
            <a:off x="2785535" y="3159241"/>
            <a:ext cx="6620932" cy="369332"/>
          </a:xfrm>
          <a:prstGeom prst="rect">
            <a:avLst/>
          </a:prstGeom>
          <a:noFill/>
        </p:spPr>
        <p:txBody>
          <a:bodyPr wrap="square" rtlCol="0">
            <a:spAutoFit/>
          </a:bodyPr>
          <a:lstStyle>
            <a:defPPr>
              <a:defRPr lang="en-US"/>
            </a:defPPr>
            <a:lvl1pPr marR="0" indent="0" algn="ctr" fontAlgn="auto">
              <a:lnSpc>
                <a:spcPct val="100000"/>
              </a:lnSpc>
              <a:spcBef>
                <a:spcPts val="0"/>
              </a:spcBef>
              <a:spcAft>
                <a:spcPts val="0"/>
              </a:spcAft>
              <a:buClrTx/>
              <a:buSzTx/>
              <a:buFontTx/>
              <a:buNone/>
              <a:tabLst/>
              <a:defRPr kumimoji="0" b="0" i="0" u="none" strike="noStrike" cap="none" spc="0" normalizeH="0" baseline="0">
                <a:ln>
                  <a:noFill/>
                </a:ln>
                <a:solidFill>
                  <a:srgbClr val="000000"/>
                </a:solidFill>
                <a:effectLst/>
                <a:uLnTx/>
                <a:uFillTx/>
              </a:defRPr>
            </a:lvl1pPr>
          </a:lstStyle>
          <a:p>
            <a:pPr lvl="0"/>
            <a:r>
              <a:rPr lang="en-US" sz="1800" noProof="0">
                <a:latin typeface="+mj-lt"/>
              </a:rPr>
              <a:t>INSTALLATEUR</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Zielgruppe Betreiber / Endkund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627200" y="539003"/>
            <a:ext cx="2937600" cy="2203200"/>
          </a:xfrm>
          <a:prstGeom prst="ellipse">
            <a:avLst/>
          </a:prstGeo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785535" y="3674922"/>
            <a:ext cx="6620932" cy="2725879"/>
          </a:xfrm>
          <a:prstGeom prst="rect">
            <a:avLst/>
          </a:prstGeom>
        </p:spPr>
        <p:txBody>
          <a:bodyPr>
            <a:normAutofit/>
          </a:bodyPr>
          <a:lstStyle>
            <a:lvl1pPr algn="ctr">
              <a:lnSpc>
                <a:spcPct val="150000"/>
              </a:lnSpc>
              <a:defRPr sz="1400" cap="none" spc="0">
                <a:latin typeface="+mn-lt"/>
              </a:defRPr>
            </a:lvl1pPr>
          </a:lstStyle>
          <a:p>
            <a:pPr lvl="0"/>
            <a:r>
              <a:rPr lang="de-DE"/>
              <a:t>Mastertextformat bearbeiten</a:t>
            </a:r>
          </a:p>
        </p:txBody>
      </p:sp>
      <p:sp>
        <p:nvSpPr>
          <p:cNvPr id="11" name="Textfeld 10"/>
          <p:cNvSpPr txBox="1"/>
          <p:nvPr/>
        </p:nvSpPr>
        <p:spPr>
          <a:xfrm>
            <a:off x="2785535" y="3159241"/>
            <a:ext cx="6620932" cy="36933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LnTx/>
                <a:uFillTx/>
                <a:latin typeface="Din-Bold"/>
              </a:defRPr>
            </a:lvl1pPr>
          </a:lstStyle>
          <a:p>
            <a:pPr lvl="0"/>
            <a:r>
              <a:rPr lang="en-US" sz="1800" noProof="0">
                <a:latin typeface="+mj-lt"/>
              </a:rPr>
              <a:t>BETREIBER / ENDKUNDE</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Galerie ">
    <p:spTree>
      <p:nvGrpSpPr>
        <p:cNvPr id="1" name=""/>
        <p:cNvGrpSpPr/>
        <p:nvPr/>
      </p:nvGrpSpPr>
      <p:grpSpPr>
        <a:xfrm>
          <a:off x="0" y="0"/>
          <a:ext cx="0" cy="0"/>
          <a:chOff x="0" y="0"/>
          <a:chExt cx="0" cy="0"/>
        </a:xfrm>
      </p:grpSpPr>
      <p:sp>
        <p:nvSpPr>
          <p:cNvPr id="8" name="Bildplatzhalter 5"/>
          <p:cNvSpPr>
            <a:spLocks noGrp="1"/>
          </p:cNvSpPr>
          <p:nvPr>
            <p:ph type="pic" sz="quarter" idx="12"/>
          </p:nvPr>
        </p:nvSpPr>
        <p:spPr>
          <a:xfrm>
            <a:off x="6258575" y="2970000"/>
            <a:ext cx="5454000" cy="3708000"/>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
        <p:nvSpPr>
          <p:cNvPr id="19" name="Bildplatzhalter 5"/>
          <p:cNvSpPr>
            <a:spLocks noGrp="1"/>
          </p:cNvSpPr>
          <p:nvPr>
            <p:ph type="pic" sz="quarter" idx="16"/>
          </p:nvPr>
        </p:nvSpPr>
        <p:spPr>
          <a:xfrm>
            <a:off x="527278" y="5196114"/>
            <a:ext cx="2592387" cy="1481886"/>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
        <p:nvSpPr>
          <p:cNvPr id="21" name="Bildplatzhalter 5"/>
          <p:cNvSpPr>
            <a:spLocks noGrp="1"/>
          </p:cNvSpPr>
          <p:nvPr>
            <p:ph type="pic" sz="quarter" idx="18"/>
          </p:nvPr>
        </p:nvSpPr>
        <p:spPr>
          <a:xfrm>
            <a:off x="527278" y="1257299"/>
            <a:ext cx="5452366" cy="3708000"/>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
        <p:nvSpPr>
          <p:cNvPr id="9" name="Bildplatzhalter 5">
            <a:extLst>
              <a:ext uri="{FF2B5EF4-FFF2-40B4-BE49-F238E27FC236}">
                <a16:creationId xmlns:a16="http://schemas.microsoft.com/office/drawing/2014/main" id="{7E84B21D-21D9-47CD-86DE-7B06C2C044B9}"/>
              </a:ext>
            </a:extLst>
          </p:cNvPr>
          <p:cNvSpPr>
            <a:spLocks noGrp="1"/>
          </p:cNvSpPr>
          <p:nvPr>
            <p:ph type="pic" sz="quarter" idx="19"/>
          </p:nvPr>
        </p:nvSpPr>
        <p:spPr>
          <a:xfrm>
            <a:off x="6248052" y="1257299"/>
            <a:ext cx="2592387" cy="1481886"/>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
        <p:nvSpPr>
          <p:cNvPr id="10" name="Bildplatzhalter 5">
            <a:extLst>
              <a:ext uri="{FF2B5EF4-FFF2-40B4-BE49-F238E27FC236}">
                <a16:creationId xmlns:a16="http://schemas.microsoft.com/office/drawing/2014/main" id="{BA0C0BE1-7869-4CA1-A903-D5909F71710B}"/>
              </a:ext>
            </a:extLst>
          </p:cNvPr>
          <p:cNvSpPr>
            <a:spLocks noGrp="1"/>
          </p:cNvSpPr>
          <p:nvPr>
            <p:ph type="pic" sz="quarter" idx="20"/>
          </p:nvPr>
        </p:nvSpPr>
        <p:spPr>
          <a:xfrm>
            <a:off x="3387257" y="5196114"/>
            <a:ext cx="2592387" cy="1481886"/>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
        <p:nvSpPr>
          <p:cNvPr id="11" name="Bildplatzhalter 5">
            <a:extLst>
              <a:ext uri="{FF2B5EF4-FFF2-40B4-BE49-F238E27FC236}">
                <a16:creationId xmlns:a16="http://schemas.microsoft.com/office/drawing/2014/main" id="{04F98529-3E11-4CC9-8274-DF2315294339}"/>
              </a:ext>
            </a:extLst>
          </p:cNvPr>
          <p:cNvSpPr>
            <a:spLocks noGrp="1"/>
          </p:cNvSpPr>
          <p:nvPr>
            <p:ph type="pic" sz="quarter" idx="21"/>
          </p:nvPr>
        </p:nvSpPr>
        <p:spPr>
          <a:xfrm>
            <a:off x="9120188" y="1257299"/>
            <a:ext cx="2592387" cy="1481886"/>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19"/>
                                        </p:tgtEl>
                                        <p:attrNameLst>
                                          <p:attrName>style.color</p:attrName>
                                        </p:attrNameLst>
                                      </p:cBhvr>
                                      <p:to>
                                        <a:schemeClr val="bg1"/>
                                      </p:to>
                                    </p:animClr>
                                    <p:animClr clrSpc="rgb" dir="cw">
                                      <p:cBhvr>
                                        <p:cTn id="12" dur="250" autoRev="1" fill="remove"/>
                                        <p:tgtEl>
                                          <p:spTgt spid="19"/>
                                        </p:tgtEl>
                                        <p:attrNameLst>
                                          <p:attrName>fillcolor</p:attrName>
                                        </p:attrNameLst>
                                      </p:cBhvr>
                                      <p:to>
                                        <a:schemeClr val="bg1"/>
                                      </p:to>
                                    </p:animClr>
                                    <p:set>
                                      <p:cBhvr>
                                        <p:cTn id="13" dur="250" autoRev="1" fill="remove"/>
                                        <p:tgtEl>
                                          <p:spTgt spid="19"/>
                                        </p:tgtEl>
                                        <p:attrNameLst>
                                          <p:attrName>fill.type</p:attrName>
                                        </p:attrNameLst>
                                      </p:cBhvr>
                                      <p:to>
                                        <p:strVal val="solid"/>
                                      </p:to>
                                    </p:set>
                                    <p:set>
                                      <p:cBhvr>
                                        <p:cTn id="14" dur="250" autoRev="1" fill="remove"/>
                                        <p:tgtEl>
                                          <p:spTgt spid="19"/>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250" autoRev="1" fill="remove"/>
                                        <p:tgtEl>
                                          <p:spTgt spid="21"/>
                                        </p:tgtEl>
                                        <p:attrNameLst>
                                          <p:attrName>style.color</p:attrName>
                                        </p:attrNameLst>
                                      </p:cBhvr>
                                      <p:to>
                                        <a:schemeClr val="bg1"/>
                                      </p:to>
                                    </p:animClr>
                                    <p:animClr clrSpc="rgb" dir="cw">
                                      <p:cBhvr>
                                        <p:cTn id="17" dur="250" autoRev="1" fill="remove"/>
                                        <p:tgtEl>
                                          <p:spTgt spid="21"/>
                                        </p:tgtEl>
                                        <p:attrNameLst>
                                          <p:attrName>fillcolor</p:attrName>
                                        </p:attrNameLst>
                                      </p:cBhvr>
                                      <p:to>
                                        <a:schemeClr val="bg1"/>
                                      </p:to>
                                    </p:animClr>
                                    <p:set>
                                      <p:cBhvr>
                                        <p:cTn id="18" dur="250" autoRev="1" fill="remove"/>
                                        <p:tgtEl>
                                          <p:spTgt spid="21"/>
                                        </p:tgtEl>
                                        <p:attrNameLst>
                                          <p:attrName>fill.type</p:attrName>
                                        </p:attrNameLst>
                                      </p:cBhvr>
                                      <p:to>
                                        <p:strVal val="solid"/>
                                      </p:to>
                                    </p:set>
                                    <p:set>
                                      <p:cBhvr>
                                        <p:cTn id="19" dur="250" autoRev="1" fill="remove"/>
                                        <p:tgtEl>
                                          <p:spTgt spid="21"/>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250" autoRev="1" fill="remove"/>
                                        <p:tgtEl>
                                          <p:spTgt spid="9"/>
                                        </p:tgtEl>
                                        <p:attrNameLst>
                                          <p:attrName>style.color</p:attrName>
                                        </p:attrNameLst>
                                      </p:cBhvr>
                                      <p:to>
                                        <a:schemeClr val="bg1"/>
                                      </p:to>
                                    </p:animClr>
                                    <p:animClr clrSpc="rgb" dir="cw">
                                      <p:cBhvr>
                                        <p:cTn id="22" dur="250" autoRev="1" fill="remove"/>
                                        <p:tgtEl>
                                          <p:spTgt spid="9"/>
                                        </p:tgtEl>
                                        <p:attrNameLst>
                                          <p:attrName>fillcolor</p:attrName>
                                        </p:attrNameLst>
                                      </p:cBhvr>
                                      <p:to>
                                        <a:schemeClr val="bg1"/>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250" autoRev="1" fill="remove"/>
                                        <p:tgtEl>
                                          <p:spTgt spid="10"/>
                                        </p:tgtEl>
                                        <p:attrNameLst>
                                          <p:attrName>style.color</p:attrName>
                                        </p:attrNameLst>
                                      </p:cBhvr>
                                      <p:to>
                                        <a:schemeClr val="bg1"/>
                                      </p:to>
                                    </p:animClr>
                                    <p:animClr clrSpc="rgb" dir="cw">
                                      <p:cBhvr>
                                        <p:cTn id="27" dur="250" autoRev="1" fill="remove"/>
                                        <p:tgtEl>
                                          <p:spTgt spid="10"/>
                                        </p:tgtEl>
                                        <p:attrNameLst>
                                          <p:attrName>fillcolor</p:attrName>
                                        </p:attrNameLst>
                                      </p:cBhvr>
                                      <p:to>
                                        <a:schemeClr val="bg1"/>
                                      </p:to>
                                    </p:animClr>
                                    <p:set>
                                      <p:cBhvr>
                                        <p:cTn id="28" dur="250" autoRev="1" fill="remove"/>
                                        <p:tgtEl>
                                          <p:spTgt spid="10"/>
                                        </p:tgtEl>
                                        <p:attrNameLst>
                                          <p:attrName>fill.type</p:attrName>
                                        </p:attrNameLst>
                                      </p:cBhvr>
                                      <p:to>
                                        <p:strVal val="solid"/>
                                      </p:to>
                                    </p:set>
                                    <p:set>
                                      <p:cBhvr>
                                        <p:cTn id="29" dur="250" autoRev="1" fill="remove"/>
                                        <p:tgtEl>
                                          <p:spTgt spid="10"/>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250" autoRev="1" fill="remove"/>
                                        <p:tgtEl>
                                          <p:spTgt spid="11"/>
                                        </p:tgtEl>
                                        <p:attrNameLst>
                                          <p:attrName>style.color</p:attrName>
                                        </p:attrNameLst>
                                      </p:cBhvr>
                                      <p:to>
                                        <a:schemeClr val="bg1"/>
                                      </p:to>
                                    </p:animClr>
                                    <p:animClr clrSpc="rgb" dir="cw">
                                      <p:cBhvr>
                                        <p:cTn id="32" dur="250" autoRev="1" fill="remove"/>
                                        <p:tgtEl>
                                          <p:spTgt spid="11"/>
                                        </p:tgtEl>
                                        <p:attrNameLst>
                                          <p:attrName>fillcolor</p:attrName>
                                        </p:attrNameLst>
                                      </p:cBhvr>
                                      <p:to>
                                        <a:schemeClr val="bg1"/>
                                      </p:to>
                                    </p:animClr>
                                    <p:set>
                                      <p:cBhvr>
                                        <p:cTn id="33" dur="250" autoRev="1" fill="remove"/>
                                        <p:tgtEl>
                                          <p:spTgt spid="11"/>
                                        </p:tgtEl>
                                        <p:attrNameLst>
                                          <p:attrName>fill.type</p:attrName>
                                        </p:attrNameLst>
                                      </p:cBhvr>
                                      <p:to>
                                        <p:strVal val="solid"/>
                                      </p:to>
                                    </p:set>
                                    <p:set>
                                      <p:cBhvr>
                                        <p:cTn id="34" dur="250" autoRev="1" fill="remove"/>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9" grpId="0" animBg="1"/>
      <p:bldP spid="10" grpId="0" animBg="1"/>
      <p:bldP spid="11"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ere Seite">
    <p:spTree>
      <p:nvGrpSpPr>
        <p:cNvPr id="1" name=""/>
        <p:cNvGrpSpPr/>
        <p:nvPr/>
      </p:nvGrpSpPr>
      <p:grpSpPr>
        <a:xfrm>
          <a:off x="0" y="0"/>
          <a:ext cx="0" cy="0"/>
          <a:chOff x="0" y="0"/>
          <a:chExt cx="0" cy="0"/>
        </a:xfrm>
      </p:grpSpPr>
      <p:pic>
        <p:nvPicPr>
          <p:cNvPr id="14" name="Grafik 13" descr="Klemmbrett abgehakt mit einfarbiger Füllung">
            <a:extLst>
              <a:ext uri="{FF2B5EF4-FFF2-40B4-BE49-F238E27FC236}">
                <a16:creationId xmlns:a16="http://schemas.microsoft.com/office/drawing/2014/main" id="{8F86F6D9-E755-4298-AF1C-B13254B03E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683" y="1428982"/>
            <a:ext cx="457200" cy="457200"/>
          </a:xfrm>
          <a:prstGeom prst="rect">
            <a:avLst/>
          </a:prstGeom>
        </p:spPr>
      </p:pic>
    </p:spTree>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bschluss">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290"/>
            <a:ext cx="12192000" cy="6877782"/>
          </a:xfrm>
          <a:prstGeom prst="rect">
            <a:avLst/>
          </a:prstGeom>
        </p:spPr>
      </p:pic>
      <p:sp>
        <p:nvSpPr>
          <p:cNvPr id="6" name="Rechteck 5">
            <a:extLst>
              <a:ext uri="{FF2B5EF4-FFF2-40B4-BE49-F238E27FC236}">
                <a16:creationId xmlns:a16="http://schemas.microsoft.com/office/drawing/2014/main" id="{40EB9542-B449-4613-8F44-B2A21648158E}"/>
              </a:ext>
            </a:extLst>
          </p:cNvPr>
          <p:cNvSpPr/>
          <p:nvPr/>
        </p:nvSpPr>
        <p:spPr>
          <a:xfrm>
            <a:off x="685800" y="3674268"/>
            <a:ext cx="6096000" cy="2308324"/>
          </a:xfrm>
          <a:prstGeom prst="rect">
            <a:avLst/>
          </a:prstGeom>
        </p:spPr>
        <p:txBody>
          <a:bodyPr>
            <a:spAutoFit/>
          </a:bodyPr>
          <a:lstStyle/>
          <a:p>
            <a:r>
              <a:rPr lang="de-DE">
                <a:solidFill>
                  <a:schemeClr val="bg1"/>
                </a:solidFill>
              </a:rPr>
              <a:t>TRILUX GmbH &amp; Co. KG</a:t>
            </a:r>
          </a:p>
          <a:p>
            <a:endParaRPr lang="de-DE">
              <a:solidFill>
                <a:schemeClr val="bg1"/>
              </a:solidFill>
            </a:endParaRPr>
          </a:p>
          <a:p>
            <a:r>
              <a:rPr lang="de-DE">
                <a:solidFill>
                  <a:schemeClr val="bg1"/>
                </a:solidFill>
              </a:rPr>
              <a:t>Heidestraße </a:t>
            </a:r>
          </a:p>
          <a:p>
            <a:r>
              <a:rPr lang="de-DE">
                <a:solidFill>
                  <a:schemeClr val="bg1"/>
                </a:solidFill>
              </a:rPr>
              <a:t>59759 Arnsberg</a:t>
            </a:r>
            <a:br>
              <a:rPr lang="de-DE">
                <a:solidFill>
                  <a:schemeClr val="bg1"/>
                </a:solidFill>
              </a:rPr>
            </a:br>
            <a:endParaRPr lang="de-DE">
              <a:solidFill>
                <a:schemeClr val="bg1"/>
              </a:solidFill>
            </a:endParaRPr>
          </a:p>
          <a:p>
            <a:r>
              <a:rPr lang="de-DE">
                <a:solidFill>
                  <a:schemeClr val="bg1"/>
                </a:solidFill>
              </a:rPr>
              <a:t>Tel.: +49 29 32 301 0</a:t>
            </a:r>
          </a:p>
          <a:p>
            <a:r>
              <a:rPr lang="de-DE">
                <a:solidFill>
                  <a:schemeClr val="bg1"/>
                </a:solidFill>
              </a:rPr>
              <a:t>Fax: +49 29 32 301 375</a:t>
            </a:r>
          </a:p>
          <a:p>
            <a:r>
              <a:rPr lang="de-DE">
                <a:solidFill>
                  <a:schemeClr val="bg1"/>
                </a:solidFill>
              </a:rPr>
              <a:t>E-Mail: info@trilux.de</a:t>
            </a:r>
          </a:p>
        </p:txBody>
      </p:sp>
    </p:spTree>
    <p:extLst>
      <p:ext uri="{BB962C8B-B14F-4D97-AF65-F5344CB8AC3E}">
        <p14:creationId xmlns:p14="http://schemas.microsoft.com/office/powerpoint/2010/main" val="3968674545"/>
      </p:ext>
    </p:extLst>
  </p:cSld>
  <p:clrMapOvr>
    <a:masterClrMapping/>
  </p:clrMapOvr>
  <p:transition spd="med">
    <p:pull/>
  </p:transition>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ext white">
    <p:spTree>
      <p:nvGrpSpPr>
        <p:cNvPr id="1" name=""/>
        <p:cNvGrpSpPr/>
        <p:nvPr/>
      </p:nvGrpSpPr>
      <p:grpSpPr>
        <a:xfrm>
          <a:off x="0" y="0"/>
          <a:ext cx="0" cy="0"/>
          <a:chOff x="0" y="0"/>
          <a:chExt cx="0" cy="0"/>
        </a:xfrm>
      </p:grpSpPr>
      <p:sp>
        <p:nvSpPr>
          <p:cNvPr id="30" name="Textplatzhalter 2">
            <a:extLst>
              <a:ext uri="{FF2B5EF4-FFF2-40B4-BE49-F238E27FC236}">
                <a16:creationId xmlns:a16="http://schemas.microsoft.com/office/drawing/2014/main" id="{56D3128C-D6A5-4543-B048-97B8266B6B98}"/>
              </a:ext>
            </a:extLst>
          </p:cNvPr>
          <p:cNvSpPr txBox="1">
            <a:spLocks/>
          </p:cNvSpPr>
          <p:nvPr/>
        </p:nvSpPr>
        <p:spPr>
          <a:xfrm>
            <a:off x="239585" y="2083473"/>
            <a:ext cx="6409103" cy="355090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600">
              <a:latin typeface="Arial" panose="020B0604020202020204" pitchFamily="34" charset="0"/>
              <a:cs typeface="Arial" panose="020B0604020202020204" pitchFamily="34" charset="0"/>
            </a:endParaRPr>
          </a:p>
        </p:txBody>
      </p:sp>
      <p:sp>
        <p:nvSpPr>
          <p:cNvPr id="41" name="Datumsplatzhalter 4">
            <a:extLst>
              <a:ext uri="{FF2B5EF4-FFF2-40B4-BE49-F238E27FC236}">
                <a16:creationId xmlns:a16="http://schemas.microsoft.com/office/drawing/2014/main" id="{253E064F-1B66-5547-855B-A3721BA7BDE0}"/>
              </a:ext>
            </a:extLst>
          </p:cNvPr>
          <p:cNvSpPr txBox="1">
            <a:spLocks/>
          </p:cNvSpPr>
          <p:nvPr/>
        </p:nvSpPr>
        <p:spPr>
          <a:xfrm>
            <a:off x="608637" y="6489815"/>
            <a:ext cx="1351723" cy="366069"/>
          </a:xfrm>
          <a:prstGeom prst="rect">
            <a:avLst/>
          </a:prstGeom>
        </p:spPr>
        <p:txBody>
          <a:bodyPr vert="horz" lIns="121883" tIns="60941" rIns="121883" bIns="60941"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1200" smtClean="0"/>
              <a:pPr/>
              <a:t>21.03.2025</a:t>
            </a:fld>
            <a:endParaRPr lang="de-DE" sz="1200"/>
          </a:p>
        </p:txBody>
      </p:sp>
      <p:sp>
        <p:nvSpPr>
          <p:cNvPr id="43" name="Datumsplatzhalter 4">
            <a:extLst>
              <a:ext uri="{FF2B5EF4-FFF2-40B4-BE49-F238E27FC236}">
                <a16:creationId xmlns:a16="http://schemas.microsoft.com/office/drawing/2014/main" id="{983E3DF3-92B3-6143-98E7-3412D27EF47C}"/>
              </a:ext>
            </a:extLst>
          </p:cNvPr>
          <p:cNvSpPr txBox="1">
            <a:spLocks/>
          </p:cNvSpPr>
          <p:nvPr/>
        </p:nvSpPr>
        <p:spPr>
          <a:xfrm>
            <a:off x="620159" y="6489815"/>
            <a:ext cx="1351723" cy="366069"/>
          </a:xfrm>
          <a:prstGeom prst="rect">
            <a:avLst/>
          </a:prstGeom>
        </p:spPr>
        <p:txBody>
          <a:bodyPr vert="horz" lIns="121883" tIns="60941" rIns="121883" bIns="60941"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1067" smtClean="0"/>
              <a:pPr/>
              <a:t>21.03.2025</a:t>
            </a:fld>
            <a:endParaRPr lang="de-DE" sz="1067"/>
          </a:p>
        </p:txBody>
      </p:sp>
      <p:sp>
        <p:nvSpPr>
          <p:cNvPr id="16" name="Titel 1">
            <a:extLst>
              <a:ext uri="{FF2B5EF4-FFF2-40B4-BE49-F238E27FC236}">
                <a16:creationId xmlns:a16="http://schemas.microsoft.com/office/drawing/2014/main" id="{674E75D8-B071-3840-A01E-DFE60AB0EB28}"/>
              </a:ext>
            </a:extLst>
          </p:cNvPr>
          <p:cNvSpPr>
            <a:spLocks noGrp="1"/>
          </p:cNvSpPr>
          <p:nvPr>
            <p:ph type="title" hasCustomPrompt="1"/>
          </p:nvPr>
        </p:nvSpPr>
        <p:spPr>
          <a:xfrm>
            <a:off x="502205" y="1182186"/>
            <a:ext cx="11229208" cy="772345"/>
          </a:xfrm>
          <a:prstGeom prst="rect">
            <a:avLst/>
          </a:prstGeom>
        </p:spPr>
        <p:txBody>
          <a:bodyPr/>
          <a:lstStyle>
            <a:lvl1pPr>
              <a:defRPr sz="2799" b="1"/>
            </a:lvl1pPr>
          </a:lstStyle>
          <a:p>
            <a:r>
              <a:rPr lang="de-DE"/>
              <a:t>MASTERTITELFORMAT BEARBEITEN</a:t>
            </a:r>
          </a:p>
        </p:txBody>
      </p:sp>
      <p:sp>
        <p:nvSpPr>
          <p:cNvPr id="12" name="Textplatzhalter 2"/>
          <p:cNvSpPr>
            <a:spLocks noGrp="1"/>
          </p:cNvSpPr>
          <p:nvPr>
            <p:ph type="body" sz="quarter" idx="13"/>
          </p:nvPr>
        </p:nvSpPr>
        <p:spPr>
          <a:xfrm>
            <a:off x="501653" y="2084275"/>
            <a:ext cx="11228916" cy="4405540"/>
          </a:xfrm>
          <a:prstGeom prst="rect">
            <a:avLst/>
          </a:prstGeom>
        </p:spPr>
        <p:txBody>
          <a:bodyPr/>
          <a:lstStyle>
            <a:lvl1pPr marL="0" indent="0">
              <a:buNone/>
              <a:defRPr sz="2133"/>
            </a:lvl1pPr>
            <a:lvl2pPr>
              <a:defRPr sz="1867"/>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730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Image grid 1">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4887BD7B-69E4-A744-AC2A-41F60DDC078C}"/>
              </a:ext>
            </a:extLst>
          </p:cNvPr>
          <p:cNvSpPr>
            <a:spLocks noGrp="1"/>
          </p:cNvSpPr>
          <p:nvPr>
            <p:ph type="pic" sz="quarter" idx="15"/>
          </p:nvPr>
        </p:nvSpPr>
        <p:spPr>
          <a:xfrm>
            <a:off x="238778" y="278655"/>
            <a:ext cx="5701180" cy="1986587"/>
          </a:xfrm>
          <a:prstGeom prst="rect">
            <a:avLst/>
          </a:prstGeom>
        </p:spPr>
        <p:txBody>
          <a:bodyPr/>
          <a:lstStyle/>
          <a:p>
            <a:r>
              <a:rPr lang="de-DE"/>
              <a:t>Bild durch Klicken auf Symbol hinzufügen</a:t>
            </a:r>
          </a:p>
        </p:txBody>
      </p:sp>
      <p:sp>
        <p:nvSpPr>
          <p:cNvPr id="4" name="Bildplatzhalter 14">
            <a:extLst>
              <a:ext uri="{FF2B5EF4-FFF2-40B4-BE49-F238E27FC236}">
                <a16:creationId xmlns:a16="http://schemas.microsoft.com/office/drawing/2014/main" id="{7F32507F-E4AC-8C43-879A-5A6DCC5BECAA}"/>
              </a:ext>
            </a:extLst>
          </p:cNvPr>
          <p:cNvSpPr>
            <a:spLocks noGrp="1"/>
          </p:cNvSpPr>
          <p:nvPr>
            <p:ph type="pic" sz="quarter" idx="16"/>
          </p:nvPr>
        </p:nvSpPr>
        <p:spPr>
          <a:xfrm>
            <a:off x="240002" y="2437990"/>
            <a:ext cx="5701180" cy="1981788"/>
          </a:xfrm>
          <a:prstGeom prst="rect">
            <a:avLst/>
          </a:prstGeom>
        </p:spPr>
        <p:txBody>
          <a:bodyPr/>
          <a:lstStyle/>
          <a:p>
            <a:r>
              <a:rPr lang="de-DE"/>
              <a:t>Bild durch Klicken auf Symbol hinzufügen</a:t>
            </a:r>
          </a:p>
        </p:txBody>
      </p:sp>
      <p:sp>
        <p:nvSpPr>
          <p:cNvPr id="5" name="Bildplatzhalter 14">
            <a:extLst>
              <a:ext uri="{FF2B5EF4-FFF2-40B4-BE49-F238E27FC236}">
                <a16:creationId xmlns:a16="http://schemas.microsoft.com/office/drawing/2014/main" id="{3D03C5ED-4A97-4E40-B74D-CF0AB435D825}"/>
              </a:ext>
            </a:extLst>
          </p:cNvPr>
          <p:cNvSpPr>
            <a:spLocks noGrp="1"/>
          </p:cNvSpPr>
          <p:nvPr>
            <p:ph type="pic" sz="quarter" idx="17"/>
          </p:nvPr>
        </p:nvSpPr>
        <p:spPr>
          <a:xfrm>
            <a:off x="239390" y="4592525"/>
            <a:ext cx="5701180" cy="1981788"/>
          </a:xfrm>
          <a:prstGeom prst="rect">
            <a:avLst/>
          </a:prstGeom>
        </p:spPr>
        <p:txBody>
          <a:bodyPr/>
          <a:lstStyle/>
          <a:p>
            <a:r>
              <a:rPr lang="de-DE"/>
              <a:t>Bild durch Klicken auf Symbol hinzufügen</a:t>
            </a:r>
          </a:p>
        </p:txBody>
      </p:sp>
      <p:sp>
        <p:nvSpPr>
          <p:cNvPr id="6" name="Bildplatzhalter 14">
            <a:extLst>
              <a:ext uri="{FF2B5EF4-FFF2-40B4-BE49-F238E27FC236}">
                <a16:creationId xmlns:a16="http://schemas.microsoft.com/office/drawing/2014/main" id="{22606607-6960-C244-B753-69D246AFA5C0}"/>
              </a:ext>
            </a:extLst>
          </p:cNvPr>
          <p:cNvSpPr>
            <a:spLocks noGrp="1"/>
          </p:cNvSpPr>
          <p:nvPr>
            <p:ph type="pic" sz="quarter" idx="18"/>
          </p:nvPr>
        </p:nvSpPr>
        <p:spPr>
          <a:xfrm>
            <a:off x="6225269" y="278655"/>
            <a:ext cx="5701180" cy="1986587"/>
          </a:xfrm>
          <a:prstGeom prst="rect">
            <a:avLst/>
          </a:prstGeom>
        </p:spPr>
        <p:txBody>
          <a:bodyPr/>
          <a:lstStyle/>
          <a:p>
            <a:r>
              <a:rPr lang="de-DE"/>
              <a:t>Bild durch Klicken auf Symbol hinzufügen</a:t>
            </a:r>
          </a:p>
        </p:txBody>
      </p:sp>
      <p:sp>
        <p:nvSpPr>
          <p:cNvPr id="7" name="Bildplatzhalter 14">
            <a:extLst>
              <a:ext uri="{FF2B5EF4-FFF2-40B4-BE49-F238E27FC236}">
                <a16:creationId xmlns:a16="http://schemas.microsoft.com/office/drawing/2014/main" id="{46A4A9FC-2B99-E342-AA3B-43C7C9C04E17}"/>
              </a:ext>
            </a:extLst>
          </p:cNvPr>
          <p:cNvSpPr>
            <a:spLocks noGrp="1"/>
          </p:cNvSpPr>
          <p:nvPr>
            <p:ph type="pic" sz="quarter" idx="19"/>
          </p:nvPr>
        </p:nvSpPr>
        <p:spPr>
          <a:xfrm>
            <a:off x="6226493" y="2437990"/>
            <a:ext cx="5701180" cy="1981788"/>
          </a:xfrm>
          <a:prstGeom prst="rect">
            <a:avLst/>
          </a:prstGeom>
        </p:spPr>
        <p:txBody>
          <a:bodyPr/>
          <a:lstStyle/>
          <a:p>
            <a:r>
              <a:rPr lang="de-DE"/>
              <a:t>Bild durch Klicken auf Symbol hinzufügen</a:t>
            </a:r>
          </a:p>
        </p:txBody>
      </p:sp>
      <p:sp>
        <p:nvSpPr>
          <p:cNvPr id="8" name="Bildplatzhalter 14">
            <a:extLst>
              <a:ext uri="{FF2B5EF4-FFF2-40B4-BE49-F238E27FC236}">
                <a16:creationId xmlns:a16="http://schemas.microsoft.com/office/drawing/2014/main" id="{B0CB15F5-7D32-6F4C-BE5A-70D1D7C22FD3}"/>
              </a:ext>
            </a:extLst>
          </p:cNvPr>
          <p:cNvSpPr>
            <a:spLocks noGrp="1"/>
          </p:cNvSpPr>
          <p:nvPr>
            <p:ph type="pic" sz="quarter" idx="20"/>
          </p:nvPr>
        </p:nvSpPr>
        <p:spPr>
          <a:xfrm>
            <a:off x="6225882" y="4592525"/>
            <a:ext cx="5701180" cy="1981788"/>
          </a:xfrm>
          <a:prstGeom prst="rect">
            <a:avLst/>
          </a:prstGeom>
        </p:spPr>
        <p:txBody>
          <a:bodyPr/>
          <a:lstStyle/>
          <a:p>
            <a:r>
              <a:rPr lang="de-DE"/>
              <a:t>Bild durch Klicken auf Symbol hinzufügen</a:t>
            </a:r>
          </a:p>
        </p:txBody>
      </p:sp>
    </p:spTree>
    <p:extLst>
      <p:ext uri="{BB962C8B-B14F-4D97-AF65-F5344CB8AC3E}">
        <p14:creationId xmlns:p14="http://schemas.microsoft.com/office/powerpoint/2010/main" val="196276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ösun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4327CD4-3351-45E9-A950-8ACAAB75A333}"/>
              </a:ext>
            </a:extLst>
          </p:cNvPr>
          <p:cNvSpPr/>
          <p:nvPr userDrawn="1"/>
        </p:nvSpPr>
        <p:spPr>
          <a:xfrm>
            <a:off x="6784121"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8" name="Textplatzhalter 20"/>
          <p:cNvSpPr>
            <a:spLocks noGrp="1"/>
          </p:cNvSpPr>
          <p:nvPr>
            <p:ph type="body" sz="quarter" idx="13"/>
          </p:nvPr>
        </p:nvSpPr>
        <p:spPr>
          <a:xfrm>
            <a:off x="6793358" y="2168768"/>
            <a:ext cx="4919218" cy="4232031"/>
          </a:xfrm>
          <a:prstGeom prst="rect">
            <a:avLst/>
          </a:prstGeom>
        </p:spPr>
        <p:txBody>
          <a:bodyPr>
            <a:normAutofit/>
          </a:bodyPr>
          <a:lstStyle>
            <a:lvl1pPr marL="171450" indent="-171450">
              <a:lnSpc>
                <a:spcPct val="150000"/>
              </a:lnSpc>
              <a:buFont typeface="Arial" panose="020B0604020202020204" pitchFamily="34" charset="0"/>
              <a:buChar char="•"/>
              <a:defRPr sz="1400" cap="none" spc="0">
                <a:latin typeface="+mn-lt"/>
              </a:defRPr>
            </a:lvl1pPr>
          </a:lstStyle>
          <a:p>
            <a:pPr lvl="0"/>
            <a:r>
              <a:rPr lang="de-DE"/>
              <a:t>Mastertextformat bearbeiten</a:t>
            </a:r>
          </a:p>
        </p:txBody>
      </p:sp>
      <p:sp>
        <p:nvSpPr>
          <p:cNvPr id="9" name="Textfeld 8"/>
          <p:cNvSpPr txBox="1"/>
          <p:nvPr/>
        </p:nvSpPr>
        <p:spPr>
          <a:xfrm>
            <a:off x="7816282" y="1255890"/>
            <a:ext cx="3896294" cy="369332"/>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a:t>DIE LÖSUNG</a:t>
            </a:r>
          </a:p>
        </p:txBody>
      </p:sp>
      <p:sp>
        <p:nvSpPr>
          <p:cNvPr id="15" name="Bildplatzhalter 4">
            <a:extLst>
              <a:ext uri="{FF2B5EF4-FFF2-40B4-BE49-F238E27FC236}">
                <a16:creationId xmlns:a16="http://schemas.microsoft.com/office/drawing/2014/main" id="{B065A86D-EC48-487A-97BB-9210349A107A}"/>
              </a:ext>
            </a:extLst>
          </p:cNvPr>
          <p:cNvSpPr>
            <a:spLocks noGrp="1"/>
          </p:cNvSpPr>
          <p:nvPr>
            <p:ph type="pic" sz="quarter" idx="11" hasCustomPrompt="1"/>
          </p:nvPr>
        </p:nvSpPr>
        <p:spPr>
          <a:xfrm>
            <a:off x="515938" y="1255890"/>
            <a:ext cx="5580061" cy="5144910"/>
          </a:xfrm>
          <a:prstGeom prst="rect">
            <a:avLst/>
          </a:prstGeom>
          <a:solidFill>
            <a:schemeClr val="bg1">
              <a:lumMod val="95000"/>
            </a:schemeClr>
          </a:solidFill>
        </p:spPr>
        <p:txBody>
          <a:bodyPr anchor="ctr"/>
          <a:lstStyle>
            <a:lvl1pPr algn="ctr">
              <a:defRPr/>
            </a:lvl1pPr>
          </a:lstStyle>
          <a:p>
            <a:r>
              <a:rPr lang="de-DE"/>
              <a:t>BILD</a:t>
            </a:r>
          </a:p>
        </p:txBody>
      </p:sp>
      <p:pic>
        <p:nvPicPr>
          <p:cNvPr id="16" name="Bild 6">
            <a:extLst>
              <a:ext uri="{FF2B5EF4-FFF2-40B4-BE49-F238E27FC236}">
                <a16:creationId xmlns:a16="http://schemas.microsoft.com/office/drawing/2014/main" id="{AD3EE7D9-6E23-4CB7-BF0F-051EDE5C9913}"/>
              </a:ext>
            </a:extLst>
          </p:cNvPr>
          <p:cNvPicPr>
            <a:picLocks noChangeAspect="1"/>
          </p:cNvPicPr>
          <p:nvPr/>
        </p:nvPicPr>
        <p:blipFill>
          <a:blip r:embed="rId2"/>
          <a:stretch>
            <a:fillRect/>
          </a:stretch>
        </p:blipFill>
        <p:spPr>
          <a:xfrm>
            <a:off x="7023232" y="1541156"/>
            <a:ext cx="320468" cy="256374"/>
          </a:xfrm>
          <a:prstGeom prst="rect">
            <a:avLst/>
          </a:prstGeom>
        </p:spPr>
      </p:pic>
    </p:spTree>
    <p:extLst>
      <p:ext uri="{BB962C8B-B14F-4D97-AF65-F5344CB8AC3E}">
        <p14:creationId xmlns:p14="http://schemas.microsoft.com/office/powerpoint/2010/main" val="6436978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extLst>
    <p:ext uri="{DCECCB84-F9BA-43D5-87BE-67443E8EF086}">
      <p15:sldGuideLst xmlns:p15="http://schemas.microsoft.com/office/powerpoint/2012/main">
        <p15:guide id="1" pos="3840">
          <p15:clr>
            <a:srgbClr val="FBAE40"/>
          </p15:clr>
        </p15:guide>
        <p15:guide id="2" orient="horz" pos="1366">
          <p15:clr>
            <a:srgbClr val="FBAE40"/>
          </p15:clr>
        </p15:guide>
        <p15:guide id="3" pos="737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rgebnis">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3A884E4D-0862-487E-9E2F-7AFA83B5D575}"/>
              </a:ext>
            </a:extLst>
          </p:cNvPr>
          <p:cNvSpPr/>
          <p:nvPr userDrawn="1"/>
        </p:nvSpPr>
        <p:spPr>
          <a:xfrm>
            <a:off x="6784121"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2" name="Bild 1"/>
          <p:cNvPicPr>
            <a:picLocks noChangeAspect="1"/>
          </p:cNvPicPr>
          <p:nvPr/>
        </p:nvPicPr>
        <p:blipFill>
          <a:blip r:embed="rId2"/>
          <a:stretch>
            <a:fillRect/>
          </a:stretch>
        </p:blipFill>
        <p:spPr>
          <a:xfrm>
            <a:off x="7040905" y="1472349"/>
            <a:ext cx="285121" cy="393987"/>
          </a:xfrm>
          <a:prstGeom prst="rect">
            <a:avLst/>
          </a:prstGeom>
        </p:spPr>
      </p:pic>
      <p:sp>
        <p:nvSpPr>
          <p:cNvPr id="8" name="Textplatzhalter 20"/>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Bildplatzhalter 4">
            <a:extLst>
              <a:ext uri="{FF2B5EF4-FFF2-40B4-BE49-F238E27FC236}">
                <a16:creationId xmlns:a16="http://schemas.microsoft.com/office/drawing/2014/main" id="{6FF1B4CF-5081-4524-960C-676BB1DB7093}"/>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13" name="Textfeld 12">
            <a:extLst>
              <a:ext uri="{FF2B5EF4-FFF2-40B4-BE49-F238E27FC236}">
                <a16:creationId xmlns:a16="http://schemas.microsoft.com/office/drawing/2014/main" id="{A478E7C1-382D-4C39-A7AF-F64747F8F230}"/>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das </a:t>
            </a:r>
            <a:r>
              <a:rPr kumimoji="0" lang="en-US" sz="1800" b="0" i="0" u="none" strike="noStrike" kern="1200" cap="all" spc="0" normalizeH="0" baseline="0" noProof="0" err="1">
                <a:ln>
                  <a:noFill/>
                </a:ln>
                <a:solidFill>
                  <a:srgbClr val="000000"/>
                </a:solidFill>
                <a:effectLst/>
                <a:uLnTx/>
                <a:uFillTx/>
                <a:latin typeface="+mn-lt"/>
                <a:ea typeface="+mn-ea"/>
                <a:cs typeface="+mn-cs"/>
              </a:rPr>
              <a:t>Ergebnis</a:t>
            </a:r>
            <a:endParaRPr lang="de-DE" sz="1800" cap="all" baseline="0">
              <a:latin typeface="+mn-lt"/>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nwendung Industri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2B12A811-B7FB-4AE3-942B-E001DCED75EC}"/>
              </a:ext>
            </a:extLst>
          </p:cNvPr>
          <p:cNvSpPr/>
          <p:nvPr userDrawn="1"/>
        </p:nvSpPr>
        <p:spPr>
          <a:xfrm>
            <a:off x="6784121"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8" name="Textplatzhalter 20"/>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9" name="Bildplatzhalter 4"/>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pic>
        <p:nvPicPr>
          <p:cNvPr id="12" name="Bild 36">
            <a:extLst>
              <a:ext uri="{FF2B5EF4-FFF2-40B4-BE49-F238E27FC236}">
                <a16:creationId xmlns:a16="http://schemas.microsoft.com/office/drawing/2014/main" id="{1E50D6EB-398A-4727-9593-9F0903B4CBFB}"/>
              </a:ext>
            </a:extLst>
          </p:cNvPr>
          <p:cNvPicPr>
            <a:picLocks noChangeAspect="1"/>
          </p:cNvPicPr>
          <p:nvPr/>
        </p:nvPicPr>
        <p:blipFill>
          <a:blip r:embed="rId2"/>
          <a:stretch>
            <a:fillRect/>
          </a:stretch>
        </p:blipFill>
        <p:spPr>
          <a:xfrm>
            <a:off x="7013320" y="1513376"/>
            <a:ext cx="340292" cy="311934"/>
          </a:xfrm>
          <a:prstGeom prst="rect">
            <a:avLst/>
          </a:prstGeom>
        </p:spPr>
      </p:pic>
      <p:sp>
        <p:nvSpPr>
          <p:cNvPr id="13" name="Textfeld 12">
            <a:extLst>
              <a:ext uri="{FF2B5EF4-FFF2-40B4-BE49-F238E27FC236}">
                <a16:creationId xmlns:a16="http://schemas.microsoft.com/office/drawing/2014/main" id="{3B3553CF-63C5-47BC-B8CC-2870006DD497}"/>
              </a:ext>
            </a:extLst>
          </p:cNvPr>
          <p:cNvSpPr txBox="1"/>
          <p:nvPr/>
        </p:nvSpPr>
        <p:spPr>
          <a:xfrm>
            <a:off x="7816282" y="1255890"/>
            <a:ext cx="3896294" cy="369332"/>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err="1"/>
              <a:t>Anwendung</a:t>
            </a:r>
            <a:r>
              <a:rPr lang="en-US" noProof="0"/>
              <a:t> </a:t>
            </a:r>
            <a:r>
              <a:rPr lang="en-US" noProof="0" err="1"/>
              <a:t>Industrie</a:t>
            </a:r>
            <a:endParaRPr lang="de-DE"/>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nwendung Offic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08E883EE-4EDF-4BC9-B6C9-9D6B9BA3B84F}"/>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5" name="Bild 34"/>
          <p:cNvPicPr>
            <a:picLocks noChangeAspect="1"/>
          </p:cNvPicPr>
          <p:nvPr/>
        </p:nvPicPr>
        <p:blipFill>
          <a:blip r:embed="rId2"/>
          <a:stretch>
            <a:fillRect/>
          </a:stretch>
        </p:blipFill>
        <p:spPr>
          <a:xfrm>
            <a:off x="7029369" y="1508444"/>
            <a:ext cx="308193" cy="321798"/>
          </a:xfrm>
          <a:prstGeom prst="rect">
            <a:avLst/>
          </a:prstGeom>
        </p:spPr>
      </p:pic>
      <p:sp>
        <p:nvSpPr>
          <p:cNvPr id="8" name="Textplatzhalter 20"/>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Textfeld 11">
            <a:extLst>
              <a:ext uri="{FF2B5EF4-FFF2-40B4-BE49-F238E27FC236}">
                <a16:creationId xmlns:a16="http://schemas.microsoft.com/office/drawing/2014/main" id="{15D27E38-2806-4CC4-8FF5-5D1E85C60EF9}"/>
              </a:ext>
            </a:extLst>
          </p:cNvPr>
          <p:cNvSpPr txBox="1"/>
          <p:nvPr/>
        </p:nvSpPr>
        <p:spPr>
          <a:xfrm>
            <a:off x="7816282" y="1255890"/>
            <a:ext cx="3896294" cy="369332"/>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err="1"/>
              <a:t>Anwendung</a:t>
            </a:r>
            <a:r>
              <a:rPr lang="en-US" noProof="0"/>
              <a:t> Office</a:t>
            </a:r>
            <a:endParaRPr lang="de-DE"/>
          </a:p>
        </p:txBody>
      </p:sp>
      <p:sp>
        <p:nvSpPr>
          <p:cNvPr id="13" name="Bildplatzhalter 4">
            <a:extLst>
              <a:ext uri="{FF2B5EF4-FFF2-40B4-BE49-F238E27FC236}">
                <a16:creationId xmlns:a16="http://schemas.microsoft.com/office/drawing/2014/main" id="{DBEC7789-59BD-4D51-9AE2-3F9254F20B96}"/>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nwendung Outdoor">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30673CA-DE97-4EC6-A28F-2AF6B0C6E4FF}"/>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0" name="Bild 29"/>
          <p:cNvPicPr>
            <a:picLocks noChangeAspect="1"/>
          </p:cNvPicPr>
          <p:nvPr/>
        </p:nvPicPr>
        <p:blipFill>
          <a:blip r:embed="rId2"/>
          <a:stretch>
            <a:fillRect/>
          </a:stretch>
        </p:blipFill>
        <p:spPr>
          <a:xfrm>
            <a:off x="6958591" y="1416918"/>
            <a:ext cx="437972" cy="416608"/>
          </a:xfrm>
          <a:prstGeom prst="rect">
            <a:avLst/>
          </a:prstGeom>
        </p:spPr>
      </p:pic>
      <p:sp>
        <p:nvSpPr>
          <p:cNvPr id="8" name="Textplatzhalter 20"/>
          <p:cNvSpPr>
            <a:spLocks noGrp="1"/>
          </p:cNvSpPr>
          <p:nvPr>
            <p:ph type="body" sz="quarter" idx="13"/>
          </p:nvPr>
        </p:nvSpPr>
        <p:spPr>
          <a:xfrm>
            <a:off x="6793357" y="2168524"/>
            <a:ext cx="4919219"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1" name="Bildplatzhalter 4">
            <a:extLst>
              <a:ext uri="{FF2B5EF4-FFF2-40B4-BE49-F238E27FC236}">
                <a16:creationId xmlns:a16="http://schemas.microsoft.com/office/drawing/2014/main" id="{03B184EF-4736-4210-8A8E-2DAD674CAFE5}"/>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12" name="Textfeld 11">
            <a:extLst>
              <a:ext uri="{FF2B5EF4-FFF2-40B4-BE49-F238E27FC236}">
                <a16:creationId xmlns:a16="http://schemas.microsoft.com/office/drawing/2014/main" id="{146BC7E9-8180-462A-8917-587547B3AC60}"/>
              </a:ext>
            </a:extLst>
          </p:cNvPr>
          <p:cNvSpPr txBox="1"/>
          <p:nvPr/>
        </p:nvSpPr>
        <p:spPr>
          <a:xfrm>
            <a:off x="7816282" y="1255890"/>
            <a:ext cx="3896294" cy="369332"/>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err="1"/>
              <a:t>Anwendung</a:t>
            </a:r>
            <a:r>
              <a:rPr lang="en-US" noProof="0"/>
              <a:t> Outdoor</a:t>
            </a:r>
            <a:endParaRPr lang="de-DE"/>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1" grpId="0" animBg="1"/>
      <p:bldP spid="12"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nwendung Retail">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EE0803E-DA55-4666-A134-A2E9FBA3E4D2}"/>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9" name="Bild 38"/>
          <p:cNvPicPr>
            <a:picLocks noChangeAspect="1"/>
          </p:cNvPicPr>
          <p:nvPr/>
        </p:nvPicPr>
        <p:blipFill>
          <a:blip r:embed="rId2"/>
          <a:stretch>
            <a:fillRect/>
          </a:stretch>
        </p:blipFill>
        <p:spPr>
          <a:xfrm>
            <a:off x="6991297" y="1502310"/>
            <a:ext cx="372560" cy="334066"/>
          </a:xfrm>
          <a:prstGeom prst="rect">
            <a:avLst/>
          </a:prstGeom>
        </p:spPr>
      </p:pic>
      <p:sp>
        <p:nvSpPr>
          <p:cNvPr id="8" name="Textplatzhalter 20"/>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Textfeld 11">
            <a:extLst>
              <a:ext uri="{FF2B5EF4-FFF2-40B4-BE49-F238E27FC236}">
                <a16:creationId xmlns:a16="http://schemas.microsoft.com/office/drawing/2014/main" id="{CFEBC07C-DED1-4C77-818A-A361417EE4EE}"/>
              </a:ext>
            </a:extLst>
          </p:cNvPr>
          <p:cNvSpPr txBox="1"/>
          <p:nvPr/>
        </p:nvSpPr>
        <p:spPr>
          <a:xfrm>
            <a:off x="7816282" y="1255890"/>
            <a:ext cx="3896294" cy="369332"/>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err="1"/>
              <a:t>Anwendung</a:t>
            </a:r>
            <a:r>
              <a:rPr lang="en-US" noProof="0"/>
              <a:t> Retail</a:t>
            </a:r>
            <a:endParaRPr lang="de-DE"/>
          </a:p>
        </p:txBody>
      </p:sp>
      <p:sp>
        <p:nvSpPr>
          <p:cNvPr id="13" name="Bildplatzhalter 4">
            <a:extLst>
              <a:ext uri="{FF2B5EF4-FFF2-40B4-BE49-F238E27FC236}">
                <a16:creationId xmlns:a16="http://schemas.microsoft.com/office/drawing/2014/main" id="{4357A3D9-018F-42A8-AE67-01067660891B}"/>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2" grpId="0"/>
      <p:bldP spid="1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767915" y="6356351"/>
            <a:ext cx="1065617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5" name="Textfeld 4"/>
          <p:cNvSpPr txBox="1"/>
          <p:nvPr/>
        </p:nvSpPr>
        <p:spPr>
          <a:xfrm>
            <a:off x="11165668" y="6557473"/>
            <a:ext cx="861017" cy="184666"/>
          </a:xfrm>
          <a:prstGeom prst="rect">
            <a:avLst/>
          </a:prstGeom>
          <a:noFill/>
        </p:spPr>
        <p:txBody>
          <a:bodyPr wrap="square" rtlCol="0">
            <a:spAutoFit/>
          </a:bodyPr>
          <a:lstStyle/>
          <a:p>
            <a:pPr algn="r">
              <a:lnSpc>
                <a:spcPct val="100000"/>
              </a:lnSpc>
            </a:pPr>
            <a:fld id="{47B20475-6179-8146-9C10-9B873301F124}" type="slidenum">
              <a:rPr lang="de-DE" sz="600" smtClean="0">
                <a:latin typeface="+mj-lt"/>
              </a:rPr>
              <a:pPr algn="r">
                <a:lnSpc>
                  <a:spcPct val="100000"/>
                </a:lnSpc>
              </a:pPr>
              <a:t>‹Nr.›</a:t>
            </a:fld>
            <a:endParaRPr lang="de-DE" sz="1800">
              <a:latin typeface="+mj-lt"/>
            </a:endParaRPr>
          </a:p>
        </p:txBody>
      </p:sp>
      <p:pic>
        <p:nvPicPr>
          <p:cNvPr id="6" name="Picture 4" descr="Q:\Marketing_Intern\Nina\neue Logos\12_TRILUX_Logo_Sonne_mit_claim_neg_RGB.jpg">
            <a:extLst>
              <a:ext uri="{FF2B5EF4-FFF2-40B4-BE49-F238E27FC236}">
                <a16:creationId xmlns:a16="http://schemas.microsoft.com/office/drawing/2014/main" id="{0D626A95-D9FE-488C-8AFC-5A2246F4E9F4}"/>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525151" y="0"/>
            <a:ext cx="2588292" cy="84454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48746496"/>
      </p:ext>
    </p:extLst>
  </p:cSld>
  <p:clrMap bg1="lt1" tx1="dk1" bg2="lt2" tx2="dk2" accent1="accent1" accent2="accent2" accent3="accent3" accent4="accent4" accent5="accent5" accent6="accent6" hlink="hlink" folHlink="folHlink"/>
  <p:sldLayoutIdLst>
    <p:sldLayoutId id="2147484051" r:id="rId1"/>
    <p:sldLayoutId id="2147484046" r:id="rId2"/>
    <p:sldLayoutId id="2147484012" r:id="rId3"/>
    <p:sldLayoutId id="2147484047" r:id="rId4"/>
    <p:sldLayoutId id="2147484030" r:id="rId5"/>
    <p:sldLayoutId id="2147484016" r:id="rId6"/>
    <p:sldLayoutId id="2147484018" r:id="rId7"/>
    <p:sldLayoutId id="2147484019" r:id="rId8"/>
    <p:sldLayoutId id="2147484020" r:id="rId9"/>
    <p:sldLayoutId id="2147484021" r:id="rId10"/>
    <p:sldLayoutId id="2147484022" r:id="rId11"/>
    <p:sldLayoutId id="2147484034" r:id="rId12"/>
    <p:sldLayoutId id="2147484005" r:id="rId13"/>
    <p:sldLayoutId id="2147484054" r:id="rId14"/>
    <p:sldLayoutId id="2147484053" r:id="rId15"/>
    <p:sldLayoutId id="2147484052" r:id="rId16"/>
    <p:sldLayoutId id="2147484033" r:id="rId17"/>
    <p:sldLayoutId id="2147484043" r:id="rId18"/>
    <p:sldLayoutId id="2147484009" r:id="rId19"/>
    <p:sldLayoutId id="2147484014" r:id="rId20"/>
    <p:sldLayoutId id="2147484048" r:id="rId21"/>
    <p:sldLayoutId id="2147484015" r:id="rId22"/>
    <p:sldLayoutId id="2147484049" r:id="rId23"/>
    <p:sldLayoutId id="2147484029" r:id="rId24"/>
    <p:sldLayoutId id="2147484036" r:id="rId25"/>
    <p:sldLayoutId id="2147484037" r:id="rId26"/>
    <p:sldLayoutId id="2147484039" r:id="rId27"/>
    <p:sldLayoutId id="2147484031" r:id="rId28"/>
    <p:sldLayoutId id="2147484032" r:id="rId29"/>
    <p:sldLayoutId id="2147484024" r:id="rId30"/>
    <p:sldLayoutId id="2147484023" r:id="rId31"/>
    <p:sldLayoutId id="2147484025" r:id="rId32"/>
    <p:sldLayoutId id="2147484026" r:id="rId33"/>
    <p:sldLayoutId id="2147484010" r:id="rId34"/>
    <p:sldLayoutId id="2147484006" r:id="rId35"/>
    <p:sldLayoutId id="2147484050" r:id="rId36"/>
    <p:sldLayoutId id="2147484055" r:id="rId37"/>
    <p:sldLayoutId id="2147484056" r:id="rId38"/>
  </p:sldLayoutIdLst>
  <p:transition spd="med">
    <p:pull/>
  </p:transition>
  <p:hf hdr="0" ftr="0" dt="0"/>
  <p:txStyles>
    <p:titleStyle>
      <a:lvl1pPr algn="l" defTabSz="685739" rtl="0" eaLnBrk="1" latinLnBrk="0" hangingPunct="1">
        <a:lnSpc>
          <a:spcPct val="100000"/>
        </a:lnSpc>
        <a:spcBef>
          <a:spcPct val="0"/>
        </a:spcBef>
        <a:buNone/>
        <a:defRPr sz="3300" kern="1200" cap="all" spc="0" baseline="0">
          <a:solidFill>
            <a:schemeClr val="tx1"/>
          </a:solidFill>
          <a:latin typeface="Din-Bold" charset="0"/>
          <a:ea typeface="+mj-ea"/>
          <a:cs typeface="+mj-cs"/>
        </a:defRPr>
      </a:lvl1pPr>
    </p:titleStyle>
    <p:body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9" rtl="0" eaLnBrk="1" latinLnBrk="0" hangingPunct="1">
        <a:defRPr sz="1350" kern="1200">
          <a:solidFill>
            <a:schemeClr val="tx1"/>
          </a:solidFill>
          <a:latin typeface="+mn-lt"/>
          <a:ea typeface="+mn-ea"/>
          <a:cs typeface="+mn-cs"/>
        </a:defRPr>
      </a:lvl1pPr>
      <a:lvl2pPr marL="342869" algn="l" defTabSz="685739" rtl="0" eaLnBrk="1" latinLnBrk="0" hangingPunct="1">
        <a:defRPr sz="1350" kern="1200">
          <a:solidFill>
            <a:schemeClr val="tx1"/>
          </a:solidFill>
          <a:latin typeface="+mn-lt"/>
          <a:ea typeface="+mn-ea"/>
          <a:cs typeface="+mn-cs"/>
        </a:defRPr>
      </a:lvl2pPr>
      <a:lvl3pPr marL="685739" algn="l" defTabSz="685739" rtl="0" eaLnBrk="1" latinLnBrk="0" hangingPunct="1">
        <a:defRPr sz="1350" kern="1200">
          <a:solidFill>
            <a:schemeClr val="tx1"/>
          </a:solidFill>
          <a:latin typeface="+mn-lt"/>
          <a:ea typeface="+mn-ea"/>
          <a:cs typeface="+mn-cs"/>
        </a:defRPr>
      </a:lvl3pPr>
      <a:lvl4pPr marL="1028609" algn="l" defTabSz="685739" rtl="0" eaLnBrk="1" latinLnBrk="0" hangingPunct="1">
        <a:defRPr sz="1350" kern="1200">
          <a:solidFill>
            <a:schemeClr val="tx1"/>
          </a:solidFill>
          <a:latin typeface="+mn-lt"/>
          <a:ea typeface="+mn-ea"/>
          <a:cs typeface="+mn-cs"/>
        </a:defRPr>
      </a:lvl4pPr>
      <a:lvl5pPr marL="1371477" algn="l" defTabSz="685739" rtl="0" eaLnBrk="1" latinLnBrk="0" hangingPunct="1">
        <a:defRPr sz="1350" kern="1200">
          <a:solidFill>
            <a:schemeClr val="tx1"/>
          </a:solidFill>
          <a:latin typeface="+mn-lt"/>
          <a:ea typeface="+mn-ea"/>
          <a:cs typeface="+mn-cs"/>
        </a:defRPr>
      </a:lvl5pPr>
      <a:lvl6pPr marL="1714346" algn="l" defTabSz="685739" rtl="0" eaLnBrk="1" latinLnBrk="0" hangingPunct="1">
        <a:defRPr sz="1350" kern="1200">
          <a:solidFill>
            <a:schemeClr val="tx1"/>
          </a:solidFill>
          <a:latin typeface="+mn-lt"/>
          <a:ea typeface="+mn-ea"/>
          <a:cs typeface="+mn-cs"/>
        </a:defRPr>
      </a:lvl6pPr>
      <a:lvl7pPr marL="2057215" algn="l" defTabSz="685739" rtl="0" eaLnBrk="1" latinLnBrk="0" hangingPunct="1">
        <a:defRPr sz="1350" kern="1200">
          <a:solidFill>
            <a:schemeClr val="tx1"/>
          </a:solidFill>
          <a:latin typeface="+mn-lt"/>
          <a:ea typeface="+mn-ea"/>
          <a:cs typeface="+mn-cs"/>
        </a:defRPr>
      </a:lvl7pPr>
      <a:lvl8pPr marL="2400084" algn="l" defTabSz="685739" rtl="0" eaLnBrk="1" latinLnBrk="0" hangingPunct="1">
        <a:defRPr sz="1350" kern="1200">
          <a:solidFill>
            <a:schemeClr val="tx1"/>
          </a:solidFill>
          <a:latin typeface="+mn-lt"/>
          <a:ea typeface="+mn-ea"/>
          <a:cs typeface="+mn-cs"/>
        </a:defRPr>
      </a:lvl8pPr>
      <a:lvl9pPr marL="2742953" algn="l" defTabSz="68573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366">
          <p15:clr>
            <a:srgbClr val="F26B43"/>
          </p15:clr>
        </p15:guide>
        <p15:guide id="14" orient="horz" pos="527">
          <p15:clr>
            <a:srgbClr val="F26B43"/>
          </p15:clr>
        </p15:guide>
        <p15:guide id="27" orient="horz" pos="4032">
          <p15:clr>
            <a:srgbClr val="F26B43"/>
          </p15:clr>
        </p15:guide>
        <p15:guide id="29" pos="7378">
          <p15:clr>
            <a:srgbClr val="F26B43"/>
          </p15:clr>
        </p15:guide>
        <p15:guide id="39" pos="3385">
          <p15:clr>
            <a:srgbClr val="F26B43"/>
          </p15:clr>
        </p15:guide>
        <p15:guide id="40" pos="4272">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958">
          <p15:clr>
            <a:srgbClr val="F26B43"/>
          </p15:clr>
        </p15:guide>
        <p15:guide id="49" pos="6600">
          <p15:clr>
            <a:srgbClr val="F26B43"/>
          </p15:clr>
        </p15:guide>
        <p15:guide id="50" orient="horz" pos="3528">
          <p15:clr>
            <a:srgbClr val="F26B43"/>
          </p15:clr>
        </p15:guide>
        <p15:guide id="51" orient="horz" pos="792">
          <p15:clr>
            <a:srgbClr val="F26B43"/>
          </p15:clr>
        </p15:guide>
        <p15:guide id="52" pos="3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5.jpg"/><Relationship Id="rId1" Type="http://schemas.openxmlformats.org/officeDocument/2006/relationships/slideLayout" Target="../slideLayouts/slideLayout17.xml"/><Relationship Id="rId5" Type="http://schemas.openxmlformats.org/officeDocument/2006/relationships/image" Target="../media/image37.jp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36.jpg"/><Relationship Id="rId5" Type="http://schemas.openxmlformats.org/officeDocument/2006/relationships/image" Target="../media/image38.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791191-0DB3-49BE-95EE-8D8E77B6E89C}"/>
              </a:ext>
            </a:extLst>
          </p:cNvPr>
          <p:cNvSpPr>
            <a:spLocks noGrp="1"/>
          </p:cNvSpPr>
          <p:nvPr>
            <p:ph type="title"/>
          </p:nvPr>
        </p:nvSpPr>
        <p:spPr/>
        <p:txBody>
          <a:bodyPr/>
          <a:lstStyle/>
          <a:p>
            <a:r>
              <a:rPr dirty="0">
                <a:latin typeface="Arial" panose="020B0604020202020204" pitchFamily="34" charset="0"/>
                <a:cs typeface="Arial" panose="020B0604020202020204" pitchFamily="34" charset="0"/>
              </a:rPr>
              <a:t>CULTEGA</a:t>
            </a:r>
          </a:p>
        </p:txBody>
      </p:sp>
    </p:spTree>
    <p:extLst>
      <p:ext uri="{BB962C8B-B14F-4D97-AF65-F5344CB8AC3E}">
        <p14:creationId xmlns:p14="http://schemas.microsoft.com/office/powerpoint/2010/main" val="3560083153"/>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5">
            <a:extLst>
              <a:ext uri="{FF2B5EF4-FFF2-40B4-BE49-F238E27FC236}">
                <a16:creationId xmlns:a16="http://schemas.microsoft.com/office/drawing/2014/main" id="{3A0B1688-71DE-460C-9AE1-8BE3F4BB7ED0}"/>
              </a:ext>
            </a:extLst>
          </p:cNvPr>
          <p:cNvSpPr txBox="1">
            <a:spLocks/>
          </p:cNvSpPr>
          <p:nvPr/>
        </p:nvSpPr>
        <p:spPr>
          <a:xfrm>
            <a:off x="1408764" y="969614"/>
            <a:ext cx="4857749" cy="938316"/>
          </a:xfrm>
          <a:prstGeom prst="rect">
            <a:avLst/>
          </a:prstGeom>
        </p:spPr>
        <p:txBody>
          <a:bodyPr>
            <a:noAutofit/>
          </a:bodyPr>
          <a:lstStyle>
            <a:lvl1pPr marL="171399" indent="-171399" algn="l" defTabSz="685594"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sz="1800"/>
              <a:t>VARIANTS</a:t>
            </a:r>
          </a:p>
          <a:p>
            <a:pPr marL="0" indent="0">
              <a:lnSpc>
                <a:spcPct val="150000"/>
              </a:lnSpc>
              <a:buNone/>
            </a:pPr>
            <a:r>
              <a:rPr sz="1800" b="1"/>
              <a:t>Cultega </a:t>
            </a:r>
            <a:r>
              <a:rPr sz="1800"/>
              <a:t>- Portfolio</a:t>
            </a:r>
          </a:p>
        </p:txBody>
      </p:sp>
      <p:sp>
        <p:nvSpPr>
          <p:cNvPr id="11" name="Rechteck 10">
            <a:extLst>
              <a:ext uri="{FF2B5EF4-FFF2-40B4-BE49-F238E27FC236}">
                <a16:creationId xmlns:a16="http://schemas.microsoft.com/office/drawing/2014/main" id="{6DDB5CE5-9321-4FCA-B5F3-4C4F99A92B64}"/>
              </a:ext>
            </a:extLst>
          </p:cNvPr>
          <p:cNvSpPr/>
          <p:nvPr/>
        </p:nvSpPr>
        <p:spPr>
          <a:xfrm>
            <a:off x="515937" y="1109248"/>
            <a:ext cx="798691" cy="7986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E689547C-9052-4E17-8A9C-7767210A2037}"/>
              </a:ext>
            </a:extLst>
          </p:cNvPr>
          <p:cNvPicPr>
            <a:picLocks noChangeAspect="1"/>
          </p:cNvPicPr>
          <p:nvPr/>
        </p:nvPicPr>
        <p:blipFill>
          <a:blip r:embed="rId3"/>
          <a:stretch>
            <a:fillRect/>
          </a:stretch>
        </p:blipFill>
        <p:spPr>
          <a:xfrm>
            <a:off x="580337" y="1173270"/>
            <a:ext cx="669891" cy="670647"/>
          </a:xfrm>
          <a:prstGeom prst="rect">
            <a:avLst/>
          </a:prstGeom>
        </p:spPr>
      </p:pic>
      <p:graphicFrame>
        <p:nvGraphicFramePr>
          <p:cNvPr id="7" name="Tabelle 6">
            <a:extLst>
              <a:ext uri="{FF2B5EF4-FFF2-40B4-BE49-F238E27FC236}">
                <a16:creationId xmlns:a16="http://schemas.microsoft.com/office/drawing/2014/main" id="{6EB06ECD-AAD7-4BD9-B77D-E227F60037E8}"/>
              </a:ext>
            </a:extLst>
          </p:cNvPr>
          <p:cNvGraphicFramePr>
            <a:graphicFrameLocks noGrp="1"/>
          </p:cNvGraphicFramePr>
          <p:nvPr>
            <p:extLst>
              <p:ext uri="{D42A27DB-BD31-4B8C-83A1-F6EECF244321}">
                <p14:modId xmlns:p14="http://schemas.microsoft.com/office/powerpoint/2010/main" val="3379933097"/>
              </p:ext>
            </p:extLst>
          </p:nvPr>
        </p:nvGraphicFramePr>
        <p:xfrm>
          <a:off x="3707530" y="2543967"/>
          <a:ext cx="7968000" cy="3035777"/>
        </p:xfrm>
        <a:graphic>
          <a:graphicData uri="http://schemas.openxmlformats.org/drawingml/2006/table">
            <a:tbl>
              <a:tblPr firstRow="1" firstCol="1">
                <a:tableStyleId>{9D7B26C5-4107-4FEC-AEDC-1716B250A1EF}</a:tableStyleId>
              </a:tblPr>
              <a:tblGrid>
                <a:gridCol w="2160000">
                  <a:extLst>
                    <a:ext uri="{9D8B030D-6E8A-4147-A177-3AD203B41FA5}">
                      <a16:colId xmlns:a16="http://schemas.microsoft.com/office/drawing/2014/main" val="3108904700"/>
                    </a:ext>
                  </a:extLst>
                </a:gridCol>
                <a:gridCol w="1936000">
                  <a:extLst>
                    <a:ext uri="{9D8B030D-6E8A-4147-A177-3AD203B41FA5}">
                      <a16:colId xmlns:a16="http://schemas.microsoft.com/office/drawing/2014/main" val="2859983066"/>
                    </a:ext>
                  </a:extLst>
                </a:gridCol>
                <a:gridCol w="1936000">
                  <a:extLst>
                    <a:ext uri="{9D8B030D-6E8A-4147-A177-3AD203B41FA5}">
                      <a16:colId xmlns:a16="http://schemas.microsoft.com/office/drawing/2014/main" val="4229442676"/>
                    </a:ext>
                  </a:extLst>
                </a:gridCol>
                <a:gridCol w="1936000">
                  <a:extLst>
                    <a:ext uri="{9D8B030D-6E8A-4147-A177-3AD203B41FA5}">
                      <a16:colId xmlns:a16="http://schemas.microsoft.com/office/drawing/2014/main" val="2679532866"/>
                    </a:ext>
                  </a:extLst>
                </a:gridCol>
              </a:tblGrid>
              <a:tr h="420259">
                <a:tc>
                  <a:txBody>
                    <a:bodyPr/>
                    <a:lstStyle/>
                    <a:p>
                      <a:pPr fontAlgn="t"/>
                      <a:endParaRPr lang="de-DE" sz="1200" u="none" strike="noStrike" dirty="0">
                        <a:effectLst/>
                      </a:endParaRPr>
                    </a:p>
                  </a:txBody>
                  <a:tcPr marL="79724" marR="79724" marT="79724" marB="79724" anchor="ctr"/>
                </a:tc>
                <a:tc>
                  <a:txBody>
                    <a:bodyPr/>
                    <a:lstStyle/>
                    <a:p>
                      <a:pPr fontAlgn="t"/>
                      <a:r>
                        <a:rPr sz="1200">
                          <a:effectLst/>
                        </a:rPr>
                        <a:t>COMFORT</a:t>
                      </a:r>
                    </a:p>
                  </a:txBody>
                  <a:tcPr marL="79724" marR="79724" marT="79724" marB="79724" anchor="ctr"/>
                </a:tc>
                <a:tc>
                  <a:txBody>
                    <a:bodyPr/>
                    <a:lstStyle/>
                    <a:p>
                      <a:pPr fontAlgn="t"/>
                      <a:r>
                        <a:rPr sz="1200">
                          <a:effectLst/>
                        </a:rPr>
                        <a:t>COMFORT +</a:t>
                      </a:r>
                    </a:p>
                  </a:txBody>
                  <a:tcPr marL="79724" marR="79724" marT="79724" marB="79724" anchor="ctr"/>
                </a:tc>
                <a:tc>
                  <a:txBody>
                    <a:bodyPr/>
                    <a:lstStyle/>
                    <a:p>
                      <a:pPr fontAlgn="t"/>
                      <a:r>
                        <a:rPr sz="1200">
                          <a:effectLst/>
                        </a:rPr>
                        <a:t>SMART CONNECT</a:t>
                      </a:r>
                    </a:p>
                  </a:txBody>
                  <a:tcPr marL="79724" marR="79724" marT="79724" marB="79724" anchor="ctr"/>
                </a:tc>
                <a:extLst>
                  <a:ext uri="{0D108BD9-81ED-4DB2-BD59-A6C34878D82A}">
                    <a16:rowId xmlns:a16="http://schemas.microsoft.com/office/drawing/2014/main" val="1762504502"/>
                  </a:ext>
                </a:extLst>
              </a:tr>
              <a:tr h="514686">
                <a:tc>
                  <a:txBody>
                    <a:bodyPr/>
                    <a:lstStyle/>
                    <a:p>
                      <a:pPr fontAlgn="t"/>
                      <a:r>
                        <a:rPr sz="1200">
                          <a:effectLst/>
                        </a:rPr>
                        <a:t>Light colours</a:t>
                      </a:r>
                    </a:p>
                  </a:txBody>
                  <a:tcPr marL="79724" marR="79724" marT="79724" marB="79724" anchor="ctr"/>
                </a:tc>
                <a:tc>
                  <a:txBody>
                    <a:bodyPr/>
                    <a:lstStyle/>
                    <a:p>
                      <a:pPr fontAlgn="t"/>
                      <a:r>
                        <a:rPr sz="1200">
                          <a:effectLst/>
                        </a:rPr>
                        <a:t>3.000K, 4.000K</a:t>
                      </a:r>
                    </a:p>
                  </a:txBody>
                  <a:tcPr marL="79724" marR="79724" marT="79724" marB="79724" anchor="ctr"/>
                </a:tc>
                <a:tc>
                  <a:txBody>
                    <a:bodyPr/>
                    <a:lstStyle/>
                    <a:p>
                      <a:pPr fontAlgn="t"/>
                      <a:r>
                        <a:rPr sz="1200">
                          <a:effectLst/>
                        </a:rPr>
                        <a:t>ACT 2.700 - 6.000K </a:t>
                      </a:r>
                    </a:p>
                  </a:txBody>
                  <a:tcPr marL="79724" marR="79724" marT="79724" marB="79724" anchor="ctr"/>
                </a:tc>
                <a:tc>
                  <a:txBody>
                    <a:bodyPr/>
                    <a:lstStyle/>
                    <a:p>
                      <a:pPr marL="0" marR="0" lvl="0" indent="0" algn="l" defTabSz="914102" rtl="0" eaLnBrk="1" fontAlgn="t" latinLnBrk="0" hangingPunct="1">
                        <a:lnSpc>
                          <a:spcPct val="100000"/>
                        </a:lnSpc>
                        <a:spcBef>
                          <a:spcPts val="0"/>
                        </a:spcBef>
                        <a:spcAft>
                          <a:spcPts val="0"/>
                        </a:spcAft>
                        <a:buClrTx/>
                        <a:buSzTx/>
                        <a:buFontTx/>
                        <a:buNone/>
                        <a:tabLst/>
                        <a:defRPr/>
                      </a:pPr>
                      <a:r>
                        <a:rPr sz="1200">
                          <a:effectLst/>
                        </a:rPr>
                        <a:t>ACT 2.700 - 6.000K </a:t>
                      </a:r>
                    </a:p>
                  </a:txBody>
                  <a:tcPr marL="79724" marR="79724" marT="79724" marB="79724" anchor="ctr"/>
                </a:tc>
                <a:extLst>
                  <a:ext uri="{0D108BD9-81ED-4DB2-BD59-A6C34878D82A}">
                    <a16:rowId xmlns:a16="http://schemas.microsoft.com/office/drawing/2014/main" val="4270559519"/>
                  </a:ext>
                </a:extLst>
              </a:tr>
              <a:tr h="335470">
                <a:tc>
                  <a:txBody>
                    <a:bodyPr/>
                    <a:lstStyle/>
                    <a:p>
                      <a:pPr fontAlgn="t"/>
                      <a:r>
                        <a:rPr sz="1200">
                          <a:effectLst/>
                        </a:rPr>
                        <a:t>Control</a:t>
                      </a:r>
                    </a:p>
                  </a:txBody>
                  <a:tcPr marL="79724" marR="79724" marT="79724" marB="79724" anchor="ctr"/>
                </a:tc>
                <a:tc>
                  <a:txBody>
                    <a:bodyPr/>
                    <a:lstStyle/>
                    <a:p>
                      <a:pPr marL="0" marR="0" lvl="0" indent="0" algn="l" defTabSz="685594" rtl="0" eaLnBrk="1" fontAlgn="t" latinLnBrk="0" hangingPunct="1">
                        <a:lnSpc>
                          <a:spcPct val="100000"/>
                        </a:lnSpc>
                        <a:spcBef>
                          <a:spcPts val="0"/>
                        </a:spcBef>
                        <a:spcAft>
                          <a:spcPts val="0"/>
                        </a:spcAft>
                        <a:buClrTx/>
                        <a:buSzTx/>
                        <a:buFontTx/>
                        <a:buNone/>
                        <a:tabLst/>
                        <a:defRPr/>
                      </a:pPr>
                      <a:r>
                        <a:rPr sz="1200">
                          <a:effectLst/>
                        </a:rPr>
                        <a:t>2 buttons: ON/OFF &amp; DIM</a:t>
                      </a:r>
                    </a:p>
                  </a:txBody>
                  <a:tcPr marL="79724" marR="79724" marT="79724" marB="79724" anchor="ctr"/>
                </a:tc>
                <a:tc>
                  <a:txBody>
                    <a:bodyPr/>
                    <a:lstStyle/>
                    <a:p>
                      <a:pPr marL="0" marR="0" lvl="0" indent="0" algn="l" defTabSz="685594" rtl="0" eaLnBrk="1" fontAlgn="t" latinLnBrk="0" hangingPunct="1">
                        <a:lnSpc>
                          <a:spcPct val="100000"/>
                        </a:lnSpc>
                        <a:spcBef>
                          <a:spcPts val="0"/>
                        </a:spcBef>
                        <a:spcAft>
                          <a:spcPts val="0"/>
                        </a:spcAft>
                        <a:buClrTx/>
                        <a:buSzTx/>
                        <a:buFontTx/>
                        <a:buNone/>
                        <a:tabLst/>
                        <a:defRPr/>
                      </a:pPr>
                      <a:r>
                        <a:rPr sz="1200">
                          <a:effectLst/>
                        </a:rPr>
                        <a:t>2 push buttons: ON/OFF/DIM &amp; light colour/HCL curve</a:t>
                      </a:r>
                    </a:p>
                  </a:txBody>
                  <a:tcPr marL="79724" marR="79724" marT="79724" marB="79724" anchor="ctr"/>
                </a:tc>
                <a:tc>
                  <a:txBody>
                    <a:bodyPr/>
                    <a:lstStyle/>
                    <a:p>
                      <a:pPr marL="0" marR="0" lvl="0" indent="0" algn="l" defTabSz="685594" rtl="0" eaLnBrk="1" fontAlgn="t" latinLnBrk="0" hangingPunct="1">
                        <a:lnSpc>
                          <a:spcPct val="100000"/>
                        </a:lnSpc>
                        <a:spcBef>
                          <a:spcPts val="0"/>
                        </a:spcBef>
                        <a:spcAft>
                          <a:spcPts val="0"/>
                        </a:spcAft>
                        <a:buClrTx/>
                        <a:buSzTx/>
                        <a:buFontTx/>
                        <a:buNone/>
                        <a:tabLst/>
                        <a:defRPr/>
                      </a:pPr>
                      <a:r>
                        <a:rPr sz="1200">
                          <a:effectLst/>
                        </a:rPr>
                        <a:t>2 push buttons: ON/OFF/DIM &amp; light colour/HCL curve</a:t>
                      </a:r>
                    </a:p>
                  </a:txBody>
                  <a:tcPr marL="79724" marR="79724" marT="79724" marB="79724" anchor="ctr"/>
                </a:tc>
                <a:extLst>
                  <a:ext uri="{0D108BD9-81ED-4DB2-BD59-A6C34878D82A}">
                    <a16:rowId xmlns:a16="http://schemas.microsoft.com/office/drawing/2014/main" val="393888688"/>
                  </a:ext>
                </a:extLst>
              </a:tr>
              <a:tr h="514686">
                <a:tc>
                  <a:txBody>
                    <a:bodyPr/>
                    <a:lstStyle/>
                    <a:p>
                      <a:pPr fontAlgn="t"/>
                      <a:r>
                        <a:rPr sz="1200">
                          <a:effectLst/>
                        </a:rPr>
                        <a:t>Other </a:t>
                      </a:r>
                    </a:p>
                  </a:txBody>
                  <a:tcPr marL="79724" marR="79724" marT="79724" marB="79724" anchor="ctr"/>
                </a:tc>
                <a:tc>
                  <a:txBody>
                    <a:bodyPr/>
                    <a:lstStyle/>
                    <a:p>
                      <a:pPr fontAlgn="t"/>
                      <a:r>
                        <a:rPr sz="1200">
                          <a:effectLst/>
                        </a:rPr>
                        <a:t>-</a:t>
                      </a:r>
                    </a:p>
                  </a:txBody>
                  <a:tcPr marL="79724" marR="79724" marT="79724" marB="79724" anchor="ctr"/>
                </a:tc>
                <a:tc>
                  <a:txBody>
                    <a:bodyPr/>
                    <a:lstStyle/>
                    <a:p>
                      <a:pPr fontAlgn="t"/>
                      <a:r>
                        <a:rPr sz="1200">
                          <a:effectLst/>
                        </a:rPr>
                        <a:t>Incl. status LED for automatic HCL curve</a:t>
                      </a:r>
                    </a:p>
                  </a:txBody>
                  <a:tcPr marL="79724" marR="79724" marT="79724" marB="79724" anchor="ctr"/>
                </a:tc>
                <a:tc>
                  <a:txBody>
                    <a:bodyPr/>
                    <a:lstStyle/>
                    <a:p>
                      <a:pPr marL="0" marR="0" lvl="0" indent="0" algn="l" defTabSz="914102" rtl="0" eaLnBrk="1" fontAlgn="t" latinLnBrk="0" hangingPunct="1">
                        <a:lnSpc>
                          <a:spcPct val="100000"/>
                        </a:lnSpc>
                        <a:spcBef>
                          <a:spcPts val="0"/>
                        </a:spcBef>
                        <a:spcAft>
                          <a:spcPts val="0"/>
                        </a:spcAft>
                        <a:buClrTx/>
                        <a:buSzTx/>
                        <a:buFontTx/>
                        <a:buNone/>
                        <a:tabLst/>
                        <a:defRPr/>
                      </a:pPr>
                      <a:r>
                        <a:rPr sz="1200">
                          <a:effectLst/>
                        </a:rPr>
                        <a:t>Incl. status LED for automatic HCL curve</a:t>
                      </a:r>
                    </a:p>
                  </a:txBody>
                  <a:tcPr marL="79724" marR="79724" marT="79724" marB="79724" anchor="ctr"/>
                </a:tc>
                <a:extLst>
                  <a:ext uri="{0D108BD9-81ED-4DB2-BD59-A6C34878D82A}">
                    <a16:rowId xmlns:a16="http://schemas.microsoft.com/office/drawing/2014/main" val="1938133513"/>
                  </a:ext>
                </a:extLst>
              </a:tr>
              <a:tr h="335470">
                <a:tc>
                  <a:txBody>
                    <a:bodyPr/>
                    <a:lstStyle/>
                    <a:p>
                      <a:pPr fontAlgn="t"/>
                      <a:r>
                        <a:rPr sz="1200">
                          <a:effectLst/>
                        </a:rPr>
                        <a:t>Networking</a:t>
                      </a:r>
                    </a:p>
                  </a:txBody>
                  <a:tcPr marL="79724" marR="79724" marT="79724" marB="79724" anchor="ctr"/>
                </a:tc>
                <a:tc>
                  <a:txBody>
                    <a:bodyPr/>
                    <a:lstStyle/>
                    <a:p>
                      <a:pPr fontAlgn="t"/>
                      <a:r>
                        <a:rPr sz="1200">
                          <a:effectLst/>
                        </a:rPr>
                        <a:t>-</a:t>
                      </a:r>
                    </a:p>
                  </a:txBody>
                  <a:tcPr marL="79724" marR="79724" marT="79724" marB="79724" anchor="ctr"/>
                </a:tc>
                <a:tc>
                  <a:txBody>
                    <a:bodyPr/>
                    <a:lstStyle/>
                    <a:p>
                      <a:pPr fontAlgn="t"/>
                      <a:r>
                        <a:rPr sz="1200">
                          <a:effectLst/>
                        </a:rPr>
                        <a:t>-</a:t>
                      </a:r>
                    </a:p>
                  </a:txBody>
                  <a:tcPr marL="79724" marR="79724" marT="79724" marB="79724" anchor="ctr"/>
                </a:tc>
                <a:tc>
                  <a:txBody>
                    <a:bodyPr/>
                    <a:lstStyle/>
                    <a:p>
                      <a:pPr fontAlgn="t"/>
                      <a:r>
                        <a:rPr sz="1200">
                          <a:effectLst/>
                        </a:rPr>
                        <a:t>Networking with ceiling lights</a:t>
                      </a:r>
                    </a:p>
                  </a:txBody>
                  <a:tcPr marL="79724" marR="79724" marT="79724" marB="79724" anchor="ctr"/>
                </a:tc>
                <a:extLst>
                  <a:ext uri="{0D108BD9-81ED-4DB2-BD59-A6C34878D82A}">
                    <a16:rowId xmlns:a16="http://schemas.microsoft.com/office/drawing/2014/main" val="3170523583"/>
                  </a:ext>
                </a:extLst>
              </a:tr>
              <a:tr h="335470">
                <a:tc>
                  <a:txBody>
                    <a:bodyPr/>
                    <a:lstStyle/>
                    <a:p>
                      <a:pPr fontAlgn="t"/>
                      <a:r>
                        <a:rPr sz="1200">
                          <a:effectLst/>
                        </a:rPr>
                        <a:t>App control</a:t>
                      </a:r>
                    </a:p>
                  </a:txBody>
                  <a:tcPr marL="79724" marR="79724" marT="79724" marB="79724" anchor="ctr"/>
                </a:tc>
                <a:tc>
                  <a:txBody>
                    <a:bodyPr/>
                    <a:lstStyle/>
                    <a:p>
                      <a:pPr fontAlgn="t"/>
                      <a:r>
                        <a:rPr sz="1200">
                          <a:effectLst/>
                        </a:rPr>
                        <a:t>-</a:t>
                      </a:r>
                    </a:p>
                  </a:txBody>
                  <a:tcPr marL="79724" marR="79724" marT="79724" marB="79724" anchor="ctr"/>
                </a:tc>
                <a:tc>
                  <a:txBody>
                    <a:bodyPr/>
                    <a:lstStyle/>
                    <a:p>
                      <a:pPr fontAlgn="t"/>
                      <a:r>
                        <a:rPr sz="1200">
                          <a:effectLst/>
                        </a:rPr>
                        <a:t>-</a:t>
                      </a:r>
                    </a:p>
                  </a:txBody>
                  <a:tcPr marL="79724" marR="79724" marT="79724" marB="79724" anchor="ctr"/>
                </a:tc>
                <a:tc>
                  <a:txBody>
                    <a:bodyPr/>
                    <a:lstStyle/>
                    <a:p>
                      <a:pPr fontAlgn="t"/>
                      <a:r>
                        <a:rPr sz="1200">
                          <a:effectLst/>
                        </a:rPr>
                        <a:t>Yes - LiveLink Workplace App</a:t>
                      </a:r>
                    </a:p>
                  </a:txBody>
                  <a:tcPr marL="79724" marR="79724" marT="79724" marB="79724" anchor="ctr"/>
                </a:tc>
                <a:extLst>
                  <a:ext uri="{0D108BD9-81ED-4DB2-BD59-A6C34878D82A}">
                    <a16:rowId xmlns:a16="http://schemas.microsoft.com/office/drawing/2014/main" val="2243044413"/>
                  </a:ext>
                </a:extLst>
              </a:tr>
            </a:tbl>
          </a:graphicData>
        </a:graphic>
      </p:graphicFrame>
      <p:pic>
        <p:nvPicPr>
          <p:cNvPr id="13" name="Bildplatzhalter 5" descr="Ein Bild, das schwarz, weiß enthält.&#10;&#10;Automatisch generierte Beschreibung">
            <a:extLst>
              <a:ext uri="{FF2B5EF4-FFF2-40B4-BE49-F238E27FC236}">
                <a16:creationId xmlns:a16="http://schemas.microsoft.com/office/drawing/2014/main" id="{A436D8AF-7020-4A76-9C9C-BBAB5809368A}"/>
              </a:ext>
            </a:extLst>
          </p:cNvPr>
          <p:cNvPicPr>
            <a:picLocks noChangeAspect="1"/>
          </p:cNvPicPr>
          <p:nvPr/>
        </p:nvPicPr>
        <p:blipFill rotWithShape="1">
          <a:blip r:embed="rId4">
            <a:extLst>
              <a:ext uri="{28A0092B-C50C-407E-A947-70E740481C1C}">
                <a14:useLocalDpi xmlns:a14="http://schemas.microsoft.com/office/drawing/2010/main" val="0"/>
              </a:ext>
            </a:extLst>
          </a:blip>
          <a:srcRect l="14925" r="14925"/>
          <a:stretch>
            <a:fillRect/>
          </a:stretch>
        </p:blipFill>
        <p:spPr>
          <a:xfrm>
            <a:off x="516470" y="2948366"/>
            <a:ext cx="2876663" cy="2652333"/>
          </a:xfrm>
          <a:prstGeom prst="rect">
            <a:avLst/>
          </a:prstGeom>
        </p:spPr>
      </p:pic>
      <p:pic>
        <p:nvPicPr>
          <p:cNvPr id="8" name="Grafik 7" descr="Ein Bild, das schwarz enthält.&#10;&#10;Automatisch generierte Beschreibung">
            <a:extLst>
              <a:ext uri="{FF2B5EF4-FFF2-40B4-BE49-F238E27FC236}">
                <a16:creationId xmlns:a16="http://schemas.microsoft.com/office/drawing/2014/main" id="{DCE00F44-2EBD-4650-A123-FF5CF3D0C0F1}"/>
              </a:ext>
            </a:extLst>
          </p:cNvPr>
          <p:cNvPicPr>
            <a:picLocks noChangeAspect="1"/>
          </p:cNvPicPr>
          <p:nvPr/>
        </p:nvPicPr>
        <p:blipFill rotWithShape="1">
          <a:blip r:embed="rId5">
            <a:extLst>
              <a:ext uri="{28A0092B-C50C-407E-A947-70E740481C1C}">
                <a14:useLocalDpi xmlns:a14="http://schemas.microsoft.com/office/drawing/2010/main" val="0"/>
              </a:ext>
            </a:extLst>
          </a:blip>
          <a:srcRect l="3890" r="-1"/>
          <a:stretch/>
        </p:blipFill>
        <p:spPr>
          <a:xfrm>
            <a:off x="6682409" y="5683656"/>
            <a:ext cx="877905" cy="913435"/>
          </a:xfrm>
          <a:prstGeom prst="rect">
            <a:avLst/>
          </a:prstGeom>
        </p:spPr>
      </p:pic>
      <p:pic>
        <p:nvPicPr>
          <p:cNvPr id="10" name="Grafik 9" descr="Ein Bild, das Licht enthält.&#10;&#10;Automatisch generierte Beschreibung">
            <a:extLst>
              <a:ext uri="{FF2B5EF4-FFF2-40B4-BE49-F238E27FC236}">
                <a16:creationId xmlns:a16="http://schemas.microsoft.com/office/drawing/2014/main" id="{38086D08-D6FD-4DE1-882D-7D29775531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1530" y="5683655"/>
            <a:ext cx="913435" cy="913435"/>
          </a:xfrm>
          <a:prstGeom prst="rect">
            <a:avLst/>
          </a:prstGeom>
        </p:spPr>
      </p:pic>
      <p:sp>
        <p:nvSpPr>
          <p:cNvPr id="14" name="Textplatzhalter 1">
            <a:extLst>
              <a:ext uri="{FF2B5EF4-FFF2-40B4-BE49-F238E27FC236}">
                <a16:creationId xmlns:a16="http://schemas.microsoft.com/office/drawing/2014/main" id="{AED0DE2B-A5A2-4F71-9F08-841539110D88}"/>
              </a:ext>
            </a:extLst>
          </p:cNvPr>
          <p:cNvSpPr txBox="1">
            <a:spLocks/>
          </p:cNvSpPr>
          <p:nvPr/>
        </p:nvSpPr>
        <p:spPr>
          <a:xfrm>
            <a:off x="424943" y="5600699"/>
            <a:ext cx="6825389" cy="564433"/>
          </a:xfrm>
          <a:prstGeom prst="rect">
            <a:avLst/>
          </a:prstGeom>
        </p:spPr>
        <p:txBody>
          <a:bodyPr/>
          <a:lstStyle>
            <a:lvl1pPr marL="228526" indent="-228526" algn="l" defTabSz="91410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6" algn="l" defTabSz="914102"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80"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31"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782"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834"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885"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8"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sz="1400"/>
              <a:t>All versions are available with table base or clamp.</a:t>
            </a:r>
          </a:p>
        </p:txBody>
      </p:sp>
    </p:spTree>
    <p:extLst>
      <p:ext uri="{BB962C8B-B14F-4D97-AF65-F5344CB8AC3E}">
        <p14:creationId xmlns:p14="http://schemas.microsoft.com/office/powerpoint/2010/main" val="120509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E49AEB4-99C3-42E5-8A06-88CC8FAB3527}"/>
              </a:ext>
            </a:extLst>
          </p:cNvPr>
          <p:cNvSpPr>
            <a:spLocks noGrp="1"/>
          </p:cNvSpPr>
          <p:nvPr>
            <p:ph type="body" sz="quarter" idx="13"/>
          </p:nvPr>
        </p:nvSpPr>
        <p:spPr/>
        <p:txBody>
          <a:bodyPr lIns="91440" tIns="45720" rIns="91440" bIns="45720" anchor="t">
            <a:normAutofit/>
          </a:bodyPr>
          <a:lstStyle/>
          <a:p>
            <a:r>
              <a:rPr b="1" dirty="0">
                <a:ea typeface="+mn-lt"/>
                <a:cs typeface="+mn-lt"/>
              </a:rPr>
              <a:t>Minimalist design, maximum effect </a:t>
            </a:r>
          </a:p>
          <a:p>
            <a:r>
              <a:rPr dirty="0">
                <a:ea typeface="+mn-lt"/>
                <a:cs typeface="+mn-lt"/>
              </a:rPr>
              <a:t>Thanks to its reduced design with a stringent </a:t>
            </a:r>
            <a:r>
              <a:rPr dirty="0" err="1">
                <a:ea typeface="+mn-lt"/>
                <a:cs typeface="+mn-lt"/>
              </a:rPr>
              <a:t>colour</a:t>
            </a:r>
            <a:r>
              <a:rPr dirty="0">
                <a:ea typeface="+mn-lt"/>
                <a:cs typeface="+mn-lt"/>
              </a:rPr>
              <a:t> and form language and design elements typical of the family, the </a:t>
            </a:r>
            <a:r>
              <a:rPr dirty="0" err="1">
                <a:ea typeface="+mn-lt"/>
                <a:cs typeface="+mn-lt"/>
              </a:rPr>
              <a:t>Cultega</a:t>
            </a:r>
            <a:r>
              <a:rPr dirty="0">
                <a:ea typeface="+mn-lt"/>
                <a:cs typeface="+mn-lt"/>
              </a:rPr>
              <a:t> LED perfectly matches all other mobile TRILUX luminaires, such as the </a:t>
            </a:r>
            <a:r>
              <a:rPr dirty="0" err="1">
                <a:ea typeface="+mn-lt"/>
                <a:cs typeface="+mn-lt"/>
              </a:rPr>
              <a:t>Bicult</a:t>
            </a:r>
            <a:r>
              <a:rPr dirty="0">
                <a:ea typeface="+mn-lt"/>
                <a:cs typeface="+mn-lt"/>
              </a:rPr>
              <a:t> LED desk luminaire and the </a:t>
            </a:r>
            <a:r>
              <a:rPr dirty="0" err="1">
                <a:ea typeface="+mn-lt"/>
                <a:cs typeface="+mn-lt"/>
              </a:rPr>
              <a:t>Luceo</a:t>
            </a:r>
            <a:r>
              <a:rPr lang="de-DE" dirty="0">
                <a:ea typeface="+mn-lt"/>
                <a:cs typeface="+mn-lt"/>
              </a:rPr>
              <a:t>s</a:t>
            </a:r>
            <a:r>
              <a:rPr dirty="0">
                <a:ea typeface="+mn-lt"/>
                <a:cs typeface="+mn-lt"/>
              </a:rPr>
              <a:t> Slim free-standing luminaire. The result: an excellent design on the desk - and a holistic, cross-family design language that enhances the room. </a:t>
            </a:r>
            <a:endParaRPr lang="de-DE" dirty="0">
              <a:cs typeface="Arial"/>
            </a:endParaRPr>
          </a:p>
        </p:txBody>
      </p:sp>
      <p:pic>
        <p:nvPicPr>
          <p:cNvPr id="6" name="Bildplatzhalter 5" descr="Ein Bild, das Text, Tisch enthält.&#10;&#10;Automatisch generierte Beschreibung">
            <a:extLst>
              <a:ext uri="{FF2B5EF4-FFF2-40B4-BE49-F238E27FC236}">
                <a16:creationId xmlns:a16="http://schemas.microsoft.com/office/drawing/2014/main" id="{FFACBD09-5C96-4C3B-99E4-89D194F1D319}"/>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t="9750" b="6130"/>
          <a:stretch/>
        </p:blipFill>
        <p:spPr>
          <a:xfrm>
            <a:off x="479425" y="1338946"/>
            <a:ext cx="5347364" cy="5061853"/>
          </a:xfrm>
        </p:spPr>
      </p:pic>
    </p:spTree>
    <p:extLst>
      <p:ext uri="{BB962C8B-B14F-4D97-AF65-F5344CB8AC3E}">
        <p14:creationId xmlns:p14="http://schemas.microsoft.com/office/powerpoint/2010/main" val="2863389298"/>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D41AC66-1D68-4A5F-A351-BD3D440C7DE0}"/>
              </a:ext>
            </a:extLst>
          </p:cNvPr>
          <p:cNvSpPr>
            <a:spLocks noGrp="1"/>
          </p:cNvSpPr>
          <p:nvPr>
            <p:ph type="body" sz="quarter" idx="13"/>
          </p:nvPr>
        </p:nvSpPr>
        <p:spPr/>
        <p:txBody>
          <a:bodyPr/>
          <a:lstStyle/>
          <a:p>
            <a:r>
              <a:rPr>
                <a:ea typeface="+mn-lt"/>
                <a:cs typeface="+mn-lt"/>
              </a:rPr>
              <a:t>Simply plug it in and you're done. As a desk luminaire, the Cultega LED functions according to the plug-and-play principle. With the Active version, the HCL curves are also already stored in the luminaire and ready for immediate use. Just as simple: positioning on the desk via base plate or desk clamp.</a:t>
            </a:r>
            <a:endParaRPr lang="de-DE" dirty="0"/>
          </a:p>
        </p:txBody>
      </p:sp>
      <p:pic>
        <p:nvPicPr>
          <p:cNvPr id="4" name="Bildplatzhalter 1">
            <a:extLst>
              <a:ext uri="{FF2B5EF4-FFF2-40B4-BE49-F238E27FC236}">
                <a16:creationId xmlns:a16="http://schemas.microsoft.com/office/drawing/2014/main" id="{A9CA86FC-8B9A-4D65-9E6D-B31BAACD9DA2}"/>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2514" b="12514"/>
          <a:stretch>
            <a:fillRect/>
          </a:stretch>
        </p:blipFill>
        <p:spPr>
          <a:xfrm>
            <a:off x="4627563" y="539750"/>
            <a:ext cx="2936875" cy="2201863"/>
          </a:xfrm>
          <a:prstGeom prst="ellipse">
            <a:avLst/>
          </a:prstGeom>
          <a:solidFill>
            <a:schemeClr val="bg1">
              <a:lumMod val="95000"/>
            </a:schemeClr>
          </a:solidFill>
        </p:spPr>
      </p:pic>
    </p:spTree>
    <p:extLst>
      <p:ext uri="{BB962C8B-B14F-4D97-AF65-F5344CB8AC3E}">
        <p14:creationId xmlns:p14="http://schemas.microsoft.com/office/powerpoint/2010/main" val="3237482668"/>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AF9B67F-6743-4653-A627-C9350B78FE05}"/>
              </a:ext>
            </a:extLst>
          </p:cNvPr>
          <p:cNvSpPr>
            <a:spLocks noGrp="1"/>
          </p:cNvSpPr>
          <p:nvPr>
            <p:ph type="body" sz="quarter" idx="18"/>
          </p:nvPr>
        </p:nvSpPr>
        <p:spPr/>
        <p:txBody>
          <a:bodyPr lIns="91440" tIns="45720" rIns="91440" bIns="45720" anchor="t">
            <a:normAutofit/>
          </a:bodyPr>
          <a:lstStyle/>
          <a:p>
            <a:pPr>
              <a:lnSpc>
                <a:spcPct val="100000"/>
              </a:lnSpc>
              <a:spcBef>
                <a:spcPts val="1000"/>
              </a:spcBef>
            </a:pPr>
            <a:r>
              <a:rPr b="1">
                <a:ea typeface="+mn-lt"/>
                <a:cs typeface="+mn-lt"/>
              </a:rPr>
              <a:t>Mounting type - base plate or table clamp </a:t>
            </a:r>
          </a:p>
          <a:p>
            <a:pPr>
              <a:lnSpc>
                <a:spcPct val="100000"/>
              </a:lnSpc>
              <a:spcBef>
                <a:spcPts val="1000"/>
              </a:spcBef>
            </a:pPr>
            <a:r>
              <a:rPr>
                <a:ea typeface="+mn-lt"/>
                <a:cs typeface="+mn-lt"/>
              </a:rPr>
              <a:t>Either classic with base plate - or with table clamp if there is little space on the desk. Can also be replaced at a later date. </a:t>
            </a:r>
          </a:p>
        </p:txBody>
      </p:sp>
      <p:pic>
        <p:nvPicPr>
          <p:cNvPr id="4" name="Bildplatzhalter 3">
            <a:extLst>
              <a:ext uri="{FF2B5EF4-FFF2-40B4-BE49-F238E27FC236}">
                <a16:creationId xmlns:a16="http://schemas.microsoft.com/office/drawing/2014/main" id="{F07A1DAC-3121-4DDB-A384-6B136FF91BAA}"/>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4211" b="4211"/>
          <a:stretch/>
        </p:blipFill>
        <p:spPr>
          <a:xfrm>
            <a:off x="6096001" y="1257301"/>
            <a:ext cx="2438400" cy="2233018"/>
          </a:xfrm>
        </p:spPr>
      </p:pic>
      <p:pic>
        <p:nvPicPr>
          <p:cNvPr id="8" name="Bildplatzhalter 3">
            <a:extLst>
              <a:ext uri="{FF2B5EF4-FFF2-40B4-BE49-F238E27FC236}">
                <a16:creationId xmlns:a16="http://schemas.microsoft.com/office/drawing/2014/main" id="{5F63520C-C06D-46AD-B1FD-FFFEA2FD2E14}"/>
              </a:ext>
            </a:extLst>
          </p:cNvPr>
          <p:cNvPicPr>
            <a:picLocks noChangeAspect="1"/>
          </p:cNvPicPr>
          <p:nvPr/>
        </p:nvPicPr>
        <p:blipFill>
          <a:blip r:embed="rId3">
            <a:extLst>
              <a:ext uri="{28A0092B-C50C-407E-A947-70E740481C1C}">
                <a14:useLocalDpi xmlns:a14="http://schemas.microsoft.com/office/drawing/2010/main" val="0"/>
              </a:ext>
            </a:extLst>
          </a:blip>
          <a:srcRect t="4211" b="4211"/>
          <a:stretch>
            <a:fillRect/>
          </a:stretch>
        </p:blipFill>
        <p:spPr>
          <a:xfrm>
            <a:off x="8773886" y="1257301"/>
            <a:ext cx="2438400" cy="2233018"/>
          </a:xfrm>
          <a:prstGeom prst="rect">
            <a:avLst/>
          </a:prstGeom>
          <a:solidFill>
            <a:schemeClr val="bg1">
              <a:lumMod val="95000"/>
            </a:schemeClr>
          </a:solidFill>
        </p:spPr>
      </p:pic>
      <p:pic>
        <p:nvPicPr>
          <p:cNvPr id="9" name="Bildplatzhalter 3">
            <a:extLst>
              <a:ext uri="{FF2B5EF4-FFF2-40B4-BE49-F238E27FC236}">
                <a16:creationId xmlns:a16="http://schemas.microsoft.com/office/drawing/2014/main" id="{2B23E8DA-FCEF-451B-8072-2C0EC91BE3F5}"/>
              </a:ext>
            </a:extLst>
          </p:cNvPr>
          <p:cNvPicPr>
            <a:picLocks noChangeAspect="1"/>
          </p:cNvPicPr>
          <p:nvPr/>
        </p:nvPicPr>
        <p:blipFill>
          <a:blip r:embed="rId4">
            <a:extLst>
              <a:ext uri="{28A0092B-C50C-407E-A947-70E740481C1C}">
                <a14:useLocalDpi xmlns:a14="http://schemas.microsoft.com/office/drawing/2010/main" val="0"/>
              </a:ext>
            </a:extLst>
          </a:blip>
          <a:srcRect t="4211" b="4211"/>
          <a:stretch/>
        </p:blipFill>
        <p:spPr>
          <a:xfrm>
            <a:off x="6096001" y="3728358"/>
            <a:ext cx="2438400" cy="2233018"/>
          </a:xfrm>
          <a:prstGeom prst="rect">
            <a:avLst/>
          </a:prstGeom>
          <a:solidFill>
            <a:schemeClr val="bg1">
              <a:lumMod val="95000"/>
            </a:schemeClr>
          </a:solidFill>
        </p:spPr>
      </p:pic>
      <p:pic>
        <p:nvPicPr>
          <p:cNvPr id="10" name="Bildplatzhalter 3">
            <a:extLst>
              <a:ext uri="{FF2B5EF4-FFF2-40B4-BE49-F238E27FC236}">
                <a16:creationId xmlns:a16="http://schemas.microsoft.com/office/drawing/2014/main" id="{89DACAD4-7E36-4543-8C96-E0872FCDC563}"/>
              </a:ext>
            </a:extLst>
          </p:cNvPr>
          <p:cNvPicPr>
            <a:picLocks noChangeAspect="1"/>
          </p:cNvPicPr>
          <p:nvPr/>
        </p:nvPicPr>
        <p:blipFill>
          <a:blip r:embed="rId5">
            <a:extLst>
              <a:ext uri="{28A0092B-C50C-407E-A947-70E740481C1C}">
                <a14:useLocalDpi xmlns:a14="http://schemas.microsoft.com/office/drawing/2010/main" val="0"/>
              </a:ext>
            </a:extLst>
          </a:blip>
          <a:srcRect t="4211" b="4211"/>
          <a:stretch/>
        </p:blipFill>
        <p:spPr>
          <a:xfrm>
            <a:off x="8773886" y="3728358"/>
            <a:ext cx="2438400" cy="2233018"/>
          </a:xfrm>
          <a:prstGeom prst="rect">
            <a:avLst/>
          </a:prstGeom>
          <a:solidFill>
            <a:schemeClr val="bg1">
              <a:lumMod val="95000"/>
            </a:schemeClr>
          </a:solidFill>
        </p:spPr>
      </p:pic>
    </p:spTree>
    <p:extLst>
      <p:ext uri="{BB962C8B-B14F-4D97-AF65-F5344CB8AC3E}">
        <p14:creationId xmlns:p14="http://schemas.microsoft.com/office/powerpoint/2010/main" val="514427598"/>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
            <a:extLst>
              <a:ext uri="{FF2B5EF4-FFF2-40B4-BE49-F238E27FC236}">
                <a16:creationId xmlns:a16="http://schemas.microsoft.com/office/drawing/2014/main" id="{4F8CE051-D46A-4F32-8D89-11A4A9E1F68C}"/>
              </a:ext>
            </a:extLst>
          </p:cNvPr>
          <p:cNvSpPr txBox="1">
            <a:spLocks/>
          </p:cNvSpPr>
          <p:nvPr/>
        </p:nvSpPr>
        <p:spPr>
          <a:xfrm>
            <a:off x="519078" y="2227753"/>
            <a:ext cx="5963002" cy="3639649"/>
          </a:xfrm>
          <a:prstGeom prst="rect">
            <a:avLst/>
          </a:prstGeom>
        </p:spPr>
        <p:txBody>
          <a:bodyPr/>
          <a:lstStyle>
            <a:lvl1pPr marL="228526" indent="-228526" algn="l" defTabSz="91410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6" algn="l" defTabSz="914102"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80"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31"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782"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834"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885"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8"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sz="1400"/>
              <a:t>The scope of delivery of the luminaires TKs includes everything that is required for the operation of the luminaire:</a:t>
            </a:r>
          </a:p>
          <a:p>
            <a:pPr marL="809625" lvl="1" indent="-352425" algn="just">
              <a:lnSpc>
                <a:spcPct val="100000"/>
              </a:lnSpc>
              <a:buFont typeface="Wingdings" panose="05000000000000000000" pitchFamily="2" charset="2"/>
              <a:buChar char="ü"/>
            </a:pPr>
            <a:r>
              <a:rPr sz="1400"/>
              <a:t>Luminaire</a:t>
            </a:r>
          </a:p>
          <a:p>
            <a:pPr marL="809625" lvl="1" indent="-352425" algn="just">
              <a:lnSpc>
                <a:spcPct val="100000"/>
              </a:lnSpc>
              <a:buFont typeface="Wingdings" panose="05000000000000000000" pitchFamily="2" charset="2"/>
              <a:buChar char="ü"/>
            </a:pPr>
            <a:r>
              <a:rPr sz="1400"/>
              <a:t>Table base </a:t>
            </a:r>
            <a:r>
              <a:rPr sz="1400" u="sng"/>
              <a:t>or</a:t>
            </a:r>
            <a:r>
              <a:rPr sz="1400"/>
              <a:t> table clamp</a:t>
            </a:r>
          </a:p>
          <a:p>
            <a:pPr marL="809625" lvl="1" indent="-352425" algn="just">
              <a:lnSpc>
                <a:spcPct val="100000"/>
              </a:lnSpc>
              <a:buFont typeface="Wingdings" panose="05000000000000000000" pitchFamily="2" charset="2"/>
              <a:buChar char="ü"/>
            </a:pPr>
            <a:r>
              <a:rPr sz="1400"/>
              <a:t>Power supply unit</a:t>
            </a:r>
          </a:p>
          <a:p>
            <a:pPr marL="0" indent="0" algn="just">
              <a:lnSpc>
                <a:spcPct val="150000"/>
              </a:lnSpc>
              <a:buNone/>
            </a:pPr>
            <a:endParaRPr lang="de-DE" sz="1400" dirty="0"/>
          </a:p>
          <a:p>
            <a:pPr marL="0" indent="0" algn="just">
              <a:lnSpc>
                <a:spcPct val="150000"/>
              </a:lnSpc>
              <a:buNone/>
            </a:pPr>
            <a:r>
              <a:rPr sz="1400"/>
              <a:t>In addition, the power supply, table base and table clamp are available as separate spare parts.</a:t>
            </a:r>
          </a:p>
        </p:txBody>
      </p:sp>
      <p:pic>
        <p:nvPicPr>
          <p:cNvPr id="20" name="Grafik 19" descr="Ein Bild, das schwarz enthält.&#10;&#10;Automatisch generierte Beschreibung">
            <a:extLst>
              <a:ext uri="{FF2B5EF4-FFF2-40B4-BE49-F238E27FC236}">
                <a16:creationId xmlns:a16="http://schemas.microsoft.com/office/drawing/2014/main" id="{FDDF3AD2-CC37-475F-8A35-095FC13705C3}"/>
              </a:ext>
            </a:extLst>
          </p:cNvPr>
          <p:cNvPicPr>
            <a:picLocks noChangeAspect="1"/>
          </p:cNvPicPr>
          <p:nvPr/>
        </p:nvPicPr>
        <p:blipFill rotWithShape="1">
          <a:blip r:embed="rId3">
            <a:extLst>
              <a:ext uri="{28A0092B-C50C-407E-A947-70E740481C1C}">
                <a14:useLocalDpi xmlns:a14="http://schemas.microsoft.com/office/drawing/2010/main" val="0"/>
              </a:ext>
            </a:extLst>
          </a:blip>
          <a:srcRect l="3890" r="-1"/>
          <a:stretch/>
        </p:blipFill>
        <p:spPr>
          <a:xfrm>
            <a:off x="8901302" y="4976398"/>
            <a:ext cx="1319712" cy="1373123"/>
          </a:xfrm>
          <a:prstGeom prst="rect">
            <a:avLst/>
          </a:prstGeom>
        </p:spPr>
      </p:pic>
      <p:pic>
        <p:nvPicPr>
          <p:cNvPr id="22" name="Grafik 21" descr="Ein Bild, das Licht enthält.&#10;&#10;Automatisch generierte Beschreibung">
            <a:extLst>
              <a:ext uri="{FF2B5EF4-FFF2-40B4-BE49-F238E27FC236}">
                <a16:creationId xmlns:a16="http://schemas.microsoft.com/office/drawing/2014/main" id="{3E5152BB-EA8C-4505-A08A-852A9F287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9799" y="4976397"/>
            <a:ext cx="1373123" cy="1373123"/>
          </a:xfrm>
          <a:prstGeom prst="rect">
            <a:avLst/>
          </a:prstGeom>
        </p:spPr>
      </p:pic>
      <p:pic>
        <p:nvPicPr>
          <p:cNvPr id="24" name="Grafik 23" descr="Ein Bild, das Zubehör enthält.&#10;&#10;Automatisch generierte Beschreibung">
            <a:extLst>
              <a:ext uri="{FF2B5EF4-FFF2-40B4-BE49-F238E27FC236}">
                <a16:creationId xmlns:a16="http://schemas.microsoft.com/office/drawing/2014/main" id="{AC2B52D1-5D7A-46D2-AC5F-B7F4B677E708}"/>
              </a:ext>
            </a:extLst>
          </p:cNvPr>
          <p:cNvPicPr>
            <a:picLocks noChangeAspect="1"/>
          </p:cNvPicPr>
          <p:nvPr/>
        </p:nvPicPr>
        <p:blipFill rotWithShape="1">
          <a:blip r:embed="rId5">
            <a:extLst>
              <a:ext uri="{28A0092B-C50C-407E-A947-70E740481C1C}">
                <a14:useLocalDpi xmlns:a14="http://schemas.microsoft.com/office/drawing/2010/main" val="0"/>
              </a:ext>
            </a:extLst>
          </a:blip>
          <a:srcRect l="19814" t="512" r="13206" b="-512"/>
          <a:stretch/>
        </p:blipFill>
        <p:spPr>
          <a:xfrm>
            <a:off x="7449394" y="4976397"/>
            <a:ext cx="1373123" cy="1373124"/>
          </a:xfrm>
          <a:prstGeom prst="rect">
            <a:avLst/>
          </a:prstGeom>
        </p:spPr>
      </p:pic>
      <p:pic>
        <p:nvPicPr>
          <p:cNvPr id="26" name="Grafik 25">
            <a:extLst>
              <a:ext uri="{FF2B5EF4-FFF2-40B4-BE49-F238E27FC236}">
                <a16:creationId xmlns:a16="http://schemas.microsoft.com/office/drawing/2014/main" id="{D8173394-0D2B-46D8-BDE2-2B347CB919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7464" y="1321323"/>
            <a:ext cx="3427413" cy="3427413"/>
          </a:xfrm>
          <a:prstGeom prst="rect">
            <a:avLst/>
          </a:prstGeom>
        </p:spPr>
      </p:pic>
      <p:sp>
        <p:nvSpPr>
          <p:cNvPr id="10" name="Textplatzhalter 5">
            <a:extLst>
              <a:ext uri="{FF2B5EF4-FFF2-40B4-BE49-F238E27FC236}">
                <a16:creationId xmlns:a16="http://schemas.microsoft.com/office/drawing/2014/main" id="{88B6E387-E90D-426F-9EBF-1FFE9F0D072C}"/>
              </a:ext>
            </a:extLst>
          </p:cNvPr>
          <p:cNvSpPr txBox="1">
            <a:spLocks/>
          </p:cNvSpPr>
          <p:nvPr/>
        </p:nvSpPr>
        <p:spPr>
          <a:xfrm>
            <a:off x="1408764" y="969614"/>
            <a:ext cx="4857749" cy="938316"/>
          </a:xfrm>
          <a:prstGeom prst="rect">
            <a:avLst/>
          </a:prstGeom>
        </p:spPr>
        <p:txBody>
          <a:bodyPr>
            <a:noAutofit/>
          </a:bodyPr>
          <a:lstStyle>
            <a:lvl1pPr marL="171399" indent="-171399" algn="l" defTabSz="685594"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sz="1800"/>
              <a:t>VARIANTS</a:t>
            </a:r>
          </a:p>
          <a:p>
            <a:pPr marL="0" indent="0">
              <a:lnSpc>
                <a:spcPct val="150000"/>
              </a:lnSpc>
              <a:buNone/>
            </a:pPr>
            <a:r>
              <a:rPr sz="1800" b="1"/>
              <a:t>Cultega </a:t>
            </a:r>
            <a:r>
              <a:rPr sz="1800"/>
              <a:t>- Portfolio</a:t>
            </a:r>
          </a:p>
        </p:txBody>
      </p:sp>
      <p:sp>
        <p:nvSpPr>
          <p:cNvPr id="13" name="Rechteck 12">
            <a:extLst>
              <a:ext uri="{FF2B5EF4-FFF2-40B4-BE49-F238E27FC236}">
                <a16:creationId xmlns:a16="http://schemas.microsoft.com/office/drawing/2014/main" id="{2DB220AC-36FE-440B-88EE-00CB03074DC1}"/>
              </a:ext>
            </a:extLst>
          </p:cNvPr>
          <p:cNvSpPr/>
          <p:nvPr/>
        </p:nvSpPr>
        <p:spPr>
          <a:xfrm>
            <a:off x="515937" y="1109248"/>
            <a:ext cx="798691" cy="7986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9B987AD0-8A14-4156-AC47-51DE93252B5F}"/>
              </a:ext>
            </a:extLst>
          </p:cNvPr>
          <p:cNvPicPr>
            <a:picLocks noChangeAspect="1"/>
          </p:cNvPicPr>
          <p:nvPr/>
        </p:nvPicPr>
        <p:blipFill>
          <a:blip r:embed="rId7"/>
          <a:stretch>
            <a:fillRect/>
          </a:stretch>
        </p:blipFill>
        <p:spPr>
          <a:xfrm>
            <a:off x="580337" y="1173270"/>
            <a:ext cx="669891" cy="670647"/>
          </a:xfrm>
          <a:prstGeom prst="rect">
            <a:avLst/>
          </a:prstGeom>
        </p:spPr>
      </p:pic>
    </p:spTree>
    <p:extLst>
      <p:ext uri="{BB962C8B-B14F-4D97-AF65-F5344CB8AC3E}">
        <p14:creationId xmlns:p14="http://schemas.microsoft.com/office/powerpoint/2010/main" val="428090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779E5EB-8DF4-4AA7-A76E-721144C9FD38}"/>
              </a:ext>
            </a:extLst>
          </p:cNvPr>
          <p:cNvSpPr>
            <a:spLocks noGrp="1"/>
          </p:cNvSpPr>
          <p:nvPr>
            <p:ph type="body" sz="quarter" idx="13"/>
          </p:nvPr>
        </p:nvSpPr>
        <p:spPr/>
        <p:txBody>
          <a:bodyPr/>
          <a:lstStyle/>
          <a:p>
            <a:r>
              <a:rPr>
                <a:ea typeface="+mn-lt"/>
                <a:cs typeface="+mn-lt"/>
              </a:rPr>
              <a:t>The attractive design, the high-quality light (CRI&gt;90) and the high adaptability make the Cultega LED a smart partner on the desk. Three joints enable precise alignment of the luminaire head. Light colour and intensity can be flexibly adjusted to individual needs and work tasks. Practical: frequently used light scenes can be saved and recalled via app - even at another workstation. Optionally also available as HCL variant to support the biorhythm. </a:t>
            </a:r>
            <a:endParaRPr lang="de-DE" dirty="0"/>
          </a:p>
        </p:txBody>
      </p:sp>
      <p:pic>
        <p:nvPicPr>
          <p:cNvPr id="4" name="Bildplatzhalter 1">
            <a:extLst>
              <a:ext uri="{FF2B5EF4-FFF2-40B4-BE49-F238E27FC236}">
                <a16:creationId xmlns:a16="http://schemas.microsoft.com/office/drawing/2014/main" id="{A2B32598-0DA1-4A54-AA70-C138BC4F43AF}"/>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2514" b="12514"/>
          <a:stretch>
            <a:fillRect/>
          </a:stretch>
        </p:blipFill>
        <p:spPr>
          <a:xfrm>
            <a:off x="4627563" y="539750"/>
            <a:ext cx="2936875" cy="2201863"/>
          </a:xfrm>
          <a:prstGeom prst="ellipse">
            <a:avLst/>
          </a:prstGeom>
          <a:solidFill>
            <a:schemeClr val="bg1">
              <a:lumMod val="95000"/>
            </a:schemeClr>
          </a:solidFill>
        </p:spPr>
      </p:pic>
    </p:spTree>
    <p:extLst>
      <p:ext uri="{BB962C8B-B14F-4D97-AF65-F5344CB8AC3E}">
        <p14:creationId xmlns:p14="http://schemas.microsoft.com/office/powerpoint/2010/main" val="352482236"/>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C53D09F-EF5E-4DF7-AF9F-FC75E8809307}"/>
              </a:ext>
            </a:extLst>
          </p:cNvPr>
          <p:cNvSpPr>
            <a:spLocks noGrp="1"/>
          </p:cNvSpPr>
          <p:nvPr>
            <p:ph type="body" sz="quarter" idx="18"/>
          </p:nvPr>
        </p:nvSpPr>
        <p:spPr/>
        <p:txBody>
          <a:bodyPr/>
          <a:lstStyle/>
          <a:p>
            <a:pPr>
              <a:lnSpc>
                <a:spcPct val="100000"/>
              </a:lnSpc>
              <a:spcBef>
                <a:spcPts val="1000"/>
              </a:spcBef>
            </a:pPr>
            <a:r>
              <a:rPr b="1">
                <a:ea typeface="+mn-lt"/>
                <a:cs typeface="+mn-lt"/>
              </a:rPr>
              <a:t>Extremely flexible - light where it is needed  </a:t>
            </a:r>
          </a:p>
          <a:p>
            <a:pPr>
              <a:lnSpc>
                <a:spcPct val="100000"/>
              </a:lnSpc>
              <a:spcBef>
                <a:spcPts val="1000"/>
              </a:spcBef>
            </a:pPr>
            <a:r>
              <a:rPr>
                <a:ea typeface="+mn-lt"/>
                <a:cs typeface="+mn-lt"/>
              </a:rPr>
              <a:t>Has the knack: Any area on the desk can be specifically illuminated via three high-quality joints</a:t>
            </a:r>
          </a:p>
          <a:p>
            <a:pPr>
              <a:lnSpc>
                <a:spcPct val="100000"/>
              </a:lnSpc>
              <a:spcBef>
                <a:spcPts val="1000"/>
              </a:spcBef>
            </a:pPr>
            <a:endParaRPr lang="de-DE" dirty="0">
              <a:ea typeface="+mn-lt"/>
              <a:cs typeface="+mn-lt"/>
            </a:endParaRPr>
          </a:p>
          <a:p>
            <a:pPr>
              <a:lnSpc>
                <a:spcPct val="100000"/>
              </a:lnSpc>
              <a:spcBef>
                <a:spcPts val="1000"/>
              </a:spcBef>
            </a:pPr>
            <a:r>
              <a:rPr b="1">
                <a:ea typeface="+mn-lt"/>
                <a:cs typeface="+mn-lt"/>
              </a:rPr>
              <a:t>A desk lamp that is simply fun  </a:t>
            </a:r>
          </a:p>
          <a:p>
            <a:pPr>
              <a:lnSpc>
                <a:spcPct val="100000"/>
              </a:lnSpc>
              <a:spcBef>
                <a:spcPts val="1000"/>
              </a:spcBef>
            </a:pPr>
            <a:r>
              <a:rPr>
                <a:ea typeface="+mn-lt"/>
                <a:cs typeface="+mn-lt"/>
              </a:rPr>
              <a:t>Convinces not only by the quality of light: High-quality materials, excellent workmanship and haptics make the luminaire something special </a:t>
            </a:r>
          </a:p>
        </p:txBody>
      </p:sp>
      <p:pic>
        <p:nvPicPr>
          <p:cNvPr id="3" name="Bildplatzhalter 2">
            <a:extLst>
              <a:ext uri="{FF2B5EF4-FFF2-40B4-BE49-F238E27FC236}">
                <a16:creationId xmlns:a16="http://schemas.microsoft.com/office/drawing/2014/main" id="{D7513715-4FCA-46E5-A8F7-905C5C074012}"/>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9152" t="17348" r="19681" b="17479"/>
          <a:stretch/>
        </p:blipFill>
        <p:spPr>
          <a:xfrm>
            <a:off x="6096000" y="1257301"/>
            <a:ext cx="5616575" cy="5143500"/>
          </a:xfrm>
        </p:spPr>
      </p:pic>
    </p:spTree>
    <p:extLst>
      <p:ext uri="{BB962C8B-B14F-4D97-AF65-F5344CB8AC3E}">
        <p14:creationId xmlns:p14="http://schemas.microsoft.com/office/powerpoint/2010/main" val="1822099585"/>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Tisch enthält.&#10;&#10;Automatisch generierte Beschreibung">
            <a:extLst>
              <a:ext uri="{FF2B5EF4-FFF2-40B4-BE49-F238E27FC236}">
                <a16:creationId xmlns:a16="http://schemas.microsoft.com/office/drawing/2014/main" id="{E937987F-5584-471B-813A-49E2A9307775}"/>
              </a:ext>
            </a:extLst>
          </p:cNvPr>
          <p:cNvPicPr>
            <a:picLocks noChangeAspect="1"/>
          </p:cNvPicPr>
          <p:nvPr/>
        </p:nvPicPr>
        <p:blipFill rotWithShape="1">
          <a:blip r:embed="rId2">
            <a:extLst>
              <a:ext uri="{28A0092B-C50C-407E-A947-70E740481C1C}">
                <a14:useLocalDpi xmlns:a14="http://schemas.microsoft.com/office/drawing/2010/main" val="0"/>
              </a:ext>
            </a:extLst>
          </a:blip>
          <a:srcRect t="11259" b="12060"/>
          <a:stretch/>
        </p:blipFill>
        <p:spPr>
          <a:xfrm>
            <a:off x="4222679" y="0"/>
            <a:ext cx="7969321" cy="6874462"/>
          </a:xfrm>
          <a:prstGeom prst="rect">
            <a:avLst/>
          </a:prstGeom>
        </p:spPr>
      </p:pic>
      <p:pic>
        <p:nvPicPr>
          <p:cNvPr id="1026" name="Picture 2" descr="Quellbild anzeigen">
            <a:extLst>
              <a:ext uri="{FF2B5EF4-FFF2-40B4-BE49-F238E27FC236}">
                <a16:creationId xmlns:a16="http://schemas.microsoft.com/office/drawing/2014/main" id="{26A3D5C3-8001-42A2-93A3-2898C89C1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6827" r="6227" b="17769"/>
          <a:stretch/>
        </p:blipFill>
        <p:spPr bwMode="auto">
          <a:xfrm>
            <a:off x="52902" y="1654938"/>
            <a:ext cx="4169777" cy="315416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B9FA90FF-B520-492B-A475-616515053578}"/>
              </a:ext>
            </a:extLst>
          </p:cNvPr>
          <p:cNvSpPr txBox="1"/>
          <p:nvPr/>
        </p:nvSpPr>
        <p:spPr>
          <a:xfrm>
            <a:off x="4633645" y="4078841"/>
            <a:ext cx="1304818" cy="369332"/>
          </a:xfrm>
          <a:prstGeom prst="rect">
            <a:avLst/>
          </a:prstGeom>
          <a:noFill/>
        </p:spPr>
        <p:txBody>
          <a:bodyPr wrap="square" rtlCol="0">
            <a:spAutoFit/>
          </a:bodyPr>
          <a:lstStyle/>
          <a:p>
            <a:r>
              <a:t>CULTGEA</a:t>
            </a:r>
          </a:p>
        </p:txBody>
      </p:sp>
      <p:sp>
        <p:nvSpPr>
          <p:cNvPr id="7" name="Textfeld 6">
            <a:extLst>
              <a:ext uri="{FF2B5EF4-FFF2-40B4-BE49-F238E27FC236}">
                <a16:creationId xmlns:a16="http://schemas.microsoft.com/office/drawing/2014/main" id="{DB9E4C30-BB05-40B9-A0BF-63900F8CB922}"/>
              </a:ext>
            </a:extLst>
          </p:cNvPr>
          <p:cNvSpPr txBox="1"/>
          <p:nvPr/>
        </p:nvSpPr>
        <p:spPr>
          <a:xfrm>
            <a:off x="6664505" y="3293205"/>
            <a:ext cx="1304818" cy="369332"/>
          </a:xfrm>
          <a:prstGeom prst="rect">
            <a:avLst/>
          </a:prstGeom>
          <a:noFill/>
        </p:spPr>
        <p:txBody>
          <a:bodyPr wrap="square" rtlCol="0">
            <a:spAutoFit/>
          </a:bodyPr>
          <a:lstStyle/>
          <a:p>
            <a:pPr algn="ctr"/>
            <a:r>
              <a:t>BICULT</a:t>
            </a:r>
          </a:p>
        </p:txBody>
      </p:sp>
      <p:sp>
        <p:nvSpPr>
          <p:cNvPr id="8" name="Textfeld 7">
            <a:extLst>
              <a:ext uri="{FF2B5EF4-FFF2-40B4-BE49-F238E27FC236}">
                <a16:creationId xmlns:a16="http://schemas.microsoft.com/office/drawing/2014/main" id="{3F49D01A-A0E2-4C8F-B040-43EC2B12DA04}"/>
              </a:ext>
            </a:extLst>
          </p:cNvPr>
          <p:cNvSpPr txBox="1"/>
          <p:nvPr/>
        </p:nvSpPr>
        <p:spPr>
          <a:xfrm>
            <a:off x="6999784" y="1200245"/>
            <a:ext cx="1717495" cy="646331"/>
          </a:xfrm>
          <a:prstGeom prst="rect">
            <a:avLst/>
          </a:prstGeom>
          <a:noFill/>
        </p:spPr>
        <p:txBody>
          <a:bodyPr wrap="square" rtlCol="0">
            <a:spAutoFit/>
          </a:bodyPr>
          <a:lstStyle/>
          <a:p>
            <a:pPr algn="ctr"/>
            <a:r>
              <a:rPr dirty="0"/>
              <a:t>LUCEO</a:t>
            </a:r>
            <a:r>
              <a:rPr lang="de-DE" dirty="0"/>
              <a:t>S</a:t>
            </a:r>
            <a:r>
              <a:rPr dirty="0"/>
              <a:t> SLIM</a:t>
            </a:r>
          </a:p>
        </p:txBody>
      </p:sp>
    </p:spTree>
    <p:extLst>
      <p:ext uri="{BB962C8B-B14F-4D97-AF65-F5344CB8AC3E}">
        <p14:creationId xmlns:p14="http://schemas.microsoft.com/office/powerpoint/2010/main" val="330639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7308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7E39C70-59F2-4155-9802-A5C7526E0722}"/>
              </a:ext>
            </a:extLst>
          </p:cNvPr>
          <p:cNvSpPr>
            <a:spLocks noGrp="1"/>
          </p:cNvSpPr>
          <p:nvPr>
            <p:ph type="body" sz="quarter" idx="13"/>
          </p:nvPr>
        </p:nvSpPr>
        <p:spPr/>
        <p:txBody>
          <a:bodyPr/>
          <a:lstStyle/>
          <a:p>
            <a:pPr marL="263525" indent="-263525">
              <a:buFont typeface="Wingdings" panose="05000000000000000000" pitchFamily="2" charset="2"/>
              <a:buChar char="ü"/>
            </a:pPr>
            <a:r>
              <a:rPr dirty="0"/>
              <a:t>Individual light for well-being, health and sustainability in the workplace</a:t>
            </a:r>
          </a:p>
          <a:p>
            <a:pPr marL="263525" indent="-263525">
              <a:buFont typeface="Wingdings" panose="05000000000000000000" pitchFamily="2" charset="2"/>
              <a:buChar char="ü"/>
            </a:pPr>
            <a:r>
              <a:rPr dirty="0"/>
              <a:t>High quality of light to enhance the office workplace and differentiate it from the competition</a:t>
            </a:r>
          </a:p>
          <a:p>
            <a:pPr marL="263525" indent="-263525">
              <a:buFont typeface="Wingdings" panose="05000000000000000000" pitchFamily="2" charset="2"/>
              <a:buChar char="ü"/>
            </a:pPr>
            <a:r>
              <a:rPr dirty="0"/>
              <a:t>Flexible lighting solution for new-work concepts with open-space areas and changing workplaces </a:t>
            </a:r>
          </a:p>
          <a:p>
            <a:pPr marL="263525" indent="-263525">
              <a:buFont typeface="Wingdings" panose="05000000000000000000" pitchFamily="2" charset="2"/>
              <a:buChar char="ü"/>
            </a:pPr>
            <a:r>
              <a:rPr dirty="0"/>
              <a:t>Heterogeneous lighting needs in the team </a:t>
            </a:r>
          </a:p>
        </p:txBody>
      </p:sp>
      <p:pic>
        <p:nvPicPr>
          <p:cNvPr id="8" name="Picture 2" descr="black flat screen computer monitor on brown wooden table">
            <a:extLst>
              <a:ext uri="{FF2B5EF4-FFF2-40B4-BE49-F238E27FC236}">
                <a16:creationId xmlns:a16="http://schemas.microsoft.com/office/drawing/2014/main" id="{04F20FF6-2A27-4E21-9BAF-089119098814}"/>
              </a:ext>
            </a:extLst>
          </p:cNvPr>
          <p:cNvPicPr>
            <a:picLocks noGrp="1" noChangeAspect="1" noChangeArrowheads="1"/>
          </p:cNvPicPr>
          <p:nvPr>
            <p:ph type="pic" sz="quarter" idx="11"/>
          </p:nvPr>
        </p:nvPicPr>
        <p:blipFill rotWithShape="1">
          <a:blip r:embed="rId2">
            <a:extLst>
              <a:ext uri="{28A0092B-C50C-407E-A947-70E740481C1C}">
                <a14:useLocalDpi xmlns:a14="http://schemas.microsoft.com/office/drawing/2010/main" val="0"/>
              </a:ext>
            </a:extLst>
          </a:blip>
          <a:srcRect l="28639"/>
          <a:stretch/>
        </p:blipFill>
        <p:spPr bwMode="auto">
          <a:xfrm>
            <a:off x="515938" y="1255713"/>
            <a:ext cx="5580062"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F8D7F1C-5F5F-46BF-9E9B-9F7960CFBF31}"/>
              </a:ext>
            </a:extLst>
          </p:cNvPr>
          <p:cNvSpPr>
            <a:spLocks noGrp="1"/>
          </p:cNvSpPr>
          <p:nvPr>
            <p:ph type="body" sz="quarter" idx="13"/>
          </p:nvPr>
        </p:nvSpPr>
        <p:spPr/>
        <p:txBody>
          <a:bodyPr>
            <a:normAutofit/>
          </a:bodyPr>
          <a:lstStyle/>
          <a:p>
            <a:pPr marL="263525" indent="-263525">
              <a:buFont typeface="Wingdings" panose="05000000000000000000" pitchFamily="2" charset="2"/>
              <a:buChar char="ü"/>
            </a:pPr>
            <a:r>
              <a:t>Table lamp with flexible adjustment options for light intensity and light colour </a:t>
            </a:r>
          </a:p>
          <a:p>
            <a:pPr marL="263525" indent="-263525">
              <a:buFont typeface="Wingdings" panose="05000000000000000000" pitchFamily="2" charset="2"/>
              <a:buChar char="ü"/>
            </a:pPr>
            <a:r>
              <a:t>Excellent light quality: outstanding colour rendering, with HCL at the touch of a button, available everywhere </a:t>
            </a:r>
          </a:p>
          <a:p>
            <a:pPr marL="263525" indent="-263525">
              <a:buFont typeface="Wingdings" panose="05000000000000000000" pitchFamily="2" charset="2"/>
              <a:buChar char="ü"/>
            </a:pPr>
            <a:r>
              <a:t>Save frequently used light scenes via app and call them up mobile at all workstations </a:t>
            </a:r>
          </a:p>
          <a:p>
            <a:pPr marL="263525" indent="-263525">
              <a:buFont typeface="Wingdings" panose="05000000000000000000" pitchFamily="2" charset="2"/>
              <a:buChar char="ü"/>
            </a:pPr>
            <a:r>
              <a:t>Individual and tailor-made light at every desk </a:t>
            </a:r>
          </a:p>
        </p:txBody>
      </p:sp>
      <p:pic>
        <p:nvPicPr>
          <p:cNvPr id="6" name="Bildplatzhalter 5" descr="Ein Bild, das schwarz, weiß enthält.&#10;&#10;Automatisch generierte Beschreibung">
            <a:extLst>
              <a:ext uri="{FF2B5EF4-FFF2-40B4-BE49-F238E27FC236}">
                <a16:creationId xmlns:a16="http://schemas.microsoft.com/office/drawing/2014/main" id="{5445F941-0C59-4A1E-ADD2-B624B318756B}"/>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4925" r="14925"/>
          <a:stretch>
            <a:fillRect/>
          </a:stretch>
        </p:blipFill>
        <p:spPr/>
      </p:pic>
    </p:spTree>
    <p:extLst>
      <p:ext uri="{BB962C8B-B14F-4D97-AF65-F5344CB8AC3E}">
        <p14:creationId xmlns:p14="http://schemas.microsoft.com/office/powerpoint/2010/main" val="287361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0917EF-003F-4849-8FDD-D253F6AAC9BA}"/>
              </a:ext>
            </a:extLst>
          </p:cNvPr>
          <p:cNvSpPr>
            <a:spLocks noGrp="1"/>
          </p:cNvSpPr>
          <p:nvPr>
            <p:ph type="body" sz="quarter" idx="13"/>
          </p:nvPr>
        </p:nvSpPr>
        <p:spPr/>
        <p:txBody>
          <a:bodyPr/>
          <a:lstStyle/>
          <a:p>
            <a:r>
              <a:rPr b="1"/>
              <a:t>Individual and group offices - quality on the table </a:t>
            </a:r>
          </a:p>
          <a:p>
            <a:r>
              <a:t>The excellent light quality and exclusive design create optimal visual conditions and an attractive atmosphere in the office. Thanks to individual adjustment options, everyone gets the light they want. </a:t>
            </a:r>
          </a:p>
          <a:p>
            <a:endParaRPr lang="de-DE" dirty="0"/>
          </a:p>
        </p:txBody>
      </p:sp>
      <p:pic>
        <p:nvPicPr>
          <p:cNvPr id="4" name="Bildplatzhalter 3">
            <a:extLst>
              <a:ext uri="{FF2B5EF4-FFF2-40B4-BE49-F238E27FC236}">
                <a16:creationId xmlns:a16="http://schemas.microsoft.com/office/drawing/2014/main" id="{78C351A5-E5D2-43B5-9C38-4C19C8B780DA}"/>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6986" r="10786"/>
          <a:stretch/>
        </p:blipFill>
        <p:spPr>
          <a:xfrm>
            <a:off x="515938" y="1257300"/>
            <a:ext cx="5580061" cy="5143500"/>
          </a:xfrm>
        </p:spPr>
      </p:pic>
    </p:spTree>
    <p:extLst>
      <p:ext uri="{BB962C8B-B14F-4D97-AF65-F5344CB8AC3E}">
        <p14:creationId xmlns:p14="http://schemas.microsoft.com/office/powerpoint/2010/main" val="150284889"/>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0917EF-003F-4849-8FDD-D253F6AAC9BA}"/>
              </a:ext>
            </a:extLst>
          </p:cNvPr>
          <p:cNvSpPr>
            <a:spLocks noGrp="1"/>
          </p:cNvSpPr>
          <p:nvPr>
            <p:ph type="body" sz="quarter" idx="13"/>
          </p:nvPr>
        </p:nvSpPr>
        <p:spPr/>
        <p:txBody>
          <a:bodyPr/>
          <a:lstStyle/>
          <a:p>
            <a:r>
              <a:rPr b="1"/>
              <a:t>Open space and coworking spaces</a:t>
            </a:r>
          </a:p>
          <a:p>
            <a:r>
              <a:t>Harmony instead of cabbage and turnips: As a networked solution, the Cultega LED ensures uniform lighting quality and mood in the room. Ideal for changing workplaces: Individual lighting scenes can be saved via app, taken along and called up on the move. </a:t>
            </a:r>
          </a:p>
          <a:p>
            <a:endParaRPr lang="de-DE" dirty="0"/>
          </a:p>
        </p:txBody>
      </p:sp>
      <p:pic>
        <p:nvPicPr>
          <p:cNvPr id="4" name="Bildplatzhalter 3">
            <a:extLst>
              <a:ext uri="{FF2B5EF4-FFF2-40B4-BE49-F238E27FC236}">
                <a16:creationId xmlns:a16="http://schemas.microsoft.com/office/drawing/2014/main" id="{78C351A5-E5D2-43B5-9C38-4C19C8B780D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886" r="13886"/>
          <a:stretch/>
        </p:blipFill>
        <p:spPr>
          <a:xfrm>
            <a:off x="515938" y="1257300"/>
            <a:ext cx="5580061" cy="5143500"/>
          </a:xfrm>
        </p:spPr>
      </p:pic>
    </p:spTree>
    <p:extLst>
      <p:ext uri="{BB962C8B-B14F-4D97-AF65-F5344CB8AC3E}">
        <p14:creationId xmlns:p14="http://schemas.microsoft.com/office/powerpoint/2010/main" val="398704135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0917EF-003F-4849-8FDD-D253F6AAC9BA}"/>
              </a:ext>
            </a:extLst>
          </p:cNvPr>
          <p:cNvSpPr>
            <a:spLocks noGrp="1"/>
          </p:cNvSpPr>
          <p:nvPr>
            <p:ph type="body" sz="quarter" idx="13"/>
          </p:nvPr>
        </p:nvSpPr>
        <p:spPr/>
        <p:txBody>
          <a:bodyPr/>
          <a:lstStyle/>
          <a:p>
            <a:r>
              <a:rPr b="1"/>
              <a:t>Mobile working - like the light, like the mood </a:t>
            </a:r>
          </a:p>
          <a:p>
            <a:r>
              <a:t>Professional light, even in the home office: with its high-quality light, the Cultega LED quickly and easily ensures optimum visual conditions at the desk at home. </a:t>
            </a:r>
          </a:p>
          <a:p>
            <a:endParaRPr lang="de-DE" dirty="0"/>
          </a:p>
        </p:txBody>
      </p:sp>
      <p:pic>
        <p:nvPicPr>
          <p:cNvPr id="4" name="Bildplatzhalter 3">
            <a:extLst>
              <a:ext uri="{FF2B5EF4-FFF2-40B4-BE49-F238E27FC236}">
                <a16:creationId xmlns:a16="http://schemas.microsoft.com/office/drawing/2014/main" id="{78C351A5-E5D2-43B5-9C38-4C19C8B780DA}"/>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9955" t="176" r="14119" b="22601"/>
          <a:stretch/>
        </p:blipFill>
        <p:spPr>
          <a:xfrm>
            <a:off x="515938" y="1257300"/>
            <a:ext cx="5580061" cy="5143500"/>
          </a:xfrm>
        </p:spPr>
      </p:pic>
    </p:spTree>
    <p:extLst>
      <p:ext uri="{BB962C8B-B14F-4D97-AF65-F5344CB8AC3E}">
        <p14:creationId xmlns:p14="http://schemas.microsoft.com/office/powerpoint/2010/main" val="463849700"/>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D2A23E7-602D-4DC2-A865-0D896B45D85C}"/>
              </a:ext>
            </a:extLst>
          </p:cNvPr>
          <p:cNvSpPr>
            <a:spLocks noGrp="1"/>
          </p:cNvSpPr>
          <p:nvPr>
            <p:ph type="body" sz="quarter" idx="13"/>
          </p:nvPr>
        </p:nvSpPr>
        <p:spPr/>
        <p:txBody>
          <a:bodyPr/>
          <a:lstStyle/>
          <a:p>
            <a:r>
              <a:rPr>
                <a:ea typeface="+mn-lt"/>
                <a:cs typeface="+mn-lt"/>
              </a:rPr>
              <a:t>If the use of space has not been finally clarified, the Cultega LED desk luminaire offers flexible design options for room and lighting planning or arrangement of workstations. The luminaire is similarly versatile in terms of lighting technology, luminaire colour and mounting type. Special designs can also be implemented quickly and easily.</a:t>
            </a:r>
            <a:endParaRPr lang="de-DE" dirty="0"/>
          </a:p>
        </p:txBody>
      </p:sp>
      <p:pic>
        <p:nvPicPr>
          <p:cNvPr id="4" name="Bildplatzhalter 1">
            <a:extLst>
              <a:ext uri="{FF2B5EF4-FFF2-40B4-BE49-F238E27FC236}">
                <a16:creationId xmlns:a16="http://schemas.microsoft.com/office/drawing/2014/main" id="{7DA0EAE5-6C17-4E64-96A8-205966A97CA4}"/>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2514" b="12514"/>
          <a:stretch>
            <a:fillRect/>
          </a:stretch>
        </p:blipFill>
        <p:spPr>
          <a:xfrm>
            <a:off x="4627563" y="539750"/>
            <a:ext cx="2936875" cy="2201863"/>
          </a:xfrm>
          <a:prstGeom prst="ellipse">
            <a:avLst/>
          </a:prstGeom>
          <a:solidFill>
            <a:schemeClr val="bg1">
              <a:lumMod val="95000"/>
            </a:schemeClr>
          </a:solidFill>
        </p:spPr>
      </p:pic>
    </p:spTree>
    <p:extLst>
      <p:ext uri="{BB962C8B-B14F-4D97-AF65-F5344CB8AC3E}">
        <p14:creationId xmlns:p14="http://schemas.microsoft.com/office/powerpoint/2010/main" val="270392500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5058E0B-DF3E-4649-AE46-DD5635F1D1AF}"/>
              </a:ext>
            </a:extLst>
          </p:cNvPr>
          <p:cNvSpPr>
            <a:spLocks noGrp="1"/>
          </p:cNvSpPr>
          <p:nvPr>
            <p:ph type="body" sz="quarter" idx="18"/>
          </p:nvPr>
        </p:nvSpPr>
        <p:spPr/>
        <p:txBody>
          <a:bodyPr lIns="91440" tIns="45720" rIns="91440" bIns="45720" anchor="t">
            <a:normAutofit/>
          </a:bodyPr>
          <a:lstStyle/>
          <a:p>
            <a:pPr>
              <a:lnSpc>
                <a:spcPct val="100000"/>
              </a:lnSpc>
              <a:spcBef>
                <a:spcPts val="1000"/>
              </a:spcBef>
            </a:pPr>
            <a:r>
              <a:rPr b="1">
                <a:ea typeface="+mn-lt"/>
                <a:cs typeface="+mn-lt"/>
              </a:rPr>
              <a:t>Lighting quality - show your colours </a:t>
            </a:r>
          </a:p>
          <a:p>
            <a:pPr>
              <a:lnSpc>
                <a:spcPct val="100000"/>
              </a:lnSpc>
              <a:spcBef>
                <a:spcPts val="1000"/>
              </a:spcBef>
            </a:pPr>
            <a:r>
              <a:rPr>
                <a:ea typeface="+mn-lt"/>
                <a:cs typeface="+mn-lt"/>
              </a:rPr>
              <a:t>The high colour rendering of CRI&gt;90 ensures excellent, natural lighting conditions on the desk </a:t>
            </a:r>
          </a:p>
          <a:p>
            <a:pPr>
              <a:lnSpc>
                <a:spcPct val="100000"/>
              </a:lnSpc>
              <a:spcBef>
                <a:spcPts val="1000"/>
              </a:spcBef>
            </a:pPr>
            <a:endParaRPr lang="de-DE" b="1" dirty="0">
              <a:ea typeface="+mn-lt"/>
              <a:cs typeface="+mn-lt"/>
            </a:endParaRPr>
          </a:p>
          <a:p>
            <a:pPr>
              <a:lnSpc>
                <a:spcPct val="100000"/>
              </a:lnSpc>
              <a:spcBef>
                <a:spcPts val="1000"/>
              </a:spcBef>
            </a:pPr>
            <a:r>
              <a:rPr b="1">
                <a:ea typeface="+mn-lt"/>
                <a:cs typeface="+mn-lt"/>
              </a:rPr>
              <a:t>Individual light - intensity and light colour </a:t>
            </a:r>
          </a:p>
          <a:p>
            <a:pPr>
              <a:lnSpc>
                <a:spcPct val="100000"/>
              </a:lnSpc>
              <a:spcBef>
                <a:spcPts val="1000"/>
              </a:spcBef>
            </a:pPr>
            <a:r>
              <a:rPr>
                <a:ea typeface="+mn-lt"/>
                <a:cs typeface="+mn-lt"/>
              </a:rPr>
              <a:t>The Cultega LED is dimmable. With the Active variants, the light colour can also be flexibly adjusted </a:t>
            </a:r>
            <a:r>
              <a:rPr b="1">
                <a:ea typeface="+mn-lt"/>
                <a:cs typeface="+mn-lt"/>
              </a:rPr>
              <a:t>.</a:t>
            </a:r>
          </a:p>
        </p:txBody>
      </p:sp>
      <p:pic>
        <p:nvPicPr>
          <p:cNvPr id="7" name="Bildplatzhalter 6">
            <a:extLst>
              <a:ext uri="{FF2B5EF4-FFF2-40B4-BE49-F238E27FC236}">
                <a16:creationId xmlns:a16="http://schemas.microsoft.com/office/drawing/2014/main" id="{9872B539-D560-4911-98EF-C97A4E8399D8}"/>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13601" r="13601"/>
          <a:stretch>
            <a:fillRect/>
          </a:stretch>
        </p:blipFill>
        <p:spPr/>
      </p:pic>
    </p:spTree>
    <p:extLst>
      <p:ext uri="{BB962C8B-B14F-4D97-AF65-F5344CB8AC3E}">
        <p14:creationId xmlns:p14="http://schemas.microsoft.com/office/powerpoint/2010/main" val="4240613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5058E0B-DF3E-4649-AE46-DD5635F1D1AF}"/>
              </a:ext>
            </a:extLst>
          </p:cNvPr>
          <p:cNvSpPr>
            <a:spLocks noGrp="1"/>
          </p:cNvSpPr>
          <p:nvPr>
            <p:ph type="body" sz="quarter" idx="18"/>
          </p:nvPr>
        </p:nvSpPr>
        <p:spPr/>
        <p:txBody>
          <a:bodyPr lIns="91440" tIns="45720" rIns="91440" bIns="45720" anchor="t">
            <a:normAutofit/>
          </a:bodyPr>
          <a:lstStyle/>
          <a:p>
            <a:pPr>
              <a:lnSpc>
                <a:spcPct val="100000"/>
              </a:lnSpc>
              <a:spcBef>
                <a:spcPts val="1000"/>
              </a:spcBef>
            </a:pPr>
            <a:r>
              <a:rPr b="1">
                <a:ea typeface="+mn-lt"/>
                <a:cs typeface="+mn-lt"/>
              </a:rPr>
              <a:t>Three performance levels - precisely planned</a:t>
            </a:r>
          </a:p>
          <a:p>
            <a:pPr>
              <a:lnSpc>
                <a:spcPct val="100000"/>
              </a:lnSpc>
              <a:spcBef>
                <a:spcPts val="1000"/>
              </a:spcBef>
            </a:pPr>
            <a:r>
              <a:rPr>
                <a:ea typeface="+mn-lt"/>
                <a:cs typeface="+mn-lt"/>
              </a:rPr>
              <a:t>With three different performance levels - Comfort, Comfort+ and Smart Connect - the scope of services can be adapted to suit your needs </a:t>
            </a:r>
          </a:p>
          <a:p>
            <a:pPr>
              <a:lnSpc>
                <a:spcPct val="100000"/>
              </a:lnSpc>
              <a:spcBef>
                <a:spcPts val="1000"/>
              </a:spcBef>
            </a:pPr>
            <a:endParaRPr lang="de-DE" b="1" dirty="0">
              <a:ea typeface="+mn-lt"/>
              <a:cs typeface="+mn-lt"/>
            </a:endParaRPr>
          </a:p>
          <a:p>
            <a:pPr>
              <a:lnSpc>
                <a:spcPct val="100000"/>
              </a:lnSpc>
              <a:spcBef>
                <a:spcPts val="1000"/>
              </a:spcBef>
            </a:pPr>
            <a:r>
              <a:rPr b="1">
                <a:ea typeface="+mn-lt"/>
                <a:cs typeface="+mn-lt"/>
              </a:rPr>
              <a:t>Quality and flexibility, made in Germany </a:t>
            </a:r>
          </a:p>
          <a:p>
            <a:pPr>
              <a:lnSpc>
                <a:spcPct val="100000"/>
              </a:lnSpc>
              <a:spcBef>
                <a:spcPts val="1000"/>
              </a:spcBef>
            </a:pPr>
            <a:r>
              <a:rPr>
                <a:ea typeface="+mn-lt"/>
                <a:cs typeface="+mn-lt"/>
              </a:rPr>
              <a:t>Meets the highest quality standards: the Cultega LED was developed and manufactured in Germany </a:t>
            </a:r>
          </a:p>
          <a:p>
            <a:pPr>
              <a:lnSpc>
                <a:spcPct val="100000"/>
              </a:lnSpc>
              <a:spcBef>
                <a:spcPts val="1000"/>
              </a:spcBef>
            </a:pPr>
            <a:r>
              <a:rPr>
                <a:ea typeface="+mn-lt"/>
                <a:cs typeface="+mn-lt"/>
              </a:rPr>
              <a:t>Thanks to on-site production, special requests - for example in terms of colours or assembly methods - can be implemented quickly and easily. </a:t>
            </a:r>
          </a:p>
        </p:txBody>
      </p:sp>
      <p:pic>
        <p:nvPicPr>
          <p:cNvPr id="7" name="Bildplatzhalter 6">
            <a:extLst>
              <a:ext uri="{FF2B5EF4-FFF2-40B4-BE49-F238E27FC236}">
                <a16:creationId xmlns:a16="http://schemas.microsoft.com/office/drawing/2014/main" id="{37E2C6C3-10ED-4606-BDF8-A7BC730E95DC}"/>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t="28645" b="5825"/>
          <a:stretch/>
        </p:blipFill>
        <p:spPr>
          <a:xfrm>
            <a:off x="6096000" y="1257301"/>
            <a:ext cx="5616575" cy="5143500"/>
          </a:xfrm>
        </p:spPr>
      </p:pic>
    </p:spTree>
    <p:extLst>
      <p:ext uri="{BB962C8B-B14F-4D97-AF65-F5344CB8AC3E}">
        <p14:creationId xmlns:p14="http://schemas.microsoft.com/office/powerpoint/2010/main" val="421144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Design Kundenpräsentation">
  <a:themeElements>
    <a:clrScheme name="Benutzerdefiniert 1">
      <a:dk1>
        <a:srgbClr val="000000"/>
      </a:dk1>
      <a:lt1>
        <a:srgbClr val="FFFFFF"/>
      </a:lt1>
      <a:dk2>
        <a:srgbClr val="7A5B58"/>
      </a:dk2>
      <a:lt2>
        <a:srgbClr val="E7E6E6"/>
      </a:lt2>
      <a:accent1>
        <a:srgbClr val="CF0000"/>
      </a:accent1>
      <a:accent2>
        <a:srgbClr val="FED6D1"/>
      </a:accent2>
      <a:accent3>
        <a:srgbClr val="FEADA3"/>
      </a:accent3>
      <a:accent4>
        <a:srgbClr val="FE8576"/>
      </a:accent4>
      <a:accent5>
        <a:srgbClr val="D11700"/>
      </a:accent5>
      <a:accent6>
        <a:srgbClr val="8B0F00"/>
      </a:accent6>
      <a:hlink>
        <a:srgbClr val="48A1FA"/>
      </a:hlink>
      <a:folHlink>
        <a:srgbClr val="C490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 Kundenpräsentation" id="{0D4F62B4-85AC-4753-AB42-64464D9ECE5F}" vid="{0016CE63-19C4-4AA1-B8EE-79CE72B97CB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D2FD7B437B2946995D32AF771939E0" ma:contentTypeVersion="3" ma:contentTypeDescription="Create a new document." ma:contentTypeScope="" ma:versionID="2ba10cb748974c95523e84d5016e805c">
  <xsd:schema xmlns:xsd="http://www.w3.org/2001/XMLSchema" xmlns:xs="http://www.w3.org/2001/XMLSchema" xmlns:p="http://schemas.microsoft.com/office/2006/metadata/properties" xmlns:ns2="29426f13-39b3-4534-b78d-82f0973179fe" targetNamespace="http://schemas.microsoft.com/office/2006/metadata/properties" ma:root="true" ma:fieldsID="906e4941badc6a946083a96beaf93b3a" ns2:_="">
    <xsd:import namespace="29426f13-39b3-4534-b78d-82f0973179fe"/>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26f13-39b3-4534-b78d-82f097317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DE74C8-E4FD-42E7-9872-8F489C58958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BDB3DC7-C7E5-4CA2-822F-D988D8111CF0}">
  <ds:schemaRefs>
    <ds:schemaRef ds:uri="http://schemas.microsoft.com/sharepoint/v3/contenttype/forms"/>
  </ds:schemaRefs>
</ds:datastoreItem>
</file>

<file path=customXml/itemProps3.xml><?xml version="1.0" encoding="utf-8"?>
<ds:datastoreItem xmlns:ds="http://schemas.openxmlformats.org/officeDocument/2006/customXml" ds:itemID="{B06A9742-8BC5-4726-963A-25CD41AD70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426f13-39b3-4534-b78d-82f0973179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Design Kundenpräsentation</Template>
  <TotalTime>0</TotalTime>
  <Words>887</Words>
  <Application>Microsoft Office PowerPoint</Application>
  <PresentationFormat>Breitbild</PresentationFormat>
  <Paragraphs>80</Paragraphs>
  <Slides>18</Slides>
  <Notes>5</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18</vt:i4>
      </vt:variant>
    </vt:vector>
  </HeadingPairs>
  <TitlesOfParts>
    <vt:vector size="23" baseType="lpstr">
      <vt:lpstr>Din-Bold</vt:lpstr>
      <vt:lpstr>Arial</vt:lpstr>
      <vt:lpstr>Calibri</vt:lpstr>
      <vt:lpstr>Wingdings</vt:lpstr>
      <vt:lpstr>Design Kundenpräsentation</vt:lpstr>
      <vt:lpstr>CULTEGA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Böhm Alexa</dc:creator>
  <cp:lastModifiedBy>Huber, Nadine</cp:lastModifiedBy>
  <cp:revision>9</cp:revision>
  <dcterms:created xsi:type="dcterms:W3CDTF">2021-01-04T09:25:45Z</dcterms:created>
  <dcterms:modified xsi:type="dcterms:W3CDTF">2025-03-21T09:29:42Z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0x01010025D2FD7B437B2946995D32AF771939E0</vt:lpwstr>
  </property>
</Properties>
</file>